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8"/>
    <a:srgbClr val="BAC8D3"/>
    <a:srgbClr val="2D7600"/>
    <a:srgbClr val="F9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DBA8-317A-4F41-AA05-F05540C08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F0D44E-DF54-444A-82B4-C0ED85AA6D62}"/>
              </a:ext>
            </a:extLst>
          </p:cNvPr>
          <p:cNvSpPr/>
          <p:nvPr/>
        </p:nvSpPr>
        <p:spPr>
          <a:xfrm>
            <a:off x="456543" y="1500314"/>
            <a:ext cx="2421032" cy="1237129"/>
          </a:xfrm>
          <a:prstGeom prst="rect">
            <a:avLst/>
          </a:prstGeom>
          <a:solidFill>
            <a:srgbClr val="F9F7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A7E33-96F8-44D6-BB35-F49B7F7C4794}"/>
              </a:ext>
            </a:extLst>
          </p:cNvPr>
          <p:cNvSpPr/>
          <p:nvPr/>
        </p:nvSpPr>
        <p:spPr>
          <a:xfrm>
            <a:off x="457668" y="1941261"/>
            <a:ext cx="2418785" cy="194005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0D98B1-159B-4328-B4EF-3D2F1B71D17E}"/>
              </a:ext>
            </a:extLst>
          </p:cNvPr>
          <p:cNvSpPr/>
          <p:nvPr/>
        </p:nvSpPr>
        <p:spPr>
          <a:xfrm>
            <a:off x="457669" y="1748943"/>
            <a:ext cx="2421032" cy="194005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1" name="Table 37">
            <a:extLst>
              <a:ext uri="{FF2B5EF4-FFF2-40B4-BE49-F238E27FC236}">
                <a16:creationId xmlns:a16="http://schemas.microsoft.com/office/drawing/2014/main" id="{85BD5A31-B324-4EB0-8542-D8D03B063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70664"/>
              </p:ext>
            </p:extLst>
          </p:nvPr>
        </p:nvGraphicFramePr>
        <p:xfrm>
          <a:off x="9310666" y="307988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graphicFrame>
        <p:nvGraphicFramePr>
          <p:cNvPr id="190" name="Table 37">
            <a:extLst>
              <a:ext uri="{FF2B5EF4-FFF2-40B4-BE49-F238E27FC236}">
                <a16:creationId xmlns:a16="http://schemas.microsoft.com/office/drawing/2014/main" id="{44B77DAE-F8AD-499A-BF44-DE4AA294D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82234"/>
              </p:ext>
            </p:extLst>
          </p:nvPr>
        </p:nvGraphicFramePr>
        <p:xfrm>
          <a:off x="9424966" y="399428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691D51C-6953-48A2-AF12-4C5C660D406F}"/>
              </a:ext>
            </a:extLst>
          </p:cNvPr>
          <p:cNvSpPr/>
          <p:nvPr/>
        </p:nvSpPr>
        <p:spPr>
          <a:xfrm>
            <a:off x="1669026" y="1748943"/>
            <a:ext cx="1209675" cy="582941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C3FA32-CBBB-472E-8F7E-93A5485B5CB1}"/>
              </a:ext>
            </a:extLst>
          </p:cNvPr>
          <p:cNvSpPr/>
          <p:nvPr/>
        </p:nvSpPr>
        <p:spPr>
          <a:xfrm>
            <a:off x="457672" y="1745179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22B2190-10CF-4BDF-ABEB-CD1336C1D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1352"/>
              </p:ext>
            </p:extLst>
          </p:nvPr>
        </p:nvGraphicFramePr>
        <p:xfrm>
          <a:off x="455094" y="1748481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A89ABE8-C020-4C3F-B2B2-5F53AC864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7664" b="28793"/>
          <a:stretch/>
        </p:blipFill>
        <p:spPr>
          <a:xfrm>
            <a:off x="420470" y="26508"/>
            <a:ext cx="2421031" cy="863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6DF7C77-90BA-4ECA-BA4A-DF13558EFBF7}"/>
              </a:ext>
            </a:extLst>
          </p:cNvPr>
          <p:cNvSpPr/>
          <p:nvPr/>
        </p:nvSpPr>
        <p:spPr>
          <a:xfrm rot="5400000">
            <a:off x="1697017" y="1765233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A0A1B-5817-4592-A50D-7E0B130C5E2F}"/>
              </a:ext>
            </a:extLst>
          </p:cNvPr>
          <p:cNvSpPr/>
          <p:nvPr/>
        </p:nvSpPr>
        <p:spPr>
          <a:xfrm rot="20648505">
            <a:off x="410347" y="2294098"/>
            <a:ext cx="1328296" cy="194005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840604-86AD-4FA5-ADCA-236927AE69DA}"/>
              </a:ext>
            </a:extLst>
          </p:cNvPr>
          <p:cNvSpPr/>
          <p:nvPr/>
        </p:nvSpPr>
        <p:spPr>
          <a:xfrm rot="5400000">
            <a:off x="1961218" y="1772281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5D7EFAD-D58B-46A6-9086-D449A80FCF6A}"/>
              </a:ext>
            </a:extLst>
          </p:cNvPr>
          <p:cNvSpPr/>
          <p:nvPr/>
        </p:nvSpPr>
        <p:spPr>
          <a:xfrm rot="5400000">
            <a:off x="2237452" y="195818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74F9C46-6624-43E0-8FE6-0E1E9215AAFA}"/>
              </a:ext>
            </a:extLst>
          </p:cNvPr>
          <p:cNvSpPr/>
          <p:nvPr/>
        </p:nvSpPr>
        <p:spPr>
          <a:xfrm rot="5400000">
            <a:off x="2639174" y="196766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A233D5-6562-4ED4-BEC9-2C9154DB5206}"/>
              </a:ext>
            </a:extLst>
          </p:cNvPr>
          <p:cNvCxnSpPr/>
          <p:nvPr/>
        </p:nvCxnSpPr>
        <p:spPr>
          <a:xfrm>
            <a:off x="1268976" y="2229015"/>
            <a:ext cx="50800" cy="19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3C1903-0F9D-4613-A6A5-B1B4DEB637ED}"/>
              </a:ext>
            </a:extLst>
          </p:cNvPr>
          <p:cNvSpPr/>
          <p:nvPr/>
        </p:nvSpPr>
        <p:spPr>
          <a:xfrm rot="4364226">
            <a:off x="1348783" y="2216918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7961E4E-B96B-4A86-8712-52C041B740EB}"/>
              </a:ext>
            </a:extLst>
          </p:cNvPr>
          <p:cNvSpPr/>
          <p:nvPr/>
        </p:nvSpPr>
        <p:spPr>
          <a:xfrm rot="4364226">
            <a:off x="791890" y="2376703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4FFBD9-C30F-434E-BB81-5468E4B0EC5A}"/>
              </a:ext>
            </a:extLst>
          </p:cNvPr>
          <p:cNvGrpSpPr/>
          <p:nvPr/>
        </p:nvGrpSpPr>
        <p:grpSpPr>
          <a:xfrm rot="20654785">
            <a:off x="408761" y="2308527"/>
            <a:ext cx="1220328" cy="197845"/>
            <a:chOff x="4093633" y="3166300"/>
            <a:chExt cx="1202266" cy="19784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E04924-90B6-43AE-A150-4A2CBA8CB027}"/>
                </a:ext>
              </a:extLst>
            </p:cNvPr>
            <p:cNvSpPr/>
            <p:nvPr/>
          </p:nvSpPr>
          <p:spPr>
            <a:xfrm>
              <a:off x="4093633" y="3170867"/>
              <a:ext cx="1202266" cy="1857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56CCA2-9D22-49B9-B612-16F5EE5E6DE9}"/>
                </a:ext>
              </a:extLst>
            </p:cNvPr>
            <p:cNvCxnSpPr>
              <a:cxnSpLocks/>
            </p:cNvCxnSpPr>
            <p:nvPr/>
          </p:nvCxnSpPr>
          <p:spPr>
            <a:xfrm>
              <a:off x="4395787" y="3166300"/>
              <a:ext cx="0" cy="19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BC9E84-63F1-401E-841B-22D37B83A5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7147" y="3166300"/>
              <a:ext cx="0" cy="19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6EAEF7-6A0B-47B6-9207-A1D657E1F646}"/>
                </a:ext>
              </a:extLst>
            </p:cNvPr>
            <p:cNvCxnSpPr>
              <a:cxnSpLocks/>
            </p:cNvCxnSpPr>
            <p:nvPr/>
          </p:nvCxnSpPr>
          <p:spPr>
            <a:xfrm>
              <a:off x="5000625" y="3169871"/>
              <a:ext cx="0" cy="19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A0F71B6-A412-4BC3-9205-C0E2E083E5D8}"/>
              </a:ext>
            </a:extLst>
          </p:cNvPr>
          <p:cNvSpPr/>
          <p:nvPr/>
        </p:nvSpPr>
        <p:spPr>
          <a:xfrm>
            <a:off x="3456971" y="95568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0" name="Table 37">
            <a:extLst>
              <a:ext uri="{FF2B5EF4-FFF2-40B4-BE49-F238E27FC236}">
                <a16:creationId xmlns:a16="http://schemas.microsoft.com/office/drawing/2014/main" id="{1831F8D1-B555-4F60-9C63-64FCAB2E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37484"/>
              </p:ext>
            </p:extLst>
          </p:nvPr>
        </p:nvGraphicFramePr>
        <p:xfrm>
          <a:off x="3456776" y="101241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E929F3FE-326E-4D29-AEBB-3D229C6C2963}"/>
              </a:ext>
            </a:extLst>
          </p:cNvPr>
          <p:cNvSpPr/>
          <p:nvPr/>
        </p:nvSpPr>
        <p:spPr>
          <a:xfrm rot="5400000">
            <a:off x="4960518" y="122670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56C61292-78DF-4BD1-BEE3-810C5C5D48A6}"/>
              </a:ext>
            </a:extLst>
          </p:cNvPr>
          <p:cNvSpPr/>
          <p:nvPr/>
        </p:nvSpPr>
        <p:spPr>
          <a:xfrm rot="5400000">
            <a:off x="5334381" y="30857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9916019-4D6A-46D6-B53F-83EBA38AA5F4}"/>
              </a:ext>
            </a:extLst>
          </p:cNvPr>
          <p:cNvSpPr/>
          <p:nvPr/>
        </p:nvSpPr>
        <p:spPr>
          <a:xfrm rot="5400000">
            <a:off x="5638475" y="31805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4B9CFC-C365-4138-8378-9D019A9F99C8}"/>
              </a:ext>
            </a:extLst>
          </p:cNvPr>
          <p:cNvSpPr/>
          <p:nvPr/>
        </p:nvSpPr>
        <p:spPr>
          <a:xfrm>
            <a:off x="3457671" y="486547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Table 37">
            <a:extLst>
              <a:ext uri="{FF2B5EF4-FFF2-40B4-BE49-F238E27FC236}">
                <a16:creationId xmlns:a16="http://schemas.microsoft.com/office/drawing/2014/main" id="{491151AE-92AE-4776-9027-909C6ACC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85529"/>
              </p:ext>
            </p:extLst>
          </p:nvPr>
        </p:nvGraphicFramePr>
        <p:xfrm>
          <a:off x="3456777" y="489391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29EE551F-1132-473E-B1B5-A0C4FF1CD1C6}"/>
              </a:ext>
            </a:extLst>
          </p:cNvPr>
          <p:cNvSpPr/>
          <p:nvPr/>
        </p:nvSpPr>
        <p:spPr>
          <a:xfrm rot="5400000">
            <a:off x="4750197" y="515108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41136A3-DFF2-48F5-8E93-02258C235342}"/>
              </a:ext>
            </a:extLst>
          </p:cNvPr>
          <p:cNvSpPr/>
          <p:nvPr/>
        </p:nvSpPr>
        <p:spPr>
          <a:xfrm rot="5400000">
            <a:off x="5341520" y="517492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53C2F59-2982-48E4-8BEB-741DD9F2C761}"/>
              </a:ext>
            </a:extLst>
          </p:cNvPr>
          <p:cNvSpPr/>
          <p:nvPr/>
        </p:nvSpPr>
        <p:spPr>
          <a:xfrm rot="5400000">
            <a:off x="4419198" y="70422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1B2CF7-A679-4DA8-B6D4-903A27C2C5B0}"/>
              </a:ext>
            </a:extLst>
          </p:cNvPr>
          <p:cNvSpPr/>
          <p:nvPr/>
        </p:nvSpPr>
        <p:spPr>
          <a:xfrm>
            <a:off x="5581212" y="688534"/>
            <a:ext cx="289778" cy="181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57EF23-E915-4ED0-A26A-E8D80104E1FB}"/>
              </a:ext>
            </a:extLst>
          </p:cNvPr>
          <p:cNvSpPr/>
          <p:nvPr/>
        </p:nvSpPr>
        <p:spPr>
          <a:xfrm>
            <a:off x="3456971" y="1741310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 37">
            <a:extLst>
              <a:ext uri="{FF2B5EF4-FFF2-40B4-BE49-F238E27FC236}">
                <a16:creationId xmlns:a16="http://schemas.microsoft.com/office/drawing/2014/main" id="{ADA3CC7F-6861-4745-B931-49BF1950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71888"/>
              </p:ext>
            </p:extLst>
          </p:nvPr>
        </p:nvGraphicFramePr>
        <p:xfrm>
          <a:off x="3456776" y="1746982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6379984F-8B4D-4685-8CA8-9009F8FEB6D3}"/>
              </a:ext>
            </a:extLst>
          </p:cNvPr>
          <p:cNvSpPr/>
          <p:nvPr/>
        </p:nvSpPr>
        <p:spPr>
          <a:xfrm rot="5400000">
            <a:off x="4960518" y="1768413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3F024CE-C710-4DAB-B061-6A5F1C3A50C3}"/>
              </a:ext>
            </a:extLst>
          </p:cNvPr>
          <p:cNvSpPr/>
          <p:nvPr/>
        </p:nvSpPr>
        <p:spPr>
          <a:xfrm rot="5400000">
            <a:off x="5239131" y="1954316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89610A75-F09D-445D-8A45-42AF9ABD8229}"/>
              </a:ext>
            </a:extLst>
          </p:cNvPr>
          <p:cNvSpPr/>
          <p:nvPr/>
        </p:nvSpPr>
        <p:spPr>
          <a:xfrm rot="5400000">
            <a:off x="5638475" y="1963796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289A6-315F-452F-BFCE-14B8908C7FB4}"/>
              </a:ext>
            </a:extLst>
          </p:cNvPr>
          <p:cNvSpPr/>
          <p:nvPr/>
        </p:nvSpPr>
        <p:spPr>
          <a:xfrm>
            <a:off x="3457671" y="2132289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6" name="Table 37">
            <a:extLst>
              <a:ext uri="{FF2B5EF4-FFF2-40B4-BE49-F238E27FC236}">
                <a16:creationId xmlns:a16="http://schemas.microsoft.com/office/drawing/2014/main" id="{35EDB66F-9ED2-4908-BECE-3496037C3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59651"/>
              </p:ext>
            </p:extLst>
          </p:nvPr>
        </p:nvGraphicFramePr>
        <p:xfrm>
          <a:off x="3456777" y="2135133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8B981EC-004F-4FF3-8E81-1998DD4F2F70}"/>
              </a:ext>
            </a:extLst>
          </p:cNvPr>
          <p:cNvSpPr/>
          <p:nvPr/>
        </p:nvSpPr>
        <p:spPr>
          <a:xfrm rot="5400000">
            <a:off x="4750197" y="216084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7C17F018-3904-4DC3-8533-DFE9D860CE67}"/>
              </a:ext>
            </a:extLst>
          </p:cNvPr>
          <p:cNvSpPr/>
          <p:nvPr/>
        </p:nvSpPr>
        <p:spPr>
          <a:xfrm rot="5400000">
            <a:off x="5246270" y="216323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77D2329-80F9-4CB8-8645-8620E5527321}"/>
              </a:ext>
            </a:extLst>
          </p:cNvPr>
          <p:cNvSpPr/>
          <p:nvPr/>
        </p:nvSpPr>
        <p:spPr>
          <a:xfrm>
            <a:off x="5581212" y="2334276"/>
            <a:ext cx="289778" cy="181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2" name="Table 37">
            <a:extLst>
              <a:ext uri="{FF2B5EF4-FFF2-40B4-BE49-F238E27FC236}">
                <a16:creationId xmlns:a16="http://schemas.microsoft.com/office/drawing/2014/main" id="{78366258-0CA5-442C-8848-A7D9DAAE9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1556"/>
              </p:ext>
            </p:extLst>
          </p:nvPr>
        </p:nvGraphicFramePr>
        <p:xfrm>
          <a:off x="6450612" y="109340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6C577CA1-8D73-4343-8B2B-C8D2545872A8}"/>
              </a:ext>
            </a:extLst>
          </p:cNvPr>
          <p:cNvSpPr txBox="1"/>
          <p:nvPr/>
        </p:nvSpPr>
        <p:spPr>
          <a:xfrm>
            <a:off x="710957" y="283560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SUMO Simulation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19CC5AF0-0AB4-4B97-8652-E41427B13852}"/>
              </a:ext>
            </a:extLst>
          </p:cNvPr>
          <p:cNvSpPr/>
          <p:nvPr/>
        </p:nvSpPr>
        <p:spPr>
          <a:xfrm rot="4364226">
            <a:off x="1097094" y="2289283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7BDA5103-8776-4354-9A98-A07AE299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91" y="528392"/>
            <a:ext cx="225154" cy="125892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CBDA8F-9C95-4800-87F7-D5906E2D9AEC}"/>
              </a:ext>
            </a:extLst>
          </p:cNvPr>
          <p:cNvCxnSpPr>
            <a:cxnSpLocks/>
          </p:cNvCxnSpPr>
          <p:nvPr/>
        </p:nvCxnSpPr>
        <p:spPr>
          <a:xfrm>
            <a:off x="1266905" y="519680"/>
            <a:ext cx="17257" cy="682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148CB490-42BC-48ED-BAB2-F80705AB2F84}"/>
              </a:ext>
            </a:extLst>
          </p:cNvPr>
          <p:cNvSpPr/>
          <p:nvPr/>
        </p:nvSpPr>
        <p:spPr>
          <a:xfrm rot="5400000">
            <a:off x="4144972" y="70422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EE564E-DE49-45B6-B685-8B541BEBE2A9}"/>
              </a:ext>
            </a:extLst>
          </p:cNvPr>
          <p:cNvSpPr txBox="1"/>
          <p:nvPr/>
        </p:nvSpPr>
        <p:spPr>
          <a:xfrm>
            <a:off x="3961072" y="285737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matrix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9CFE07A-094B-40C7-8946-7565B4329232}"/>
              </a:ext>
            </a:extLst>
          </p:cNvPr>
          <p:cNvCxnSpPr/>
          <p:nvPr/>
        </p:nvCxnSpPr>
        <p:spPr>
          <a:xfrm>
            <a:off x="455094" y="1321960"/>
            <a:ext cx="238640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FBCDF-6A71-4D29-818E-1CA8B1FAC2BB}"/>
              </a:ext>
            </a:extLst>
          </p:cNvPr>
          <p:cNvSpPr txBox="1"/>
          <p:nvPr/>
        </p:nvSpPr>
        <p:spPr>
          <a:xfrm>
            <a:off x="6354092" y="285737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Position + Speed matrix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90AA423-75F5-4E52-9845-C63175B5817F}"/>
              </a:ext>
            </a:extLst>
          </p:cNvPr>
          <p:cNvCxnSpPr>
            <a:cxnSpLocks/>
          </p:cNvCxnSpPr>
          <p:nvPr/>
        </p:nvCxnSpPr>
        <p:spPr>
          <a:xfrm>
            <a:off x="3401763" y="1574373"/>
            <a:ext cx="247604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E8B1EC2-E558-415E-B5DF-38F7CE8621B3}"/>
              </a:ext>
            </a:extLst>
          </p:cNvPr>
          <p:cNvCxnSpPr>
            <a:cxnSpLocks/>
          </p:cNvCxnSpPr>
          <p:nvPr/>
        </p:nvCxnSpPr>
        <p:spPr>
          <a:xfrm flipV="1">
            <a:off x="300770" y="1699250"/>
            <a:ext cx="0" cy="6507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4C210C-EE8B-47F8-909B-15081CCDF482}"/>
              </a:ext>
            </a:extLst>
          </p:cNvPr>
          <p:cNvCxnSpPr>
            <a:cxnSpLocks/>
          </p:cNvCxnSpPr>
          <p:nvPr/>
        </p:nvCxnSpPr>
        <p:spPr>
          <a:xfrm flipV="1">
            <a:off x="6069110" y="1727051"/>
            <a:ext cx="0" cy="5845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7132FD7-6C99-4974-9F25-F7F06D9D5ABA}"/>
              </a:ext>
            </a:extLst>
          </p:cNvPr>
          <p:cNvCxnSpPr>
            <a:cxnSpLocks/>
          </p:cNvCxnSpPr>
          <p:nvPr/>
        </p:nvCxnSpPr>
        <p:spPr>
          <a:xfrm flipV="1">
            <a:off x="6069110" y="2302890"/>
            <a:ext cx="0" cy="2959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60A0DEE7-C6F9-47B2-8614-9388F13585AC}"/>
              </a:ext>
            </a:extLst>
          </p:cNvPr>
          <p:cNvSpPr/>
          <p:nvPr/>
        </p:nvSpPr>
        <p:spPr>
          <a:xfrm>
            <a:off x="367665" y="2418368"/>
            <a:ext cx="75400" cy="3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4DF0B0B-61E4-4D0D-8043-4A89C2A76569}"/>
              </a:ext>
            </a:extLst>
          </p:cNvPr>
          <p:cNvCxnSpPr>
            <a:cxnSpLocks/>
          </p:cNvCxnSpPr>
          <p:nvPr/>
        </p:nvCxnSpPr>
        <p:spPr>
          <a:xfrm flipH="1" flipV="1">
            <a:off x="315847" y="2455600"/>
            <a:ext cx="85571" cy="2866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CDE6FE7-24C7-434E-AF21-21F81EF8A824}"/>
              </a:ext>
            </a:extLst>
          </p:cNvPr>
          <p:cNvCxnSpPr>
            <a:cxnSpLocks/>
          </p:cNvCxnSpPr>
          <p:nvPr/>
        </p:nvCxnSpPr>
        <p:spPr>
          <a:xfrm flipH="1">
            <a:off x="474808" y="2421827"/>
            <a:ext cx="1175903" cy="3506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408F139-ED20-4388-85A1-899F8929928F}"/>
              </a:ext>
            </a:extLst>
          </p:cNvPr>
          <p:cNvCxnSpPr>
            <a:cxnSpLocks/>
          </p:cNvCxnSpPr>
          <p:nvPr/>
        </p:nvCxnSpPr>
        <p:spPr>
          <a:xfrm flipH="1">
            <a:off x="3456780" y="2617819"/>
            <a:ext cx="123953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27299B6F-B941-4755-8FF9-A1BDB119CAEB}"/>
              </a:ext>
            </a:extLst>
          </p:cNvPr>
          <p:cNvSpPr/>
          <p:nvPr/>
        </p:nvSpPr>
        <p:spPr>
          <a:xfrm rot="5400000">
            <a:off x="4419198" y="235980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EB71541B-2A8C-40FC-AB72-5DFBD28E568A}"/>
              </a:ext>
            </a:extLst>
          </p:cNvPr>
          <p:cNvSpPr/>
          <p:nvPr/>
        </p:nvSpPr>
        <p:spPr>
          <a:xfrm rot="5400000">
            <a:off x="3809173" y="2360580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C4C64662-CBD7-4B46-9503-9485068F5C21}"/>
              </a:ext>
            </a:extLst>
          </p:cNvPr>
          <p:cNvSpPr/>
          <p:nvPr/>
        </p:nvSpPr>
        <p:spPr>
          <a:xfrm rot="5400000">
            <a:off x="4144972" y="235980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5DB59953-1E6C-4461-8A0D-BF4CA4158106}"/>
              </a:ext>
            </a:extLst>
          </p:cNvPr>
          <p:cNvSpPr txBox="1"/>
          <p:nvPr/>
        </p:nvSpPr>
        <p:spPr>
          <a:xfrm>
            <a:off x="1509634" y="10142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65A0B5-5465-4D9D-94AD-9827C33CF015}"/>
              </a:ext>
            </a:extLst>
          </p:cNvPr>
          <p:cNvSpPr txBox="1"/>
          <p:nvPr/>
        </p:nvSpPr>
        <p:spPr>
          <a:xfrm>
            <a:off x="4584020" y="12708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2B677E7-4900-4162-AFC4-20A6AE49CF81}"/>
              </a:ext>
            </a:extLst>
          </p:cNvPr>
          <p:cNvSpPr txBox="1"/>
          <p:nvPr/>
        </p:nvSpPr>
        <p:spPr>
          <a:xfrm>
            <a:off x="25673" y="18596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71062-D5BE-43DD-847F-AD5A5F81CBF4}"/>
              </a:ext>
            </a:extLst>
          </p:cNvPr>
          <p:cNvSpPr txBox="1"/>
          <p:nvPr/>
        </p:nvSpPr>
        <p:spPr>
          <a:xfrm>
            <a:off x="6033144" y="1901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3EA1A75-3C43-4978-81A8-E56237047364}"/>
              </a:ext>
            </a:extLst>
          </p:cNvPr>
          <p:cNvSpPr txBox="1"/>
          <p:nvPr/>
        </p:nvSpPr>
        <p:spPr>
          <a:xfrm>
            <a:off x="6055299" y="22432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88407C0-F519-4E2C-8728-8CE2F23C0F9D}"/>
              </a:ext>
            </a:extLst>
          </p:cNvPr>
          <p:cNvSpPr txBox="1"/>
          <p:nvPr/>
        </p:nvSpPr>
        <p:spPr>
          <a:xfrm>
            <a:off x="36239" y="24320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9E28D-FC8B-4BF6-8669-DDE22CF9468C}"/>
              </a:ext>
            </a:extLst>
          </p:cNvPr>
          <p:cNvSpPr txBox="1"/>
          <p:nvPr/>
        </p:nvSpPr>
        <p:spPr>
          <a:xfrm>
            <a:off x="908512" y="24955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03A494-9999-49BC-95FF-327CA10220D3}"/>
              </a:ext>
            </a:extLst>
          </p:cNvPr>
          <p:cNvSpPr txBox="1"/>
          <p:nvPr/>
        </p:nvSpPr>
        <p:spPr>
          <a:xfrm>
            <a:off x="3915949" y="25461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aphicFrame>
        <p:nvGraphicFramePr>
          <p:cNvPr id="152" name="Table 37">
            <a:extLst>
              <a:ext uri="{FF2B5EF4-FFF2-40B4-BE49-F238E27FC236}">
                <a16:creationId xmlns:a16="http://schemas.microsoft.com/office/drawing/2014/main" id="{C1E1F3B0-E01A-4207-BD61-628DF7F6A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60520"/>
              </p:ext>
            </p:extLst>
          </p:nvPr>
        </p:nvGraphicFramePr>
        <p:xfrm>
          <a:off x="6462376" y="1755475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20B50E9-3A9D-458F-A391-1D74C34B098D}"/>
              </a:ext>
            </a:extLst>
          </p:cNvPr>
          <p:cNvSpPr txBox="1"/>
          <p:nvPr/>
        </p:nvSpPr>
        <p:spPr>
          <a:xfrm>
            <a:off x="8559280" y="697488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1" name="Table 37">
            <a:extLst>
              <a:ext uri="{FF2B5EF4-FFF2-40B4-BE49-F238E27FC236}">
                <a16:creationId xmlns:a16="http://schemas.microsoft.com/office/drawing/2014/main" id="{2EEDD2F7-BFC2-4612-B57B-9EAE6C6C6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92193"/>
              </p:ext>
            </p:extLst>
          </p:nvPr>
        </p:nvGraphicFramePr>
        <p:xfrm>
          <a:off x="9539938" y="503198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92" name="TextBox 191">
            <a:extLst>
              <a:ext uri="{FF2B5EF4-FFF2-40B4-BE49-F238E27FC236}">
                <a16:creationId xmlns:a16="http://schemas.microsoft.com/office/drawing/2014/main" id="{6BF3573C-39BD-407C-B621-CC77824A69B3}"/>
              </a:ext>
            </a:extLst>
          </p:cNvPr>
          <p:cNvSpPr txBox="1"/>
          <p:nvPr/>
        </p:nvSpPr>
        <p:spPr>
          <a:xfrm>
            <a:off x="9590430" y="141108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State Representation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Left Brace 1038">
            <a:extLst>
              <a:ext uri="{FF2B5EF4-FFF2-40B4-BE49-F238E27FC236}">
                <a16:creationId xmlns:a16="http://schemas.microsoft.com/office/drawing/2014/main" id="{9B3F0A9F-C2DA-45A5-A174-EFB75453AC9C}"/>
              </a:ext>
            </a:extLst>
          </p:cNvPr>
          <p:cNvSpPr/>
          <p:nvPr/>
        </p:nvSpPr>
        <p:spPr>
          <a:xfrm rot="8246094">
            <a:off x="11860995" y="133960"/>
            <a:ext cx="84989" cy="440936"/>
          </a:xfrm>
          <a:prstGeom prst="leftBrace">
            <a:avLst>
              <a:gd name="adj1" fmla="val 8333"/>
              <a:gd name="adj2" fmla="val 485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1A313D3-2BEC-4E5B-B2E8-B8DB2C354107}"/>
              </a:ext>
            </a:extLst>
          </p:cNvPr>
          <p:cNvSpPr txBox="1"/>
          <p:nvPr/>
        </p:nvSpPr>
        <p:spPr>
          <a:xfrm>
            <a:off x="11747031" y="-8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46B79A5B-49AD-40F4-87AE-F1ECE2C25C93}"/>
              </a:ext>
            </a:extLst>
          </p:cNvPr>
          <p:cNvCxnSpPr>
            <a:cxnSpLocks/>
          </p:cNvCxnSpPr>
          <p:nvPr/>
        </p:nvCxnSpPr>
        <p:spPr>
          <a:xfrm>
            <a:off x="1426421" y="901822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5751676-A0BD-4806-B991-698F53E5E5FA}"/>
              </a:ext>
            </a:extLst>
          </p:cNvPr>
          <p:cNvCxnSpPr>
            <a:cxnSpLocks/>
          </p:cNvCxnSpPr>
          <p:nvPr/>
        </p:nvCxnSpPr>
        <p:spPr>
          <a:xfrm flipV="1">
            <a:off x="5349305" y="995549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F797144-DE4E-47F9-9642-048FE579AE55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7773" y="1953689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EB7D74CC-3011-48C8-94A6-46EA46AF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0480"/>
              </p:ext>
            </p:extLst>
          </p:nvPr>
        </p:nvGraphicFramePr>
        <p:xfrm>
          <a:off x="1667058" y="2136635"/>
          <a:ext cx="1210516" cy="194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</a:tbl>
          </a:graphicData>
        </a:graphic>
      </p:graphicFrame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70C6E18-DEC6-4513-A7C9-22D9BBEBBF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85591" y="344184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DB19BB1-32E4-4DAC-8343-E49D8AE5E1D0}"/>
              </a:ext>
            </a:extLst>
          </p:cNvPr>
          <p:cNvCxnSpPr>
            <a:cxnSpLocks/>
          </p:cNvCxnSpPr>
          <p:nvPr/>
        </p:nvCxnSpPr>
        <p:spPr>
          <a:xfrm>
            <a:off x="8439421" y="1100620"/>
            <a:ext cx="0" cy="48540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F78D275-F52D-4BC2-8CF8-E4817A7E9AB5}"/>
              </a:ext>
            </a:extLst>
          </p:cNvPr>
          <p:cNvSpPr txBox="1"/>
          <p:nvPr/>
        </p:nvSpPr>
        <p:spPr>
          <a:xfrm>
            <a:off x="6363947" y="1112094"/>
            <a:ext cx="203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Normalize Speed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04EB58A-278D-48DF-A427-BCBEDCA5B34D}"/>
              </a:ext>
            </a:extLst>
          </p:cNvPr>
          <p:cNvSpPr/>
          <p:nvPr/>
        </p:nvSpPr>
        <p:spPr>
          <a:xfrm rot="5400000">
            <a:off x="1750896" y="2157573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45EDE91-F63F-412A-A9F2-D64E298C985C}"/>
              </a:ext>
            </a:extLst>
          </p:cNvPr>
          <p:cNvSpPr/>
          <p:nvPr/>
        </p:nvSpPr>
        <p:spPr>
          <a:xfrm rot="5400000">
            <a:off x="2237451" y="215757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D7EF0B14-31BD-4FA0-AA66-81C9B0998CE6}"/>
              </a:ext>
            </a:extLst>
          </p:cNvPr>
          <p:cNvSpPr/>
          <p:nvPr/>
        </p:nvSpPr>
        <p:spPr>
          <a:xfrm rot="5400000">
            <a:off x="4694214" y="1769142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158C81-92B6-45AE-8351-59BE36A0538B}"/>
              </a:ext>
            </a:extLst>
          </p:cNvPr>
          <p:cNvSpPr txBox="1"/>
          <p:nvPr/>
        </p:nvSpPr>
        <p:spPr>
          <a:xfrm>
            <a:off x="3511173" y="1037859"/>
            <a:ext cx="203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8CFBB-8826-43E6-BDBE-C1C39A12A5F6}"/>
              </a:ext>
            </a:extLst>
          </p:cNvPr>
          <p:cNvSpPr/>
          <p:nvPr/>
        </p:nvSpPr>
        <p:spPr>
          <a:xfrm>
            <a:off x="9318285" y="2169713"/>
            <a:ext cx="2873955" cy="103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05C7B659-AA59-4365-B9AB-8DC861F0642D}"/>
              </a:ext>
            </a:extLst>
          </p:cNvPr>
          <p:cNvSpPr/>
          <p:nvPr/>
        </p:nvSpPr>
        <p:spPr>
          <a:xfrm rot="5400000">
            <a:off x="9445957" y="2332312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A2BC5-1F1C-443E-8FC5-031EE1A22D28}"/>
              </a:ext>
            </a:extLst>
          </p:cNvPr>
          <p:cNvSpPr txBox="1"/>
          <p:nvPr/>
        </p:nvSpPr>
        <p:spPr>
          <a:xfrm>
            <a:off x="9621490" y="2214352"/>
            <a:ext cx="157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Stopped</a:t>
            </a:r>
            <a:r>
              <a:rPr lang="en-US" sz="1600" dirty="0"/>
              <a:t> vehicle</a:t>
            </a: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188230AB-F996-4B7D-8524-78061DB6A861}"/>
              </a:ext>
            </a:extLst>
          </p:cNvPr>
          <p:cNvSpPr/>
          <p:nvPr/>
        </p:nvSpPr>
        <p:spPr>
          <a:xfrm rot="5400000">
            <a:off x="9441800" y="2618344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6FA932-262F-47C6-898B-BA8662871FDB}"/>
              </a:ext>
            </a:extLst>
          </p:cNvPr>
          <p:cNvSpPr txBox="1"/>
          <p:nvPr/>
        </p:nvSpPr>
        <p:spPr>
          <a:xfrm>
            <a:off x="9624953" y="2515624"/>
            <a:ext cx="2632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Delayed</a:t>
            </a:r>
            <a:r>
              <a:rPr lang="en-US" sz="1600" dirty="0"/>
              <a:t> </a:t>
            </a:r>
            <a:r>
              <a:rPr lang="vi-VN" sz="1600" dirty="0"/>
              <a:t>obervation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E983F27-5971-4B1A-AF50-8A6E1B6B78F3}"/>
              </a:ext>
            </a:extLst>
          </p:cNvPr>
          <p:cNvSpPr/>
          <p:nvPr/>
        </p:nvSpPr>
        <p:spPr>
          <a:xfrm rot="5400000">
            <a:off x="9441800" y="2925901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C2DBAD6-D2F0-496E-AD9E-791A6D8DE9B5}"/>
              </a:ext>
            </a:extLst>
          </p:cNvPr>
          <p:cNvSpPr txBox="1"/>
          <p:nvPr/>
        </p:nvSpPr>
        <p:spPr>
          <a:xfrm>
            <a:off x="9617333" y="2807941"/>
            <a:ext cx="1474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Moving</a:t>
            </a:r>
            <a:r>
              <a:rPr lang="en-US" sz="1600" dirty="0"/>
              <a:t> vehicle</a:t>
            </a:r>
            <a:endParaRPr lang="vi-VN" sz="16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4A8576-59F8-4398-959F-3C4EB7134F9C}"/>
              </a:ext>
            </a:extLst>
          </p:cNvPr>
          <p:cNvSpPr txBox="1"/>
          <p:nvPr/>
        </p:nvSpPr>
        <p:spPr>
          <a:xfrm>
            <a:off x="7927752" y="174905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0.67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E972CB8-8C3B-43AC-9658-9FBB0CF116ED}"/>
              </a:ext>
            </a:extLst>
          </p:cNvPr>
          <p:cNvSpPr txBox="1"/>
          <p:nvPr/>
        </p:nvSpPr>
        <p:spPr>
          <a:xfrm>
            <a:off x="8229781" y="195431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52189F-1204-4319-83D6-FBF7BD94B980}"/>
              </a:ext>
            </a:extLst>
          </p:cNvPr>
          <p:cNvSpPr txBox="1"/>
          <p:nvPr/>
        </p:nvSpPr>
        <p:spPr>
          <a:xfrm>
            <a:off x="8531810" y="1954269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7024E67-0C70-4158-83FE-18768033408D}"/>
              </a:ext>
            </a:extLst>
          </p:cNvPr>
          <p:cNvSpPr txBox="1"/>
          <p:nvPr/>
        </p:nvSpPr>
        <p:spPr>
          <a:xfrm>
            <a:off x="8242096" y="2145433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A672A5-21CC-4964-9FE0-61A7331C9E4F}"/>
              </a:ext>
            </a:extLst>
          </p:cNvPr>
          <p:cNvSpPr txBox="1"/>
          <p:nvPr/>
        </p:nvSpPr>
        <p:spPr>
          <a:xfrm>
            <a:off x="7633971" y="2150355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EAC629-AD0E-43A2-A755-12A26FDE519A}"/>
              </a:ext>
            </a:extLst>
          </p:cNvPr>
          <p:cNvSpPr txBox="1"/>
          <p:nvPr/>
        </p:nvSpPr>
        <p:spPr>
          <a:xfrm>
            <a:off x="7348278" y="2343982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E324CB-03E9-4637-B14E-90B2A27E669B}"/>
              </a:ext>
            </a:extLst>
          </p:cNvPr>
          <p:cNvSpPr txBox="1"/>
          <p:nvPr/>
        </p:nvSpPr>
        <p:spPr>
          <a:xfrm>
            <a:off x="8575846" y="235064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0C517F-408F-4484-8FDB-B3BECD2E26D8}"/>
              </a:ext>
            </a:extLst>
          </p:cNvPr>
          <p:cNvSpPr txBox="1"/>
          <p:nvPr/>
        </p:nvSpPr>
        <p:spPr>
          <a:xfrm>
            <a:off x="10703284" y="497361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849679-D827-451D-B44C-9590C24F21EC}"/>
              </a:ext>
            </a:extLst>
          </p:cNvPr>
          <p:cNvSpPr txBox="1"/>
          <p:nvPr/>
        </p:nvSpPr>
        <p:spPr>
          <a:xfrm>
            <a:off x="11005313" y="496780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0.67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7A3325A-F312-4669-B81C-65EE8242857A}"/>
              </a:ext>
            </a:extLst>
          </p:cNvPr>
          <p:cNvSpPr txBox="1"/>
          <p:nvPr/>
        </p:nvSpPr>
        <p:spPr>
          <a:xfrm>
            <a:off x="11307343" y="702040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7559E7-C72F-41A7-AF03-A9EEBF8541C2}"/>
              </a:ext>
            </a:extLst>
          </p:cNvPr>
          <p:cNvSpPr txBox="1"/>
          <p:nvPr/>
        </p:nvSpPr>
        <p:spPr>
          <a:xfrm>
            <a:off x="11609372" y="701993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3BBDEF-0BBC-4EE6-94D6-3AA6BA80DC1F}"/>
              </a:ext>
            </a:extLst>
          </p:cNvPr>
          <p:cNvSpPr txBox="1"/>
          <p:nvPr/>
        </p:nvSpPr>
        <p:spPr>
          <a:xfrm>
            <a:off x="11319658" y="893157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378C91-A68E-4F5D-9F46-C3755FAF7C04}"/>
              </a:ext>
            </a:extLst>
          </p:cNvPr>
          <p:cNvSpPr txBox="1"/>
          <p:nvPr/>
        </p:nvSpPr>
        <p:spPr>
          <a:xfrm>
            <a:off x="10711533" y="898079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41F6C9-E24A-4DFA-93D8-7663C9D3CA0D}"/>
              </a:ext>
            </a:extLst>
          </p:cNvPr>
          <p:cNvSpPr txBox="1"/>
          <p:nvPr/>
        </p:nvSpPr>
        <p:spPr>
          <a:xfrm>
            <a:off x="10425840" y="109170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2E5C5BE-F95D-4B26-B471-EF1BE0A50E40}"/>
              </a:ext>
            </a:extLst>
          </p:cNvPr>
          <p:cNvSpPr txBox="1"/>
          <p:nvPr/>
        </p:nvSpPr>
        <p:spPr>
          <a:xfrm>
            <a:off x="11645172" y="1085625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8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29B18E-B0AA-42E9-8C31-CA109626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17" y="258694"/>
            <a:ext cx="3794373" cy="43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197</Words>
  <Application>Microsoft Office PowerPoint</Application>
  <PresentationFormat>Custom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24</cp:revision>
  <dcterms:created xsi:type="dcterms:W3CDTF">2024-12-25T09:35:56Z</dcterms:created>
  <dcterms:modified xsi:type="dcterms:W3CDTF">2024-12-27T18:20:17Z</dcterms:modified>
</cp:coreProperties>
</file>