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92000" cy="3565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CE6"/>
    <a:srgbClr val="B686DA"/>
    <a:srgbClr val="DDBDD4"/>
    <a:srgbClr val="FF9393"/>
    <a:srgbClr val="FF7979"/>
    <a:srgbClr val="4A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9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E1-41DA-9C5B-12B59C527C25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E1-41DA-9C5B-12B59C527C25}"/>
              </c:ext>
            </c:extLst>
          </c:dPt>
          <c:dPt>
            <c:idx val="2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E1-41DA-9C5B-12B59C527C25}"/>
              </c:ext>
            </c:extLst>
          </c:dPt>
          <c:dPt>
            <c:idx val="3"/>
            <c:bubble3D val="0"/>
            <c:spPr>
              <a:solidFill>
                <a:srgbClr val="FF9393"/>
              </a:solidFill>
              <a:ln w="222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E1-41DA-9C5B-12B59C527C25}"/>
              </c:ext>
            </c:extLst>
          </c:dPt>
          <c:dPt>
            <c:idx val="4"/>
            <c:bubble3D val="0"/>
            <c:spPr>
              <a:solidFill>
                <a:srgbClr val="CDACE6"/>
              </a:solidFill>
              <a:ln w="222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7E1-41DA-9C5B-12B59C527C25}"/>
              </c:ext>
            </c:extLst>
          </c:dPt>
          <c:dPt>
            <c:idx val="5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7E1-41DA-9C5B-12B59C527C25}"/>
              </c:ext>
            </c:extLst>
          </c:dPt>
          <c:dPt>
            <c:idx val="6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7E1-41DA-9C5B-12B59C527C25}"/>
              </c:ext>
            </c:extLst>
          </c:dPt>
          <c:dLbls>
            <c:dLbl>
              <c:idx val="5"/>
              <c:layout>
                <c:manualLayout>
                  <c:x val="3.3714655487484334E-2"/>
                  <c:y val="5.52027871516060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7E1-41DA-9C5B-12B59C527C25}"/>
                </c:ext>
              </c:extLst>
            </c:dLbl>
            <c:dLbl>
              <c:idx val="6"/>
              <c:layout>
                <c:manualLayout>
                  <c:x val="1.59712637827535E-2"/>
                  <c:y val="0.1372084739407574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7E1-41DA-9C5B-12B59C527C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popularity</c:v>
                </c:pt>
                <c:pt idx="1">
                  <c:v>best_price</c:v>
                </c:pt>
                <c:pt idx="2">
                  <c:v>highest_price</c:v>
                </c:pt>
                <c:pt idx="3">
                  <c:v>screen_size</c:v>
                </c:pt>
                <c:pt idx="4">
                  <c:v>memory_size</c:v>
                </c:pt>
                <c:pt idx="5">
                  <c:v>battery_size</c:v>
                </c:pt>
                <c:pt idx="6">
                  <c:v>release_date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25.87</c:v>
                </c:pt>
                <c:pt idx="1">
                  <c:v>5.59</c:v>
                </c:pt>
                <c:pt idx="2">
                  <c:v>7.89</c:v>
                </c:pt>
                <c:pt idx="3">
                  <c:v>0.33</c:v>
                </c:pt>
                <c:pt idx="4">
                  <c:v>55.75</c:v>
                </c:pt>
                <c:pt idx="5">
                  <c:v>2.16</c:v>
                </c:pt>
                <c:pt idx="6">
                  <c:v>2.41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87-4E23-B3FF-19134CA936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BDF-4F9C-BB95-CC7642D8AD7D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DF-4F9C-BB95-CC7642D8AD7D}"/>
              </c:ext>
            </c:extLst>
          </c:dPt>
          <c:dPt>
            <c:idx val="2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BDF-4F9C-BB95-CC7642D8AD7D}"/>
              </c:ext>
            </c:extLst>
          </c:dPt>
          <c:dPt>
            <c:idx val="3"/>
            <c:bubble3D val="0"/>
            <c:spPr>
              <a:solidFill>
                <a:srgbClr val="FF9393"/>
              </a:solidFill>
              <a:ln w="222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BDF-4F9C-BB95-CC7642D8AD7D}"/>
              </c:ext>
            </c:extLst>
          </c:dPt>
          <c:dPt>
            <c:idx val="4"/>
            <c:bubble3D val="0"/>
            <c:spPr>
              <a:solidFill>
                <a:srgbClr val="CDACE6"/>
              </a:solidFill>
              <a:ln w="222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BDF-4F9C-BB95-CC7642D8AD7D}"/>
              </c:ext>
            </c:extLst>
          </c:dPt>
          <c:dPt>
            <c:idx val="5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BDF-4F9C-BB95-CC7642D8AD7D}"/>
              </c:ext>
            </c:extLst>
          </c:dPt>
          <c:dPt>
            <c:idx val="6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BDF-4F9C-BB95-CC7642D8AD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popularity</c:v>
                </c:pt>
                <c:pt idx="1">
                  <c:v>best_price</c:v>
                </c:pt>
                <c:pt idx="2">
                  <c:v>highest_price</c:v>
                </c:pt>
                <c:pt idx="3">
                  <c:v>screen_size</c:v>
                </c:pt>
                <c:pt idx="4">
                  <c:v>memory_size</c:v>
                </c:pt>
                <c:pt idx="5">
                  <c:v>battery_size</c:v>
                </c:pt>
                <c:pt idx="6">
                  <c:v>release_date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12.2</c:v>
                </c:pt>
                <c:pt idx="1">
                  <c:v>29.82</c:v>
                </c:pt>
                <c:pt idx="2">
                  <c:v>5.04</c:v>
                </c:pt>
                <c:pt idx="3">
                  <c:v>14.91</c:v>
                </c:pt>
                <c:pt idx="4">
                  <c:v>14.91</c:v>
                </c:pt>
                <c:pt idx="5">
                  <c:v>18.07</c:v>
                </c:pt>
                <c:pt idx="6">
                  <c:v>5.04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BDF-4F9C-BB95-CC7642D8AD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E1-46B9-8D9E-F8969494BC1C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E1-46B9-8D9E-F8969494BC1C}"/>
              </c:ext>
            </c:extLst>
          </c:dPt>
          <c:dPt>
            <c:idx val="2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E1-46B9-8D9E-F8969494BC1C}"/>
              </c:ext>
            </c:extLst>
          </c:dPt>
          <c:dPt>
            <c:idx val="3"/>
            <c:bubble3D val="0"/>
            <c:spPr>
              <a:solidFill>
                <a:srgbClr val="FF9393"/>
              </a:solidFill>
              <a:ln w="222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AE1-46B9-8D9E-F8969494BC1C}"/>
              </c:ext>
            </c:extLst>
          </c:dPt>
          <c:dPt>
            <c:idx val="4"/>
            <c:bubble3D val="0"/>
            <c:spPr>
              <a:solidFill>
                <a:srgbClr val="CDACE6"/>
              </a:solidFill>
              <a:ln w="222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AE1-46B9-8D9E-F8969494BC1C}"/>
              </c:ext>
            </c:extLst>
          </c:dPt>
          <c:dPt>
            <c:idx val="5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AE1-46B9-8D9E-F8969494BC1C}"/>
              </c:ext>
            </c:extLst>
          </c:dPt>
          <c:dPt>
            <c:idx val="6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222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AE1-46B9-8D9E-F8969494BC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popularity</c:v>
                </c:pt>
                <c:pt idx="1">
                  <c:v>best_price</c:v>
                </c:pt>
                <c:pt idx="2">
                  <c:v>highest_price</c:v>
                </c:pt>
                <c:pt idx="3">
                  <c:v>screen_size</c:v>
                </c:pt>
                <c:pt idx="4">
                  <c:v>memory_size</c:v>
                </c:pt>
                <c:pt idx="5">
                  <c:v>battery_size</c:v>
                </c:pt>
                <c:pt idx="6">
                  <c:v>release_date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9.06</c:v>
                </c:pt>
                <c:pt idx="1">
                  <c:v>30.74</c:v>
                </c:pt>
                <c:pt idx="2">
                  <c:v>4.87</c:v>
                </c:pt>
                <c:pt idx="3">
                  <c:v>14.49</c:v>
                </c:pt>
                <c:pt idx="4">
                  <c:v>14.49</c:v>
                </c:pt>
                <c:pt idx="5">
                  <c:v>21.49</c:v>
                </c:pt>
                <c:pt idx="6">
                  <c:v>4.87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AE1-46B9-8D9E-F8969494B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3525"/>
            <a:ext cx="9144000" cy="1241331"/>
          </a:xfrm>
        </p:spPr>
        <p:txBody>
          <a:bodyPr anchor="b"/>
          <a:lstStyle>
            <a:lvl1pPr algn="ctr">
              <a:defRPr sz="3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72726"/>
            <a:ext cx="9144000" cy="860843"/>
          </a:xfrm>
        </p:spPr>
        <p:txBody>
          <a:bodyPr/>
          <a:lstStyle>
            <a:lvl1pPr marL="0" indent="0" algn="ctr">
              <a:buNone/>
              <a:defRPr sz="1248"/>
            </a:lvl1pPr>
            <a:lvl2pPr marL="237698" indent="0" algn="ctr">
              <a:buNone/>
              <a:defRPr sz="1040"/>
            </a:lvl2pPr>
            <a:lvl3pPr marL="475397" indent="0" algn="ctr">
              <a:buNone/>
              <a:defRPr sz="936"/>
            </a:lvl3pPr>
            <a:lvl4pPr marL="713095" indent="0" algn="ctr">
              <a:buNone/>
              <a:defRPr sz="832"/>
            </a:lvl4pPr>
            <a:lvl5pPr marL="950793" indent="0" algn="ctr">
              <a:buNone/>
              <a:defRPr sz="832"/>
            </a:lvl5pPr>
            <a:lvl6pPr marL="1188491" indent="0" algn="ctr">
              <a:buNone/>
              <a:defRPr sz="832"/>
            </a:lvl6pPr>
            <a:lvl7pPr marL="1426190" indent="0" algn="ctr">
              <a:buNone/>
              <a:defRPr sz="832"/>
            </a:lvl7pPr>
            <a:lvl8pPr marL="1663888" indent="0" algn="ctr">
              <a:buNone/>
              <a:defRPr sz="832"/>
            </a:lvl8pPr>
            <a:lvl9pPr marL="1901586" indent="0" algn="ctr">
              <a:buNone/>
              <a:defRPr sz="8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7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5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89831"/>
            <a:ext cx="2628900" cy="30216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9831"/>
            <a:ext cx="7734300" cy="30216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8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88906"/>
            <a:ext cx="10515600" cy="1483159"/>
          </a:xfrm>
        </p:spPr>
        <p:txBody>
          <a:bodyPr anchor="b"/>
          <a:lstStyle>
            <a:lvl1pPr>
              <a:defRPr sz="3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386096"/>
            <a:ext cx="10515600" cy="779958"/>
          </a:xfrm>
        </p:spPr>
        <p:txBody>
          <a:bodyPr/>
          <a:lstStyle>
            <a:lvl1pPr marL="0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1pPr>
            <a:lvl2pPr marL="237698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2pPr>
            <a:lvl3pPr marL="475397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3pPr>
            <a:lvl4pPr marL="713095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4pPr>
            <a:lvl5pPr marL="950793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5pPr>
            <a:lvl6pPr marL="1188491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6pPr>
            <a:lvl7pPr marL="1426190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7pPr>
            <a:lvl8pPr marL="1663888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8pPr>
            <a:lvl9pPr marL="1901586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3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49156"/>
            <a:ext cx="5181600" cy="2262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49156"/>
            <a:ext cx="5181600" cy="2262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9831"/>
            <a:ext cx="10515600" cy="6891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74049"/>
            <a:ext cx="5157787" cy="428358"/>
          </a:xfrm>
        </p:spPr>
        <p:txBody>
          <a:bodyPr anchor="b"/>
          <a:lstStyle>
            <a:lvl1pPr marL="0" indent="0">
              <a:buNone/>
              <a:defRPr sz="1248" b="1"/>
            </a:lvl1pPr>
            <a:lvl2pPr marL="237698" indent="0">
              <a:buNone/>
              <a:defRPr sz="1040" b="1"/>
            </a:lvl2pPr>
            <a:lvl3pPr marL="475397" indent="0">
              <a:buNone/>
              <a:defRPr sz="936" b="1"/>
            </a:lvl3pPr>
            <a:lvl4pPr marL="713095" indent="0">
              <a:buNone/>
              <a:defRPr sz="832" b="1"/>
            </a:lvl4pPr>
            <a:lvl5pPr marL="950793" indent="0">
              <a:buNone/>
              <a:defRPr sz="832" b="1"/>
            </a:lvl5pPr>
            <a:lvl6pPr marL="1188491" indent="0">
              <a:buNone/>
              <a:defRPr sz="832" b="1"/>
            </a:lvl6pPr>
            <a:lvl7pPr marL="1426190" indent="0">
              <a:buNone/>
              <a:defRPr sz="832" b="1"/>
            </a:lvl7pPr>
            <a:lvl8pPr marL="1663888" indent="0">
              <a:buNone/>
              <a:defRPr sz="832" b="1"/>
            </a:lvl8pPr>
            <a:lvl9pPr marL="1901586" indent="0">
              <a:buNone/>
              <a:defRPr sz="8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02407"/>
            <a:ext cx="5157787" cy="1915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74049"/>
            <a:ext cx="5183188" cy="428358"/>
          </a:xfrm>
        </p:spPr>
        <p:txBody>
          <a:bodyPr anchor="b"/>
          <a:lstStyle>
            <a:lvl1pPr marL="0" indent="0">
              <a:buNone/>
              <a:defRPr sz="1248" b="1"/>
            </a:lvl1pPr>
            <a:lvl2pPr marL="237698" indent="0">
              <a:buNone/>
              <a:defRPr sz="1040" b="1"/>
            </a:lvl2pPr>
            <a:lvl3pPr marL="475397" indent="0">
              <a:buNone/>
              <a:defRPr sz="936" b="1"/>
            </a:lvl3pPr>
            <a:lvl4pPr marL="713095" indent="0">
              <a:buNone/>
              <a:defRPr sz="832" b="1"/>
            </a:lvl4pPr>
            <a:lvl5pPr marL="950793" indent="0">
              <a:buNone/>
              <a:defRPr sz="832" b="1"/>
            </a:lvl5pPr>
            <a:lvl6pPr marL="1188491" indent="0">
              <a:buNone/>
              <a:defRPr sz="832" b="1"/>
            </a:lvl6pPr>
            <a:lvl7pPr marL="1426190" indent="0">
              <a:buNone/>
              <a:defRPr sz="832" b="1"/>
            </a:lvl7pPr>
            <a:lvl8pPr marL="1663888" indent="0">
              <a:buNone/>
              <a:defRPr sz="832" b="1"/>
            </a:lvl8pPr>
            <a:lvl9pPr marL="1901586" indent="0">
              <a:buNone/>
              <a:defRPr sz="8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02407"/>
            <a:ext cx="5183188" cy="1915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1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6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7702"/>
            <a:ext cx="3932237" cy="831956"/>
          </a:xfrm>
        </p:spPr>
        <p:txBody>
          <a:bodyPr anchor="b"/>
          <a:lstStyle>
            <a:lvl1pPr>
              <a:defRPr sz="1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3370"/>
            <a:ext cx="6172200" cy="2533834"/>
          </a:xfrm>
        </p:spPr>
        <p:txBody>
          <a:bodyPr/>
          <a:lstStyle>
            <a:lvl1pPr>
              <a:defRPr sz="1664"/>
            </a:lvl1pPr>
            <a:lvl2pPr>
              <a:defRPr sz="1456"/>
            </a:lvl2pPr>
            <a:lvl3pPr>
              <a:defRPr sz="1248"/>
            </a:lvl3pPr>
            <a:lvl4pPr>
              <a:defRPr sz="1040"/>
            </a:lvl4pPr>
            <a:lvl5pPr>
              <a:defRPr sz="1040"/>
            </a:lvl5pPr>
            <a:lvl6pPr>
              <a:defRPr sz="1040"/>
            </a:lvl6pPr>
            <a:lvl7pPr>
              <a:defRPr sz="1040"/>
            </a:lvl7pPr>
            <a:lvl8pPr>
              <a:defRPr sz="1040"/>
            </a:lvl8pPr>
            <a:lvl9pPr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69657"/>
            <a:ext cx="3932237" cy="1981673"/>
          </a:xfrm>
        </p:spPr>
        <p:txBody>
          <a:bodyPr/>
          <a:lstStyle>
            <a:lvl1pPr marL="0" indent="0">
              <a:buNone/>
              <a:defRPr sz="832"/>
            </a:lvl1pPr>
            <a:lvl2pPr marL="237698" indent="0">
              <a:buNone/>
              <a:defRPr sz="728"/>
            </a:lvl2pPr>
            <a:lvl3pPr marL="475397" indent="0">
              <a:buNone/>
              <a:defRPr sz="624"/>
            </a:lvl3pPr>
            <a:lvl4pPr marL="713095" indent="0">
              <a:buNone/>
              <a:defRPr sz="520"/>
            </a:lvl4pPr>
            <a:lvl5pPr marL="950793" indent="0">
              <a:buNone/>
              <a:defRPr sz="520"/>
            </a:lvl5pPr>
            <a:lvl6pPr marL="1188491" indent="0">
              <a:buNone/>
              <a:defRPr sz="520"/>
            </a:lvl6pPr>
            <a:lvl7pPr marL="1426190" indent="0">
              <a:buNone/>
              <a:defRPr sz="520"/>
            </a:lvl7pPr>
            <a:lvl8pPr marL="1663888" indent="0">
              <a:buNone/>
              <a:defRPr sz="520"/>
            </a:lvl8pPr>
            <a:lvl9pPr marL="1901586" indent="0">
              <a:buNone/>
              <a:defRPr sz="5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5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7702"/>
            <a:ext cx="3932237" cy="831956"/>
          </a:xfrm>
        </p:spPr>
        <p:txBody>
          <a:bodyPr anchor="b"/>
          <a:lstStyle>
            <a:lvl1pPr>
              <a:defRPr sz="1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3370"/>
            <a:ext cx="6172200" cy="2533834"/>
          </a:xfrm>
        </p:spPr>
        <p:txBody>
          <a:bodyPr anchor="t"/>
          <a:lstStyle>
            <a:lvl1pPr marL="0" indent="0">
              <a:buNone/>
              <a:defRPr sz="1664"/>
            </a:lvl1pPr>
            <a:lvl2pPr marL="237698" indent="0">
              <a:buNone/>
              <a:defRPr sz="1456"/>
            </a:lvl2pPr>
            <a:lvl3pPr marL="475397" indent="0">
              <a:buNone/>
              <a:defRPr sz="1248"/>
            </a:lvl3pPr>
            <a:lvl4pPr marL="713095" indent="0">
              <a:buNone/>
              <a:defRPr sz="1040"/>
            </a:lvl4pPr>
            <a:lvl5pPr marL="950793" indent="0">
              <a:buNone/>
              <a:defRPr sz="1040"/>
            </a:lvl5pPr>
            <a:lvl6pPr marL="1188491" indent="0">
              <a:buNone/>
              <a:defRPr sz="1040"/>
            </a:lvl6pPr>
            <a:lvl7pPr marL="1426190" indent="0">
              <a:buNone/>
              <a:defRPr sz="1040"/>
            </a:lvl7pPr>
            <a:lvl8pPr marL="1663888" indent="0">
              <a:buNone/>
              <a:defRPr sz="1040"/>
            </a:lvl8pPr>
            <a:lvl9pPr marL="1901586" indent="0">
              <a:buNone/>
              <a:defRPr sz="10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69657"/>
            <a:ext cx="3932237" cy="1981673"/>
          </a:xfrm>
        </p:spPr>
        <p:txBody>
          <a:bodyPr/>
          <a:lstStyle>
            <a:lvl1pPr marL="0" indent="0">
              <a:buNone/>
              <a:defRPr sz="832"/>
            </a:lvl1pPr>
            <a:lvl2pPr marL="237698" indent="0">
              <a:buNone/>
              <a:defRPr sz="728"/>
            </a:lvl2pPr>
            <a:lvl3pPr marL="475397" indent="0">
              <a:buNone/>
              <a:defRPr sz="624"/>
            </a:lvl3pPr>
            <a:lvl4pPr marL="713095" indent="0">
              <a:buNone/>
              <a:defRPr sz="520"/>
            </a:lvl4pPr>
            <a:lvl5pPr marL="950793" indent="0">
              <a:buNone/>
              <a:defRPr sz="520"/>
            </a:lvl5pPr>
            <a:lvl6pPr marL="1188491" indent="0">
              <a:buNone/>
              <a:defRPr sz="520"/>
            </a:lvl6pPr>
            <a:lvl7pPr marL="1426190" indent="0">
              <a:buNone/>
              <a:defRPr sz="520"/>
            </a:lvl7pPr>
            <a:lvl8pPr marL="1663888" indent="0">
              <a:buNone/>
              <a:defRPr sz="520"/>
            </a:lvl8pPr>
            <a:lvl9pPr marL="1901586" indent="0">
              <a:buNone/>
              <a:defRPr sz="5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5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9831"/>
            <a:ext cx="10515600" cy="68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49156"/>
            <a:ext cx="10515600" cy="2262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04714"/>
            <a:ext cx="2743200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25F04-4D1E-4BDE-BB8F-78C83CD9E72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04714"/>
            <a:ext cx="4114800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04714"/>
            <a:ext cx="2743200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D804-815B-44C9-9B9F-C83987F5D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1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5397" rtl="0" eaLnBrk="1" latinLnBrk="0" hangingPunct="1">
        <a:lnSpc>
          <a:spcPct val="90000"/>
        </a:lnSpc>
        <a:spcBef>
          <a:spcPct val="0"/>
        </a:spcBef>
        <a:buNone/>
        <a:defRPr sz="22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849" indent="-118849" algn="l" defTabSz="475397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1pPr>
      <a:lvl2pPr marL="356547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594246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3pPr>
      <a:lvl4pPr marL="831944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4pPr>
      <a:lvl5pPr marL="1069642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5pPr>
      <a:lvl6pPr marL="1307341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6pPr>
      <a:lvl7pPr marL="1545039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7pPr>
      <a:lvl8pPr marL="1782737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8pPr>
      <a:lvl9pPr marL="2020435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1pPr>
      <a:lvl2pPr marL="237698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2pPr>
      <a:lvl3pPr marL="475397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3pPr>
      <a:lvl4pPr marL="713095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4pPr>
      <a:lvl5pPr marL="950793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5pPr>
      <a:lvl6pPr marL="1188491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6pPr>
      <a:lvl7pPr marL="1426190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7pPr>
      <a:lvl8pPr marL="1663888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8pPr>
      <a:lvl9pPr marL="1901586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53B2D12-0411-47FF-BC60-215264D56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244943"/>
              </p:ext>
            </p:extLst>
          </p:nvPr>
        </p:nvGraphicFramePr>
        <p:xfrm>
          <a:off x="2" y="-78312"/>
          <a:ext cx="4793672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DD2BD0-192F-48A7-93C6-AAF74A4430F8}"/>
              </a:ext>
            </a:extLst>
          </p:cNvPr>
          <p:cNvSpPr txBox="1"/>
          <p:nvPr/>
        </p:nvSpPr>
        <p:spPr>
          <a:xfrm>
            <a:off x="1512105" y="2954570"/>
            <a:ext cx="3314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Entropy Weights for each criterion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Time: 0.0191s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42E488D-9083-4A9C-8036-87840E3E6F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999647"/>
              </p:ext>
            </p:extLst>
          </p:nvPr>
        </p:nvGraphicFramePr>
        <p:xfrm>
          <a:off x="5109485" y="-78312"/>
          <a:ext cx="3409994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70EAB72-846E-4387-8F39-8FBD8362B104}"/>
              </a:ext>
            </a:extLst>
          </p:cNvPr>
          <p:cNvSpPr txBox="1"/>
          <p:nvPr/>
        </p:nvSpPr>
        <p:spPr>
          <a:xfrm>
            <a:off x="4989175" y="2954572"/>
            <a:ext cx="3650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AHP1 Weights for each criterion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 = 0.0076; Computation Time: 0.0397s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B9A3D1F-0BE1-492E-8B53-E2956FE785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643795"/>
              </p:ext>
            </p:extLst>
          </p:nvPr>
        </p:nvGraphicFramePr>
        <p:xfrm>
          <a:off x="8851281" y="-78312"/>
          <a:ext cx="3257593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0D11AD9-272B-4593-B669-7AF87555DED8}"/>
              </a:ext>
            </a:extLst>
          </p:cNvPr>
          <p:cNvSpPr txBox="1"/>
          <p:nvPr/>
        </p:nvSpPr>
        <p:spPr>
          <a:xfrm>
            <a:off x="8640712" y="2954570"/>
            <a:ext cx="3650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AHP2 Weights for each criterion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 = 0.0087; Computation Time: 0.0378s</a:t>
            </a:r>
          </a:p>
        </p:txBody>
      </p:sp>
    </p:spTree>
    <p:extLst>
      <p:ext uri="{BB962C8B-B14F-4D97-AF65-F5344CB8AC3E}">
        <p14:creationId xmlns:p14="http://schemas.microsoft.com/office/powerpoint/2010/main" val="226696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2B6336-BD05-4535-BEC6-850514FD2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156057"/>
              </p:ext>
            </p:extLst>
          </p:nvPr>
        </p:nvGraphicFramePr>
        <p:xfrm>
          <a:off x="15631" y="90727"/>
          <a:ext cx="6002213" cy="305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0368">
                  <a:extLst>
                    <a:ext uri="{9D8B030D-6E8A-4147-A177-3AD203B41FA5}">
                      <a16:colId xmlns:a16="http://schemas.microsoft.com/office/drawing/2014/main" val="891077843"/>
                    </a:ext>
                  </a:extLst>
                </a:gridCol>
                <a:gridCol w="721640">
                  <a:extLst>
                    <a:ext uri="{9D8B030D-6E8A-4147-A177-3AD203B41FA5}">
                      <a16:colId xmlns:a16="http://schemas.microsoft.com/office/drawing/2014/main" val="1678822129"/>
                    </a:ext>
                  </a:extLst>
                </a:gridCol>
                <a:gridCol w="721640">
                  <a:extLst>
                    <a:ext uri="{9D8B030D-6E8A-4147-A177-3AD203B41FA5}">
                      <a16:colId xmlns:a16="http://schemas.microsoft.com/office/drawing/2014/main" val="151739648"/>
                    </a:ext>
                  </a:extLst>
                </a:gridCol>
                <a:gridCol w="790368">
                  <a:extLst>
                    <a:ext uri="{9D8B030D-6E8A-4147-A177-3AD203B41FA5}">
                      <a16:colId xmlns:a16="http://schemas.microsoft.com/office/drawing/2014/main" val="4195059113"/>
                    </a:ext>
                  </a:extLst>
                </a:gridCol>
                <a:gridCol w="721640">
                  <a:extLst>
                    <a:ext uri="{9D8B030D-6E8A-4147-A177-3AD203B41FA5}">
                      <a16:colId xmlns:a16="http://schemas.microsoft.com/office/drawing/2014/main" val="2115097973"/>
                    </a:ext>
                  </a:extLst>
                </a:gridCol>
                <a:gridCol w="778913">
                  <a:extLst>
                    <a:ext uri="{9D8B030D-6E8A-4147-A177-3AD203B41FA5}">
                      <a16:colId xmlns:a16="http://schemas.microsoft.com/office/drawing/2014/main" val="2374983564"/>
                    </a:ext>
                  </a:extLst>
                </a:gridCol>
                <a:gridCol w="721640">
                  <a:extLst>
                    <a:ext uri="{9D8B030D-6E8A-4147-A177-3AD203B41FA5}">
                      <a16:colId xmlns:a16="http://schemas.microsoft.com/office/drawing/2014/main" val="2673732221"/>
                    </a:ext>
                  </a:extLst>
                </a:gridCol>
                <a:gridCol w="756004">
                  <a:extLst>
                    <a:ext uri="{9D8B030D-6E8A-4147-A177-3AD203B41FA5}">
                      <a16:colId xmlns:a16="http://schemas.microsoft.com/office/drawing/2014/main" val="1641371464"/>
                    </a:ext>
                  </a:extLst>
                </a:gridCol>
              </a:tblGrid>
              <a:tr h="381380">
                <a:tc>
                  <a:txBody>
                    <a:bodyPr/>
                    <a:lstStyle/>
                    <a:p>
                      <a:pPr algn="ctr" fontAlgn="b"/>
                      <a:r>
                        <a:rPr lang="vi-V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riteria</a:t>
                      </a:r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best_price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highest_price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908228"/>
                  </a:ext>
                </a:extLst>
              </a:tr>
              <a:tr h="3813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837313"/>
                  </a:ext>
                </a:extLst>
              </a:tr>
              <a:tr h="3813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best_price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564976"/>
                  </a:ext>
                </a:extLst>
              </a:tr>
              <a:tr h="3813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highest_price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667897"/>
                  </a:ext>
                </a:extLst>
              </a:tr>
              <a:tr h="3813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screen_size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932679"/>
                  </a:ext>
                </a:extLst>
              </a:tr>
              <a:tr h="3813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memory_size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805687"/>
                  </a:ext>
                </a:extLst>
              </a:tr>
              <a:tr h="3813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battery_size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247423"/>
                  </a:ext>
                </a:extLst>
              </a:tr>
              <a:tr h="3813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release_date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558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A9075C-C6E8-4D92-8932-EE0B0D9DC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30781"/>
              </p:ext>
            </p:extLst>
          </p:nvPr>
        </p:nvGraphicFramePr>
        <p:xfrm>
          <a:off x="6205418" y="90732"/>
          <a:ext cx="5947505" cy="3051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9526">
                  <a:extLst>
                    <a:ext uri="{9D8B030D-6E8A-4147-A177-3AD203B41FA5}">
                      <a16:colId xmlns:a16="http://schemas.microsoft.com/office/drawing/2014/main" val="4206181632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854251374"/>
                    </a:ext>
                  </a:extLst>
                </a:gridCol>
                <a:gridCol w="641368">
                  <a:extLst>
                    <a:ext uri="{9D8B030D-6E8A-4147-A177-3AD203B41FA5}">
                      <a16:colId xmlns:a16="http://schemas.microsoft.com/office/drawing/2014/main" val="2500122236"/>
                    </a:ext>
                  </a:extLst>
                </a:gridCol>
                <a:gridCol w="819526">
                  <a:extLst>
                    <a:ext uri="{9D8B030D-6E8A-4147-A177-3AD203B41FA5}">
                      <a16:colId xmlns:a16="http://schemas.microsoft.com/office/drawing/2014/main" val="1027520823"/>
                    </a:ext>
                  </a:extLst>
                </a:gridCol>
                <a:gridCol w="703725">
                  <a:extLst>
                    <a:ext uri="{9D8B030D-6E8A-4147-A177-3AD203B41FA5}">
                      <a16:colId xmlns:a16="http://schemas.microsoft.com/office/drawing/2014/main" val="2680797077"/>
                    </a:ext>
                  </a:extLst>
                </a:gridCol>
                <a:gridCol w="807649">
                  <a:extLst>
                    <a:ext uri="{9D8B030D-6E8A-4147-A177-3AD203B41FA5}">
                      <a16:colId xmlns:a16="http://schemas.microsoft.com/office/drawing/2014/main" val="2813685410"/>
                    </a:ext>
                  </a:extLst>
                </a:gridCol>
                <a:gridCol w="739356">
                  <a:extLst>
                    <a:ext uri="{9D8B030D-6E8A-4147-A177-3AD203B41FA5}">
                      <a16:colId xmlns:a16="http://schemas.microsoft.com/office/drawing/2014/main" val="866004580"/>
                    </a:ext>
                  </a:extLst>
                </a:gridCol>
                <a:gridCol w="783895">
                  <a:extLst>
                    <a:ext uri="{9D8B030D-6E8A-4147-A177-3AD203B41FA5}">
                      <a16:colId xmlns:a16="http://schemas.microsoft.com/office/drawing/2014/main" val="3641830800"/>
                    </a:ext>
                  </a:extLst>
                </a:gridCol>
              </a:tblGrid>
              <a:tr h="383115">
                <a:tc>
                  <a:txBody>
                    <a:bodyPr/>
                    <a:lstStyle/>
                    <a:p>
                      <a:pPr algn="ctr" fontAlgn="b"/>
                      <a:r>
                        <a:rPr lang="vi-V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riteria</a:t>
                      </a:r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best_price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highest_price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639502"/>
                  </a:ext>
                </a:extLst>
              </a:tr>
              <a:tr h="3803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436152"/>
                  </a:ext>
                </a:extLst>
              </a:tr>
              <a:tr h="3803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best_price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811657"/>
                  </a:ext>
                </a:extLst>
              </a:tr>
              <a:tr h="3831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highest_price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87131"/>
                  </a:ext>
                </a:extLst>
              </a:tr>
              <a:tr h="3803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screen_size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204583"/>
                  </a:ext>
                </a:extLst>
              </a:tr>
              <a:tr h="3831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memory_size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939288"/>
                  </a:ext>
                </a:extLst>
              </a:tr>
              <a:tr h="3803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battery_size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18462"/>
                  </a:ext>
                </a:extLst>
              </a:tr>
              <a:tr h="3803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release_date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871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324B56-A47D-4071-9DD5-EC02AA4E7200}"/>
              </a:ext>
            </a:extLst>
          </p:cNvPr>
          <p:cNvSpPr txBox="1"/>
          <p:nvPr/>
        </p:nvSpPr>
        <p:spPr>
          <a:xfrm>
            <a:off x="1507317" y="3141767"/>
            <a:ext cx="3736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Pairwise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 for AHP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2F4B9-8C7A-4C84-9346-663FF8EAAA11}"/>
              </a:ext>
            </a:extLst>
          </p:cNvPr>
          <p:cNvSpPr txBox="1"/>
          <p:nvPr/>
        </p:nvSpPr>
        <p:spPr>
          <a:xfrm>
            <a:off x="7822648" y="3141767"/>
            <a:ext cx="3696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Pairwise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 for AHP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8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1007</TotalTime>
  <Words>242</Words>
  <Application>Microsoft Office PowerPoint</Application>
  <PresentationFormat>Custom</PresentationFormat>
  <Paragraphs>138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Cong Son</dc:creator>
  <cp:lastModifiedBy>Duong Cong Son</cp:lastModifiedBy>
  <cp:revision>37</cp:revision>
  <dcterms:created xsi:type="dcterms:W3CDTF">2025-02-16T21:43:58Z</dcterms:created>
  <dcterms:modified xsi:type="dcterms:W3CDTF">2025-03-19T19:01:30Z</dcterms:modified>
</cp:coreProperties>
</file>