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59" r:id="rId4"/>
  </p:sldIdLst>
  <p:sldSz cx="13258800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778120"/>
            <a:ext cx="994410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2497247"/>
            <a:ext cx="994410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253137"/>
            <a:ext cx="2858929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253137"/>
            <a:ext cx="8411051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185340"/>
            <a:ext cx="11435715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3181816"/>
            <a:ext cx="11435715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265682"/>
            <a:ext cx="563499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265682"/>
            <a:ext cx="563499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253137"/>
            <a:ext cx="11435715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165528"/>
            <a:ext cx="5609093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1736736"/>
            <a:ext cx="5609093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165528"/>
            <a:ext cx="5636717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1736736"/>
            <a:ext cx="5636717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16971"/>
            <a:ext cx="427630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684570"/>
            <a:ext cx="6712268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426369"/>
            <a:ext cx="427630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16971"/>
            <a:ext cx="4276308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684570"/>
            <a:ext cx="6712268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426369"/>
            <a:ext cx="4276308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253137"/>
            <a:ext cx="11435715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265682"/>
            <a:ext cx="11435715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4406776"/>
            <a:ext cx="298323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4406776"/>
            <a:ext cx="447484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4406776"/>
            <a:ext cx="298323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2A7CF8-6AED-424B-B89F-4F27096E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12471"/>
              </p:ext>
            </p:extLst>
          </p:nvPr>
        </p:nvGraphicFramePr>
        <p:xfrm>
          <a:off x="25645" y="367471"/>
          <a:ext cx="13258795" cy="488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8138">
                  <a:extLst>
                    <a:ext uri="{9D8B030D-6E8A-4147-A177-3AD203B41FA5}">
                      <a16:colId xmlns:a16="http://schemas.microsoft.com/office/drawing/2014/main" val="1927334724"/>
                    </a:ext>
                  </a:extLst>
                </a:gridCol>
                <a:gridCol w="640935">
                  <a:extLst>
                    <a:ext uri="{9D8B030D-6E8A-4147-A177-3AD203B41FA5}">
                      <a16:colId xmlns:a16="http://schemas.microsoft.com/office/drawing/2014/main" val="1465743868"/>
                    </a:ext>
                  </a:extLst>
                </a:gridCol>
                <a:gridCol w="3550651">
                  <a:extLst>
                    <a:ext uri="{9D8B030D-6E8A-4147-A177-3AD203B41FA5}">
                      <a16:colId xmlns:a16="http://schemas.microsoft.com/office/drawing/2014/main" val="4205581079"/>
                    </a:ext>
                  </a:extLst>
                </a:gridCol>
                <a:gridCol w="688456">
                  <a:extLst>
                    <a:ext uri="{9D8B030D-6E8A-4147-A177-3AD203B41FA5}">
                      <a16:colId xmlns:a16="http://schemas.microsoft.com/office/drawing/2014/main" val="1755480813"/>
                    </a:ext>
                  </a:extLst>
                </a:gridCol>
                <a:gridCol w="3605932">
                  <a:extLst>
                    <a:ext uri="{9D8B030D-6E8A-4147-A177-3AD203B41FA5}">
                      <a16:colId xmlns:a16="http://schemas.microsoft.com/office/drawing/2014/main" val="798997170"/>
                    </a:ext>
                  </a:extLst>
                </a:gridCol>
                <a:gridCol w="717847">
                  <a:extLst>
                    <a:ext uri="{9D8B030D-6E8A-4147-A177-3AD203B41FA5}">
                      <a16:colId xmlns:a16="http://schemas.microsoft.com/office/drawing/2014/main" val="3241500630"/>
                    </a:ext>
                  </a:extLst>
                </a:gridCol>
                <a:gridCol w="576836">
                  <a:extLst>
                    <a:ext uri="{9D8B030D-6E8A-4147-A177-3AD203B41FA5}">
                      <a16:colId xmlns:a16="http://schemas.microsoft.com/office/drawing/2014/main" val="1959169708"/>
                    </a:ext>
                  </a:extLst>
                </a:gridCol>
              </a:tblGrid>
              <a:tr h="283544">
                <a:tc>
                  <a:txBody>
                    <a:bodyPr/>
                    <a:lstStyle/>
                    <a:p>
                      <a:pPr algn="l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WSM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WPM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WASPAS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930157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0.7169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0.5485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G920F Galaxy S6 32GB (White Pearl)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0.6327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295253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0.6741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0.5416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A01 2/16GB Black (SM-A015FZKD)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0.6079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731880"/>
                  </a:ext>
                </a:extLst>
              </a:tr>
              <a:tr h="4935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0.6695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0.5415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A01 Core 1/16GB Black (SM-A013FZKD)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0.6055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035568"/>
                  </a:ext>
                </a:extLst>
              </a:tr>
              <a:tr h="289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0.6640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Note 9 N960 8/512GB Metallic Copper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0.5360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A02s 3/32GB Blue (SM-A025FZBE)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779120"/>
                  </a:ext>
                </a:extLst>
              </a:tr>
              <a:tr h="4935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A31 4/128GB Black (SM-A315FZKV)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0.6204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0.5337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A10s 2019 SM-A107F 2/32GB Black (SM-A107FZKD)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0.5771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316044"/>
                  </a:ext>
                </a:extLst>
              </a:tr>
              <a:tr h="283544"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TOPSIS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VIKOR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PROMETHEE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713193"/>
                  </a:ext>
                </a:extLst>
              </a:tr>
              <a:tr h="493501"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0.6893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0.0669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31.5448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382541"/>
                  </a:ext>
                </a:extLst>
              </a:tr>
              <a:tr h="493501"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S10+ SM-G9750 DS 1TB Black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0.6891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0.1161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25.4762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777563"/>
                  </a:ext>
                </a:extLst>
              </a:tr>
              <a:tr h="493501"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S10+ SM-G975 DS 1TB Ceramic White (SM-G975FCWH)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0.6863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0.1277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24.8227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38544"/>
                  </a:ext>
                </a:extLst>
              </a:tr>
              <a:tr h="493501"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Note 9 N960 8/512GB Metallic Copper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0.6242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0.1548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24.0459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839820"/>
                  </a:ext>
                </a:extLst>
              </a:tr>
              <a:tr h="493501"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0.6137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A31 4/128GB Black (SM-A315FZKV)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0.1778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A31 4/128GB Black (SM-A315FZKV)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17.8542</a:t>
                      </a: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55118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058885-0477-47C8-B415-7EE37B963C57}"/>
              </a:ext>
            </a:extLst>
          </p:cNvPr>
          <p:cNvCxnSpPr>
            <a:cxnSpLocks/>
          </p:cNvCxnSpPr>
          <p:nvPr/>
        </p:nvCxnSpPr>
        <p:spPr>
          <a:xfrm>
            <a:off x="13129833" y="747362"/>
            <a:ext cx="0" cy="12560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9041F5-8B56-43AA-B53B-7F0A363BC7AB}"/>
              </a:ext>
            </a:extLst>
          </p:cNvPr>
          <p:cNvCxnSpPr>
            <a:cxnSpLocks/>
          </p:cNvCxnSpPr>
          <p:nvPr/>
        </p:nvCxnSpPr>
        <p:spPr>
          <a:xfrm>
            <a:off x="13129833" y="2771291"/>
            <a:ext cx="0" cy="12560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3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2A7CF8-6AED-424B-B89F-4F27096E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44562"/>
              </p:ext>
            </p:extLst>
          </p:nvPr>
        </p:nvGraphicFramePr>
        <p:xfrm>
          <a:off x="25645" y="350382"/>
          <a:ext cx="13258795" cy="5975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8138">
                  <a:extLst>
                    <a:ext uri="{9D8B030D-6E8A-4147-A177-3AD203B41FA5}">
                      <a16:colId xmlns:a16="http://schemas.microsoft.com/office/drawing/2014/main" val="1927334724"/>
                    </a:ext>
                  </a:extLst>
                </a:gridCol>
                <a:gridCol w="640935">
                  <a:extLst>
                    <a:ext uri="{9D8B030D-6E8A-4147-A177-3AD203B41FA5}">
                      <a16:colId xmlns:a16="http://schemas.microsoft.com/office/drawing/2014/main" val="1465743868"/>
                    </a:ext>
                  </a:extLst>
                </a:gridCol>
                <a:gridCol w="3550651">
                  <a:extLst>
                    <a:ext uri="{9D8B030D-6E8A-4147-A177-3AD203B41FA5}">
                      <a16:colId xmlns:a16="http://schemas.microsoft.com/office/drawing/2014/main" val="4205581079"/>
                    </a:ext>
                  </a:extLst>
                </a:gridCol>
                <a:gridCol w="688456">
                  <a:extLst>
                    <a:ext uri="{9D8B030D-6E8A-4147-A177-3AD203B41FA5}">
                      <a16:colId xmlns:a16="http://schemas.microsoft.com/office/drawing/2014/main" val="1755480813"/>
                    </a:ext>
                  </a:extLst>
                </a:gridCol>
                <a:gridCol w="3605932">
                  <a:extLst>
                    <a:ext uri="{9D8B030D-6E8A-4147-A177-3AD203B41FA5}">
                      <a16:colId xmlns:a16="http://schemas.microsoft.com/office/drawing/2014/main" val="798997170"/>
                    </a:ext>
                  </a:extLst>
                </a:gridCol>
                <a:gridCol w="743481">
                  <a:extLst>
                    <a:ext uri="{9D8B030D-6E8A-4147-A177-3AD203B41FA5}">
                      <a16:colId xmlns:a16="http://schemas.microsoft.com/office/drawing/2014/main" val="3241500630"/>
                    </a:ext>
                  </a:extLst>
                </a:gridCol>
                <a:gridCol w="551202">
                  <a:extLst>
                    <a:ext uri="{9D8B030D-6E8A-4147-A177-3AD203B41FA5}">
                      <a16:colId xmlns:a16="http://schemas.microsoft.com/office/drawing/2014/main" val="1959169708"/>
                    </a:ext>
                  </a:extLst>
                </a:gridCol>
              </a:tblGrid>
              <a:tr h="487840">
                <a:tc>
                  <a:txBody>
                    <a:bodyPr/>
                    <a:lstStyle/>
                    <a:p>
                      <a:pPr algn="l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WSM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WPM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WASPAS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930157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0.7184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G920F Galaxy S6 32GB (White Pearl)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295253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0.6769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0.5492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A01 2/16GB Black (SM-A015FZKD)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0.6178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731880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0.5431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A01 Core 1/16GB Black (SM-A013FZKD)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035568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Metallic Copper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0.5398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A02s 3/32GB Blue (SM-A025FZBE)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0.6033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779120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A02s 3/32GB Blue (SM-A025FZBE)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0.6264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0.5306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A10s 2019 SM-A107F 2/32GB Black (SM-A107FZKD)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316044"/>
                  </a:ext>
                </a:extLst>
              </a:tr>
              <a:tr h="487840"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TOPSIS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VIKOR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PROMETHEE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713193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SM-G9750 DS 1TB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0.6839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30.5716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382541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0.6763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24.6801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777563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Ceramic White (SM-G975FCWH)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24.2160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38544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Metallic Copper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0.6386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23.2936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839820"/>
                  </a:ext>
                </a:extLst>
              </a:tr>
              <a:tr h="500031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0.6256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A31 4/128GB Black (SM-A315FZKV)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0.1589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A02s 3/32GB Blue (SM-A025FZBE)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17.5067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55118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058885-0477-47C8-B415-7EE37B963C57}"/>
              </a:ext>
            </a:extLst>
          </p:cNvPr>
          <p:cNvCxnSpPr>
            <a:cxnSpLocks/>
          </p:cNvCxnSpPr>
          <p:nvPr/>
        </p:nvCxnSpPr>
        <p:spPr>
          <a:xfrm>
            <a:off x="13129833" y="730267"/>
            <a:ext cx="0" cy="12474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9041F5-8B56-43AA-B53B-7F0A363BC7AB}"/>
              </a:ext>
            </a:extLst>
          </p:cNvPr>
          <p:cNvCxnSpPr>
            <a:cxnSpLocks/>
          </p:cNvCxnSpPr>
          <p:nvPr/>
        </p:nvCxnSpPr>
        <p:spPr>
          <a:xfrm>
            <a:off x="13129833" y="2754196"/>
            <a:ext cx="0" cy="13429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0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2A7CF8-6AED-424B-B89F-4F27096E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7433"/>
              </p:ext>
            </p:extLst>
          </p:nvPr>
        </p:nvGraphicFramePr>
        <p:xfrm>
          <a:off x="25645" y="54372"/>
          <a:ext cx="13258795" cy="4639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8138">
                  <a:extLst>
                    <a:ext uri="{9D8B030D-6E8A-4147-A177-3AD203B41FA5}">
                      <a16:colId xmlns:a16="http://schemas.microsoft.com/office/drawing/2014/main" val="1927334724"/>
                    </a:ext>
                  </a:extLst>
                </a:gridCol>
                <a:gridCol w="640935">
                  <a:extLst>
                    <a:ext uri="{9D8B030D-6E8A-4147-A177-3AD203B41FA5}">
                      <a16:colId xmlns:a16="http://schemas.microsoft.com/office/drawing/2014/main" val="1465743868"/>
                    </a:ext>
                  </a:extLst>
                </a:gridCol>
                <a:gridCol w="3550651">
                  <a:extLst>
                    <a:ext uri="{9D8B030D-6E8A-4147-A177-3AD203B41FA5}">
                      <a16:colId xmlns:a16="http://schemas.microsoft.com/office/drawing/2014/main" val="4205581079"/>
                    </a:ext>
                  </a:extLst>
                </a:gridCol>
                <a:gridCol w="688456">
                  <a:extLst>
                    <a:ext uri="{9D8B030D-6E8A-4147-A177-3AD203B41FA5}">
                      <a16:colId xmlns:a16="http://schemas.microsoft.com/office/drawing/2014/main" val="1755480813"/>
                    </a:ext>
                  </a:extLst>
                </a:gridCol>
                <a:gridCol w="3605932">
                  <a:extLst>
                    <a:ext uri="{9D8B030D-6E8A-4147-A177-3AD203B41FA5}">
                      <a16:colId xmlns:a16="http://schemas.microsoft.com/office/drawing/2014/main" val="798997170"/>
                    </a:ext>
                  </a:extLst>
                </a:gridCol>
                <a:gridCol w="743481">
                  <a:extLst>
                    <a:ext uri="{9D8B030D-6E8A-4147-A177-3AD203B41FA5}">
                      <a16:colId xmlns:a16="http://schemas.microsoft.com/office/drawing/2014/main" val="3241500630"/>
                    </a:ext>
                  </a:extLst>
                </a:gridCol>
                <a:gridCol w="551202">
                  <a:extLst>
                    <a:ext uri="{9D8B030D-6E8A-4147-A177-3AD203B41FA5}">
                      <a16:colId xmlns:a16="http://schemas.microsoft.com/office/drawing/2014/main" val="1959169708"/>
                    </a:ext>
                  </a:extLst>
                </a:gridCol>
              </a:tblGrid>
              <a:tr h="258193">
                <a:tc>
                  <a:txBody>
                    <a:bodyPr/>
                    <a:lstStyle/>
                    <a:p>
                      <a:pPr algn="l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WSM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WPM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WASPAS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930157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G920F Galaxy S6 32GB (White Pearl)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295253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Ceramic White (SM-G975FCWH)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Ceramic White (SM-G975FCWH)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A01 2/16GB Black (SM-A015FZKD)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731880"/>
                  </a:ext>
                </a:extLst>
              </a:tr>
              <a:tr h="26954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SM-G9750 DS 1TB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A01 Core 1/16GB Black (SM-A013FZKD)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0.6247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035568"/>
                  </a:ext>
                </a:extLst>
              </a:tr>
              <a:tr h="26954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0.5979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Metallic Copper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A02s 3/32GB Blue (SM-A025FZBE)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779120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S21 Ultra 16/512GB Phantom Black (SM-G998BZKHSEK)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512GB Black (SM-G975FCKG)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0.5367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A10s 2019 SM-A107F 2/32GB Black (SM-A107FZKD)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0.5537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316044"/>
                  </a:ext>
                </a:extLst>
              </a:tr>
              <a:tr h="258193"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TOPSIS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VIKOR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PROMETHEE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713193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0.9131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62.9354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382541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Ceramic White (SM-G975FCWH)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Ceramic White (SM-G975FCWH)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Ceramic White (SM-G975FCWH)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61.2802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777563"/>
                  </a:ext>
                </a:extLst>
              </a:tr>
              <a:tr h="26954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SM-G9750 DS 1TB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SM-G9750 DS 1TB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0.2841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SM-G9750 DS 1TB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43.7007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38544"/>
                  </a:ext>
                </a:extLst>
              </a:tr>
              <a:tr h="269542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0.5144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33.8879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839820"/>
                  </a:ext>
                </a:extLst>
              </a:tr>
              <a:tr h="45396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S21 Ultra 16/512GB Phantom Black (SM-G998BZKHSEK)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S21 Ultra 16/512GB Phantom Black (SM-G998BZKHSEK)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S21 Ultra 16/512GB Phantom Black (SM-G998BZKHSEK)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30.0289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4" marB="424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55118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058885-0477-47C8-B415-7EE37B963C57}"/>
              </a:ext>
            </a:extLst>
          </p:cNvPr>
          <p:cNvCxnSpPr>
            <a:cxnSpLocks/>
          </p:cNvCxnSpPr>
          <p:nvPr/>
        </p:nvCxnSpPr>
        <p:spPr>
          <a:xfrm>
            <a:off x="13129833" y="434258"/>
            <a:ext cx="0" cy="16167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9041F5-8B56-43AA-B53B-7F0A363BC7AB}"/>
              </a:ext>
            </a:extLst>
          </p:cNvPr>
          <p:cNvCxnSpPr>
            <a:cxnSpLocks/>
          </p:cNvCxnSpPr>
          <p:nvPr/>
        </p:nvCxnSpPr>
        <p:spPr>
          <a:xfrm>
            <a:off x="13138379" y="2757291"/>
            <a:ext cx="0" cy="16950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1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900</Words>
  <Application>Microsoft Office PowerPoint</Application>
  <PresentationFormat>Custom</PresentationFormat>
  <Paragraphs>252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20</cp:revision>
  <dcterms:created xsi:type="dcterms:W3CDTF">2025-03-19T10:31:18Z</dcterms:created>
  <dcterms:modified xsi:type="dcterms:W3CDTF">2025-03-19T13:15:42Z</dcterms:modified>
</cp:coreProperties>
</file>