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7" r:id="rId2"/>
    <p:sldId id="258" r:id="rId3"/>
  </p:sldIdLst>
  <p:sldSz cx="13258800" cy="4297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50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703296"/>
            <a:ext cx="9944100" cy="1496119"/>
          </a:xfrm>
        </p:spPr>
        <p:txBody>
          <a:bodyPr anchor="b"/>
          <a:lstStyle>
            <a:lvl1pPr algn="ctr"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50" y="2257111"/>
            <a:ext cx="9944100" cy="1037534"/>
          </a:xfrm>
        </p:spPr>
        <p:txBody>
          <a:bodyPr/>
          <a:lstStyle>
            <a:lvl1pPr marL="0" indent="0" algn="ctr">
              <a:buNone/>
              <a:defRPr sz="1504"/>
            </a:lvl1pPr>
            <a:lvl2pPr marL="286482" indent="0" algn="ctr">
              <a:buNone/>
              <a:defRPr sz="1253"/>
            </a:lvl2pPr>
            <a:lvl3pPr marL="572963" indent="0" algn="ctr">
              <a:buNone/>
              <a:defRPr sz="1128"/>
            </a:lvl3pPr>
            <a:lvl4pPr marL="859445" indent="0" algn="ctr">
              <a:buNone/>
              <a:defRPr sz="1003"/>
            </a:lvl4pPr>
            <a:lvl5pPr marL="1145926" indent="0" algn="ctr">
              <a:buNone/>
              <a:defRPr sz="1003"/>
            </a:lvl5pPr>
            <a:lvl6pPr marL="1432408" indent="0" algn="ctr">
              <a:buNone/>
              <a:defRPr sz="1003"/>
            </a:lvl6pPr>
            <a:lvl7pPr marL="1718889" indent="0" algn="ctr">
              <a:buNone/>
              <a:defRPr sz="1003"/>
            </a:lvl7pPr>
            <a:lvl8pPr marL="2005371" indent="0" algn="ctr">
              <a:buNone/>
              <a:defRPr sz="1003"/>
            </a:lvl8pPr>
            <a:lvl9pPr marL="2291852" indent="0" algn="ctr">
              <a:buNone/>
              <a:defRPr sz="10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62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8329" y="228795"/>
            <a:ext cx="2858929" cy="3641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1543" y="228795"/>
            <a:ext cx="8411051" cy="3641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637" y="1071357"/>
            <a:ext cx="11435715" cy="1787583"/>
          </a:xfrm>
        </p:spPr>
        <p:txBody>
          <a:bodyPr anchor="b"/>
          <a:lstStyle>
            <a:lvl1pPr>
              <a:defRPr sz="37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637" y="2875852"/>
            <a:ext cx="11435715" cy="940048"/>
          </a:xfrm>
        </p:spPr>
        <p:txBody>
          <a:bodyPr/>
          <a:lstStyle>
            <a:lvl1pPr marL="0" indent="0">
              <a:buNone/>
              <a:defRPr sz="1504">
                <a:solidFill>
                  <a:schemeClr val="tx1">
                    <a:tint val="75000"/>
                  </a:schemeClr>
                </a:solidFill>
              </a:defRPr>
            </a:lvl1pPr>
            <a:lvl2pPr marL="286482" indent="0">
              <a:buNone/>
              <a:defRPr sz="1253">
                <a:solidFill>
                  <a:schemeClr val="tx1">
                    <a:tint val="75000"/>
                  </a:schemeClr>
                </a:solidFill>
              </a:defRPr>
            </a:lvl2pPr>
            <a:lvl3pPr marL="572963" indent="0">
              <a:buNone/>
              <a:defRPr sz="1128">
                <a:solidFill>
                  <a:schemeClr val="tx1">
                    <a:tint val="75000"/>
                  </a:schemeClr>
                </a:solidFill>
              </a:defRPr>
            </a:lvl3pPr>
            <a:lvl4pPr marL="859445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4pPr>
            <a:lvl5pPr marL="1145926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5pPr>
            <a:lvl6pPr marL="1432408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6pPr>
            <a:lvl7pPr marL="1718889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7pPr>
            <a:lvl8pPr marL="2005371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8pPr>
            <a:lvl9pPr marL="2291852" indent="0">
              <a:buNone/>
              <a:defRPr sz="10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1543" y="1143974"/>
            <a:ext cx="563499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2268" y="1143974"/>
            <a:ext cx="5634990" cy="2726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5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69" y="228795"/>
            <a:ext cx="11435715" cy="8306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270" y="1053451"/>
            <a:ext cx="5609093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270" y="1569731"/>
            <a:ext cx="5609093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12267" y="1053451"/>
            <a:ext cx="5636717" cy="516280"/>
          </a:xfrm>
        </p:spPr>
        <p:txBody>
          <a:bodyPr anchor="b"/>
          <a:lstStyle>
            <a:lvl1pPr marL="0" indent="0">
              <a:buNone/>
              <a:defRPr sz="1504" b="1"/>
            </a:lvl1pPr>
            <a:lvl2pPr marL="286482" indent="0">
              <a:buNone/>
              <a:defRPr sz="1253" b="1"/>
            </a:lvl2pPr>
            <a:lvl3pPr marL="572963" indent="0">
              <a:buNone/>
              <a:defRPr sz="1128" b="1"/>
            </a:lvl3pPr>
            <a:lvl4pPr marL="859445" indent="0">
              <a:buNone/>
              <a:defRPr sz="1003" b="1"/>
            </a:lvl4pPr>
            <a:lvl5pPr marL="1145926" indent="0">
              <a:buNone/>
              <a:defRPr sz="1003" b="1"/>
            </a:lvl5pPr>
            <a:lvl6pPr marL="1432408" indent="0">
              <a:buNone/>
              <a:defRPr sz="1003" b="1"/>
            </a:lvl6pPr>
            <a:lvl7pPr marL="1718889" indent="0">
              <a:buNone/>
              <a:defRPr sz="1003" b="1"/>
            </a:lvl7pPr>
            <a:lvl8pPr marL="2005371" indent="0">
              <a:buNone/>
              <a:defRPr sz="1003" b="1"/>
            </a:lvl8pPr>
            <a:lvl9pPr marL="2291852" indent="0">
              <a:buNone/>
              <a:defRPr sz="10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12267" y="1569731"/>
            <a:ext cx="5636717" cy="2308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4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286491"/>
            <a:ext cx="4276308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17" y="618741"/>
            <a:ext cx="6712268" cy="3053913"/>
          </a:xfrm>
        </p:spPr>
        <p:txBody>
          <a:bodyPr/>
          <a:lstStyle>
            <a:lvl1pPr>
              <a:defRPr sz="2005"/>
            </a:lvl1pPr>
            <a:lvl2pPr>
              <a:defRPr sz="1754"/>
            </a:lvl2pPr>
            <a:lvl3pPr>
              <a:defRPr sz="1504"/>
            </a:lvl3pPr>
            <a:lvl4pPr>
              <a:defRPr sz="1253"/>
            </a:lvl4pPr>
            <a:lvl5pPr>
              <a:defRPr sz="1253"/>
            </a:lvl5pPr>
            <a:lvl6pPr>
              <a:defRPr sz="1253"/>
            </a:lvl6pPr>
            <a:lvl7pPr>
              <a:defRPr sz="1253"/>
            </a:lvl7pPr>
            <a:lvl8pPr>
              <a:defRPr sz="1253"/>
            </a:lvl8pPr>
            <a:lvl9pPr>
              <a:defRPr sz="12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289209"/>
            <a:ext cx="4276308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270" y="286491"/>
            <a:ext cx="4276308" cy="1002718"/>
          </a:xfrm>
        </p:spPr>
        <p:txBody>
          <a:bodyPr anchor="b"/>
          <a:lstStyle>
            <a:lvl1pPr>
              <a:defRPr sz="20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36717" y="618741"/>
            <a:ext cx="6712268" cy="3053913"/>
          </a:xfrm>
        </p:spPr>
        <p:txBody>
          <a:bodyPr anchor="t"/>
          <a:lstStyle>
            <a:lvl1pPr marL="0" indent="0">
              <a:buNone/>
              <a:defRPr sz="2005"/>
            </a:lvl1pPr>
            <a:lvl2pPr marL="286482" indent="0">
              <a:buNone/>
              <a:defRPr sz="1754"/>
            </a:lvl2pPr>
            <a:lvl3pPr marL="572963" indent="0">
              <a:buNone/>
              <a:defRPr sz="1504"/>
            </a:lvl3pPr>
            <a:lvl4pPr marL="859445" indent="0">
              <a:buNone/>
              <a:defRPr sz="1253"/>
            </a:lvl4pPr>
            <a:lvl5pPr marL="1145926" indent="0">
              <a:buNone/>
              <a:defRPr sz="1253"/>
            </a:lvl5pPr>
            <a:lvl6pPr marL="1432408" indent="0">
              <a:buNone/>
              <a:defRPr sz="1253"/>
            </a:lvl6pPr>
            <a:lvl7pPr marL="1718889" indent="0">
              <a:buNone/>
              <a:defRPr sz="1253"/>
            </a:lvl7pPr>
            <a:lvl8pPr marL="2005371" indent="0">
              <a:buNone/>
              <a:defRPr sz="1253"/>
            </a:lvl8pPr>
            <a:lvl9pPr marL="2291852" indent="0">
              <a:buNone/>
              <a:defRPr sz="12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270" y="1289209"/>
            <a:ext cx="4276308" cy="2388419"/>
          </a:xfrm>
        </p:spPr>
        <p:txBody>
          <a:bodyPr/>
          <a:lstStyle>
            <a:lvl1pPr marL="0" indent="0">
              <a:buNone/>
              <a:defRPr sz="1003"/>
            </a:lvl1pPr>
            <a:lvl2pPr marL="286482" indent="0">
              <a:buNone/>
              <a:defRPr sz="877"/>
            </a:lvl2pPr>
            <a:lvl3pPr marL="572963" indent="0">
              <a:buNone/>
              <a:defRPr sz="752"/>
            </a:lvl3pPr>
            <a:lvl4pPr marL="859445" indent="0">
              <a:buNone/>
              <a:defRPr sz="627"/>
            </a:lvl4pPr>
            <a:lvl5pPr marL="1145926" indent="0">
              <a:buNone/>
              <a:defRPr sz="627"/>
            </a:lvl5pPr>
            <a:lvl6pPr marL="1432408" indent="0">
              <a:buNone/>
              <a:defRPr sz="627"/>
            </a:lvl6pPr>
            <a:lvl7pPr marL="1718889" indent="0">
              <a:buNone/>
              <a:defRPr sz="627"/>
            </a:lvl7pPr>
            <a:lvl8pPr marL="2005371" indent="0">
              <a:buNone/>
              <a:defRPr sz="627"/>
            </a:lvl8pPr>
            <a:lvl9pPr marL="2291852" indent="0">
              <a:buNone/>
              <a:defRPr sz="6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4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1543" y="228795"/>
            <a:ext cx="11435715" cy="8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543" y="1143974"/>
            <a:ext cx="11435715" cy="272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543" y="3983019"/>
            <a:ext cx="298323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3ADBF-5AC0-4959-9B0F-0D04ACA8D00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91978" y="3983019"/>
            <a:ext cx="4474845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64028" y="3983019"/>
            <a:ext cx="2983230" cy="2287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3A97C-242F-4A6A-903F-77B7C2E7F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8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572963" rtl="0" eaLnBrk="1" latinLnBrk="0" hangingPunct="1">
        <a:lnSpc>
          <a:spcPct val="90000"/>
        </a:lnSpc>
        <a:spcBef>
          <a:spcPct val="0"/>
        </a:spcBef>
        <a:buNone/>
        <a:defRPr sz="27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241" indent="-143241" algn="l" defTabSz="572963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1pPr>
      <a:lvl2pPr marL="429722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2pPr>
      <a:lvl3pPr marL="716204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3" kern="1200">
          <a:solidFill>
            <a:schemeClr val="tx1"/>
          </a:solidFill>
          <a:latin typeface="+mn-lt"/>
          <a:ea typeface="+mn-ea"/>
          <a:cs typeface="+mn-cs"/>
        </a:defRPr>
      </a:lvl3pPr>
      <a:lvl4pPr marL="1002685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289167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575648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862130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148611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435093" indent="-143241" algn="l" defTabSz="572963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1pPr>
      <a:lvl2pPr marL="28648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2pPr>
      <a:lvl3pPr marL="572963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3pPr>
      <a:lvl4pPr marL="859445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4pPr>
      <a:lvl5pPr marL="1145926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5pPr>
      <a:lvl6pPr marL="1432408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6pPr>
      <a:lvl7pPr marL="1718889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7pPr>
      <a:lvl8pPr marL="2005371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8pPr>
      <a:lvl9pPr marL="2291852" algn="l" defTabSz="572963" rtl="0" eaLnBrk="1" latinLnBrk="0" hangingPunct="1">
        <a:defRPr sz="11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2A7CF8-6AED-424B-B89F-4F27096E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572575"/>
              </p:ext>
            </p:extLst>
          </p:nvPr>
        </p:nvGraphicFramePr>
        <p:xfrm>
          <a:off x="25646" y="27774"/>
          <a:ext cx="13258794" cy="4242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7034">
                  <a:extLst>
                    <a:ext uri="{9D8B030D-6E8A-4147-A177-3AD203B41FA5}">
                      <a16:colId xmlns:a16="http://schemas.microsoft.com/office/drawing/2014/main" val="1927334724"/>
                    </a:ext>
                  </a:extLst>
                </a:gridCol>
                <a:gridCol w="649481">
                  <a:extLst>
                    <a:ext uri="{9D8B030D-6E8A-4147-A177-3AD203B41FA5}">
                      <a16:colId xmlns:a16="http://schemas.microsoft.com/office/drawing/2014/main" val="1465743868"/>
                    </a:ext>
                  </a:extLst>
                </a:gridCol>
                <a:gridCol w="3653209">
                  <a:extLst>
                    <a:ext uri="{9D8B030D-6E8A-4147-A177-3AD203B41FA5}">
                      <a16:colId xmlns:a16="http://schemas.microsoft.com/office/drawing/2014/main" val="4205581079"/>
                    </a:ext>
                  </a:extLst>
                </a:gridCol>
                <a:gridCol w="688456">
                  <a:extLst>
                    <a:ext uri="{9D8B030D-6E8A-4147-A177-3AD203B41FA5}">
                      <a16:colId xmlns:a16="http://schemas.microsoft.com/office/drawing/2014/main" val="1755480813"/>
                    </a:ext>
                  </a:extLst>
                </a:gridCol>
                <a:gridCol w="3537557">
                  <a:extLst>
                    <a:ext uri="{9D8B030D-6E8A-4147-A177-3AD203B41FA5}">
                      <a16:colId xmlns:a16="http://schemas.microsoft.com/office/drawing/2014/main" val="798997170"/>
                    </a:ext>
                  </a:extLst>
                </a:gridCol>
                <a:gridCol w="786221">
                  <a:extLst>
                    <a:ext uri="{9D8B030D-6E8A-4147-A177-3AD203B41FA5}">
                      <a16:colId xmlns:a16="http://schemas.microsoft.com/office/drawing/2014/main" val="3241500630"/>
                    </a:ext>
                  </a:extLst>
                </a:gridCol>
                <a:gridCol w="576836">
                  <a:extLst>
                    <a:ext uri="{9D8B030D-6E8A-4147-A177-3AD203B41FA5}">
                      <a16:colId xmlns:a16="http://schemas.microsoft.com/office/drawing/2014/main" val="1959169708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WSM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WPM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WASPAS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93015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0.7208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0.5581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G920F Galaxy S6 32GB (White Pearl)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29525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0.6835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0.5545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2/16GB Black (SM-A015FZKD)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0.6190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73188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0.5531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Core 1/16GB Black (SM-A013FZKD)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0.6166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0355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0.5472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779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A31 4/64GB Black (SM-A315FZKU)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0.6361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0.5377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A10s 2019 SM-A107F 2/32GB Black (SM-A107FZKD)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0.5869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31604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TOPSIS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VIKOR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PROMETHEE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71319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30.1579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38254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0.0944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24.8655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77756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0.6748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0.1062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24.3892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385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0.1244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23.3901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83982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0.6299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A31 4/128GB Black (SM-A315FZKV)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0.1491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A31 4/64GB Black (SM-A315FZKU)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18.1236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5118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58885-0477-47C8-B415-7EE37B963C57}"/>
              </a:ext>
            </a:extLst>
          </p:cNvPr>
          <p:cNvCxnSpPr>
            <a:cxnSpLocks/>
          </p:cNvCxnSpPr>
          <p:nvPr/>
        </p:nvCxnSpPr>
        <p:spPr>
          <a:xfrm>
            <a:off x="13129833" y="402961"/>
            <a:ext cx="0" cy="1502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041F5-8B56-43AA-B53B-7F0A363BC7AB}"/>
              </a:ext>
            </a:extLst>
          </p:cNvPr>
          <p:cNvCxnSpPr>
            <a:cxnSpLocks/>
          </p:cNvCxnSpPr>
          <p:nvPr/>
        </p:nvCxnSpPr>
        <p:spPr>
          <a:xfrm>
            <a:off x="13129833" y="2546531"/>
            <a:ext cx="0" cy="15298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3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12A7CF8-6AED-424B-B89F-4F27096E9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041802"/>
              </p:ext>
            </p:extLst>
          </p:nvPr>
        </p:nvGraphicFramePr>
        <p:xfrm>
          <a:off x="25646" y="27774"/>
          <a:ext cx="13258794" cy="4242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7034">
                  <a:extLst>
                    <a:ext uri="{9D8B030D-6E8A-4147-A177-3AD203B41FA5}">
                      <a16:colId xmlns:a16="http://schemas.microsoft.com/office/drawing/2014/main" val="1927334724"/>
                    </a:ext>
                  </a:extLst>
                </a:gridCol>
                <a:gridCol w="649481">
                  <a:extLst>
                    <a:ext uri="{9D8B030D-6E8A-4147-A177-3AD203B41FA5}">
                      <a16:colId xmlns:a16="http://schemas.microsoft.com/office/drawing/2014/main" val="1465743868"/>
                    </a:ext>
                  </a:extLst>
                </a:gridCol>
                <a:gridCol w="3653209">
                  <a:extLst>
                    <a:ext uri="{9D8B030D-6E8A-4147-A177-3AD203B41FA5}">
                      <a16:colId xmlns:a16="http://schemas.microsoft.com/office/drawing/2014/main" val="4205581079"/>
                    </a:ext>
                  </a:extLst>
                </a:gridCol>
                <a:gridCol w="688456">
                  <a:extLst>
                    <a:ext uri="{9D8B030D-6E8A-4147-A177-3AD203B41FA5}">
                      <a16:colId xmlns:a16="http://schemas.microsoft.com/office/drawing/2014/main" val="1755480813"/>
                    </a:ext>
                  </a:extLst>
                </a:gridCol>
                <a:gridCol w="3537557">
                  <a:extLst>
                    <a:ext uri="{9D8B030D-6E8A-4147-A177-3AD203B41FA5}">
                      <a16:colId xmlns:a16="http://schemas.microsoft.com/office/drawing/2014/main" val="798997170"/>
                    </a:ext>
                  </a:extLst>
                </a:gridCol>
                <a:gridCol w="786221">
                  <a:extLst>
                    <a:ext uri="{9D8B030D-6E8A-4147-A177-3AD203B41FA5}">
                      <a16:colId xmlns:a16="http://schemas.microsoft.com/office/drawing/2014/main" val="3241500630"/>
                    </a:ext>
                  </a:extLst>
                </a:gridCol>
                <a:gridCol w="576836">
                  <a:extLst>
                    <a:ext uri="{9D8B030D-6E8A-4147-A177-3AD203B41FA5}">
                      <a16:colId xmlns:a16="http://schemas.microsoft.com/office/drawing/2014/main" val="1959169708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l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WSM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  <a:endParaRPr lang="en-US" sz="1300" dirty="0"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WPM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WASPAS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93015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0.7266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0.5664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G920F Galaxy S6 32GB (White Pearl)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0.6465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229525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0.5577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2/16GB Black (SM-A015FZKD)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373188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0.6799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0.5384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A01 Core 1/16GB Black (SM-A013FZKD)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0.6092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03556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0.5364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0.6046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6779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A10s 2019 SM-A107F 2/32GB Black (SM-A107FZKD)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7316044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TOPSIS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VIKOR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PROMETHEE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79248" marR="79248" marT="39624" marB="396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534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1" i="0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Rank</a:t>
                      </a:r>
                    </a:p>
                  </a:txBody>
                  <a:tcPr marL="79248" marR="79248" marT="39624" marB="396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6713193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SM-G9750 DS 1TB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M51 6/128GB Black (SM-M515FZKD)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31.6511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1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038254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Black (SM-G975FCKH)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0.6678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0.0701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 6/128GB Black (SM-M315FZKU)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25.3817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2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977756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S10+ SM-G975 DS 1TB Ceramic White (SM-G975FCWH)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0.6650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25.0163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3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538544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Metallic Copper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M21 4/64GB Black (SM-M215FZKU)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0.0982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M31s 6/128GB Blue (SM-M317FZBN)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24.0006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4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83982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Note 9 N960 8/512GB Midnight 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0.6283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A31 4/128GB Black (SM-A315FZKV)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0.1299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Galaxy A02s 3/32GB Blue (SM-A025FZBE)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18.0068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853410" rtl="0" eaLnBrk="1" fontAlgn="t" latinLnBrk="0" hangingPunct="1"/>
                      <a:r>
                        <a:rPr lang="en-US" sz="1300" b="1" kern="1200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5</a:t>
                      </a:r>
                    </a:p>
                  </a:txBody>
                  <a:tcPr marL="84909" marR="84909" marT="42453" marB="424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55118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058885-0477-47C8-B415-7EE37B963C57}"/>
              </a:ext>
            </a:extLst>
          </p:cNvPr>
          <p:cNvCxnSpPr>
            <a:cxnSpLocks/>
          </p:cNvCxnSpPr>
          <p:nvPr/>
        </p:nvCxnSpPr>
        <p:spPr>
          <a:xfrm>
            <a:off x="13129833" y="402961"/>
            <a:ext cx="0" cy="15027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9041F5-8B56-43AA-B53B-7F0A363BC7AB}"/>
              </a:ext>
            </a:extLst>
          </p:cNvPr>
          <p:cNvCxnSpPr>
            <a:cxnSpLocks/>
          </p:cNvCxnSpPr>
          <p:nvPr/>
        </p:nvCxnSpPr>
        <p:spPr>
          <a:xfrm>
            <a:off x="13129833" y="2546531"/>
            <a:ext cx="0" cy="15298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4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573</Words>
  <Application>Microsoft Office PowerPoint</Application>
  <PresentationFormat>Custom</PresentationFormat>
  <Paragraphs>168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Cong Son</dc:creator>
  <cp:lastModifiedBy>Duong Cong Son</cp:lastModifiedBy>
  <cp:revision>25</cp:revision>
  <dcterms:created xsi:type="dcterms:W3CDTF">2025-03-19T10:31:18Z</dcterms:created>
  <dcterms:modified xsi:type="dcterms:W3CDTF">2025-03-19T23:10:09Z</dcterms:modified>
</cp:coreProperties>
</file>