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87620297462816"/>
          <c:y val="8.0717264508603087E-2"/>
          <c:w val="0.66304002624671921"/>
          <c:h val="0.8780306211723534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AHP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popularity</c:v>
                </c:pt>
                <c:pt idx="1">
                  <c:v>best_price</c:v>
                </c:pt>
                <c:pt idx="2">
                  <c:v>highest_price</c:v>
                </c:pt>
                <c:pt idx="3">
                  <c:v>screen_size</c:v>
                </c:pt>
                <c:pt idx="4">
                  <c:v>memory_size</c:v>
                </c:pt>
                <c:pt idx="5">
                  <c:v>battery_size</c:v>
                </c:pt>
                <c:pt idx="6">
                  <c:v>release_date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1220</c:v>
                </c:pt>
                <c:pt idx="1">
                  <c:v>9620</c:v>
                </c:pt>
                <c:pt idx="2">
                  <c:v>10394</c:v>
                </c:pt>
                <c:pt idx="3">
                  <c:v>6.7</c:v>
                </c:pt>
                <c:pt idx="4">
                  <c:v>128</c:v>
                </c:pt>
                <c:pt idx="5">
                  <c:v>7000</c:v>
                </c:pt>
                <c:pt idx="6">
                  <c:v>1639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D-44D4-91E1-DD3E0AB9AC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Entropy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popularity</c:v>
                </c:pt>
                <c:pt idx="1">
                  <c:v>best_price</c:v>
                </c:pt>
                <c:pt idx="2">
                  <c:v>highest_price</c:v>
                </c:pt>
                <c:pt idx="3">
                  <c:v>screen_size</c:v>
                </c:pt>
                <c:pt idx="4">
                  <c:v>memory_size</c:v>
                </c:pt>
                <c:pt idx="5">
                  <c:v>battery_size</c:v>
                </c:pt>
                <c:pt idx="6">
                  <c:v>release_date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847</c:v>
                </c:pt>
                <c:pt idx="1">
                  <c:v>22932</c:v>
                </c:pt>
                <c:pt idx="2">
                  <c:v>47292</c:v>
                </c:pt>
                <c:pt idx="3">
                  <c:v>6.4</c:v>
                </c:pt>
                <c:pt idx="4">
                  <c:v>1000</c:v>
                </c:pt>
                <c:pt idx="5">
                  <c:v>4000</c:v>
                </c:pt>
                <c:pt idx="6">
                  <c:v>2217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9D-44D4-91E1-DD3E0AB9A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9624928"/>
        <c:axId val="1019619104"/>
      </c:radarChart>
      <c:catAx>
        <c:axId val="101962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19619104"/>
        <c:crosses val="autoZero"/>
        <c:auto val="1"/>
        <c:lblAlgn val="ctr"/>
        <c:lblOffset val="100"/>
        <c:noMultiLvlLbl val="0"/>
      </c:catAx>
      <c:valAx>
        <c:axId val="10196191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1962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1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9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0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7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8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A277-3C13-4BE2-AEB1-0F157270F95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23B6-501B-47F5-81ED-4C5AB4B7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C75291-F54A-4388-AAA1-F0EEAD148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49757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87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1</cp:revision>
  <dcterms:created xsi:type="dcterms:W3CDTF">2025-03-19T22:39:30Z</dcterms:created>
  <dcterms:modified xsi:type="dcterms:W3CDTF">2025-03-19T22:42:16Z</dcterms:modified>
</cp:coreProperties>
</file>