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12192000" cy="109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CE6"/>
    <a:srgbClr val="B686DA"/>
    <a:srgbClr val="DDBDD4"/>
    <a:srgbClr val="FF9393"/>
    <a:srgbClr val="FF7979"/>
    <a:srgbClr val="4A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526"/>
            <a:ext cx="9144000" cy="381906"/>
          </a:xfrm>
        </p:spPr>
        <p:txBody>
          <a:bodyPr anchor="b"/>
          <a:lstStyle>
            <a:lvl1pPr algn="ctr"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160"/>
            <a:ext cx="9144000" cy="264845"/>
          </a:xfrm>
        </p:spPr>
        <p:txBody>
          <a:bodyPr/>
          <a:lstStyle>
            <a:lvl1pPr marL="0" indent="0" algn="ctr">
              <a:buNone/>
              <a:defRPr sz="384"/>
            </a:lvl1pPr>
            <a:lvl2pPr marL="73152" indent="0" algn="ctr">
              <a:buNone/>
              <a:defRPr sz="320"/>
            </a:lvl2pPr>
            <a:lvl3pPr marL="146304" indent="0" algn="ctr">
              <a:buNone/>
              <a:defRPr sz="288"/>
            </a:lvl3pPr>
            <a:lvl4pPr marL="219456" indent="0" algn="ctr">
              <a:buNone/>
              <a:defRPr sz="256"/>
            </a:lvl4pPr>
            <a:lvl5pPr marL="292608" indent="0" algn="ctr">
              <a:buNone/>
              <a:defRPr sz="256"/>
            </a:lvl5pPr>
            <a:lvl6pPr marL="365760" indent="0" algn="ctr">
              <a:buNone/>
              <a:defRPr sz="256"/>
            </a:lvl6pPr>
            <a:lvl7pPr marL="438912" indent="0" algn="ctr">
              <a:buNone/>
              <a:defRPr sz="256"/>
            </a:lvl7pPr>
            <a:lvl8pPr marL="512064" indent="0" algn="ctr">
              <a:buNone/>
              <a:defRPr sz="256"/>
            </a:lvl8pPr>
            <a:lvl9pPr marL="585216" indent="0" algn="ctr">
              <a:buNone/>
              <a:defRPr sz="2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8403"/>
            <a:ext cx="2628900" cy="929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8403"/>
            <a:ext cx="7734300" cy="929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3479"/>
            <a:ext cx="10515600" cy="456306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734102"/>
            <a:ext cx="10515600" cy="239961"/>
          </a:xfrm>
        </p:spPr>
        <p:txBody>
          <a:bodyPr/>
          <a:lstStyle>
            <a:lvl1pPr marL="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1pPr>
            <a:lvl2pPr marL="73152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2pPr>
            <a:lvl3pPr marL="146304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3pPr>
            <a:lvl4pPr marL="21945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4pPr>
            <a:lvl5pPr marL="292608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5pPr>
            <a:lvl6pPr marL="365760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6pPr>
            <a:lvl7pPr marL="438912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7pPr>
            <a:lvl8pPr marL="512064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8pPr>
            <a:lvl9pPr marL="58521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4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016"/>
            <a:ext cx="5181600" cy="696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016"/>
            <a:ext cx="5181600" cy="696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03"/>
            <a:ext cx="10515600" cy="212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08"/>
            <a:ext cx="5157787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696"/>
            <a:ext cx="5157787" cy="58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68908"/>
            <a:ext cx="5183188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00696"/>
            <a:ext cx="5183188" cy="58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7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3131"/>
            <a:ext cx="3932237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42"/>
            <a:ext cx="6172200" cy="779555"/>
          </a:xfrm>
        </p:spPr>
        <p:txBody>
          <a:bodyPr/>
          <a:lstStyle>
            <a:lvl1pPr>
              <a:defRPr sz="512"/>
            </a:lvl1pPr>
            <a:lvl2pPr>
              <a:defRPr sz="448"/>
            </a:lvl2pPr>
            <a:lvl3pPr>
              <a:defRPr sz="384"/>
            </a:lvl3pPr>
            <a:lvl4pPr>
              <a:defRPr sz="320"/>
            </a:lvl4pPr>
            <a:lvl5pPr>
              <a:defRPr sz="320"/>
            </a:lvl5pPr>
            <a:lvl6pPr>
              <a:defRPr sz="320"/>
            </a:lvl6pPr>
            <a:lvl7pPr>
              <a:defRPr sz="320"/>
            </a:lvl7pPr>
            <a:lvl8pPr>
              <a:defRPr sz="320"/>
            </a:lvl8pPr>
            <a:lvl9pPr>
              <a:defRPr sz="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29089"/>
            <a:ext cx="3932237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5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3131"/>
            <a:ext cx="3932237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42"/>
            <a:ext cx="6172200" cy="779555"/>
          </a:xfrm>
        </p:spPr>
        <p:txBody>
          <a:bodyPr anchor="t"/>
          <a:lstStyle>
            <a:lvl1pPr marL="0" indent="0">
              <a:buNone/>
              <a:defRPr sz="512"/>
            </a:lvl1pPr>
            <a:lvl2pPr marL="73152" indent="0">
              <a:buNone/>
              <a:defRPr sz="448"/>
            </a:lvl2pPr>
            <a:lvl3pPr marL="146304" indent="0">
              <a:buNone/>
              <a:defRPr sz="384"/>
            </a:lvl3pPr>
            <a:lvl4pPr marL="219456" indent="0">
              <a:buNone/>
              <a:defRPr sz="320"/>
            </a:lvl4pPr>
            <a:lvl5pPr marL="292608" indent="0">
              <a:buNone/>
              <a:defRPr sz="320"/>
            </a:lvl5pPr>
            <a:lvl6pPr marL="365760" indent="0">
              <a:buNone/>
              <a:defRPr sz="320"/>
            </a:lvl6pPr>
            <a:lvl7pPr marL="438912" indent="0">
              <a:buNone/>
              <a:defRPr sz="320"/>
            </a:lvl7pPr>
            <a:lvl8pPr marL="512064" indent="0">
              <a:buNone/>
              <a:defRPr sz="320"/>
            </a:lvl8pPr>
            <a:lvl9pPr marL="585216" indent="0">
              <a:buNone/>
              <a:defRPr sz="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29089"/>
            <a:ext cx="3932237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03"/>
            <a:ext cx="10515600" cy="21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016"/>
            <a:ext cx="10515600" cy="69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6722"/>
            <a:ext cx="2743200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6722"/>
            <a:ext cx="4114800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6722"/>
            <a:ext cx="2743200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3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46304" rtl="0" eaLnBrk="1" latinLnBrk="0" hangingPunct="1">
        <a:lnSpc>
          <a:spcPct val="90000"/>
        </a:lnSpc>
        <a:spcBef>
          <a:spcPct val="0"/>
        </a:spcBef>
        <a:buNone/>
        <a:defRPr sz="7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" indent="-36576" algn="l" defTabSz="146304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1pPr>
      <a:lvl2pPr marL="7315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114E0C4-7E1C-417F-B947-1AFC56401A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2466204"/>
                  </p:ext>
                </p:extLst>
              </p:nvPr>
            </p:nvGraphicFramePr>
            <p:xfrm>
              <a:off x="15633" y="61973"/>
              <a:ext cx="12137296" cy="960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0459">
                      <a:extLst>
                        <a:ext uri="{9D8B030D-6E8A-4147-A177-3AD203B41FA5}">
                          <a16:colId xmlns:a16="http://schemas.microsoft.com/office/drawing/2014/main" val="1486253411"/>
                        </a:ext>
                      </a:extLst>
                    </a:gridCol>
                    <a:gridCol w="1783865">
                      <a:extLst>
                        <a:ext uri="{9D8B030D-6E8A-4147-A177-3AD203B41FA5}">
                          <a16:colId xmlns:a16="http://schemas.microsoft.com/office/drawing/2014/main" val="869822752"/>
                        </a:ext>
                      </a:extLst>
                    </a:gridCol>
                    <a:gridCol w="1517162">
                      <a:extLst>
                        <a:ext uri="{9D8B030D-6E8A-4147-A177-3AD203B41FA5}">
                          <a16:colId xmlns:a16="http://schemas.microsoft.com/office/drawing/2014/main" val="2347677004"/>
                        </a:ext>
                      </a:extLst>
                    </a:gridCol>
                    <a:gridCol w="1517162">
                      <a:extLst>
                        <a:ext uri="{9D8B030D-6E8A-4147-A177-3AD203B41FA5}">
                          <a16:colId xmlns:a16="http://schemas.microsoft.com/office/drawing/2014/main" val="4286048704"/>
                        </a:ext>
                      </a:extLst>
                    </a:gridCol>
                    <a:gridCol w="1517162">
                      <a:extLst>
                        <a:ext uri="{9D8B030D-6E8A-4147-A177-3AD203B41FA5}">
                          <a16:colId xmlns:a16="http://schemas.microsoft.com/office/drawing/2014/main" val="2770315711"/>
                        </a:ext>
                      </a:extLst>
                    </a:gridCol>
                    <a:gridCol w="1517162">
                      <a:extLst>
                        <a:ext uri="{9D8B030D-6E8A-4147-A177-3AD203B41FA5}">
                          <a16:colId xmlns:a16="http://schemas.microsoft.com/office/drawing/2014/main" val="951984967"/>
                        </a:ext>
                      </a:extLst>
                    </a:gridCol>
                    <a:gridCol w="1517162">
                      <a:extLst>
                        <a:ext uri="{9D8B030D-6E8A-4147-A177-3AD203B41FA5}">
                          <a16:colId xmlns:a16="http://schemas.microsoft.com/office/drawing/2014/main" val="2888412041"/>
                        </a:ext>
                      </a:extLst>
                    </a:gridCol>
                    <a:gridCol w="1517162">
                      <a:extLst>
                        <a:ext uri="{9D8B030D-6E8A-4147-A177-3AD203B41FA5}">
                          <a16:colId xmlns:a16="http://schemas.microsoft.com/office/drawing/2014/main" val="2637059372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popularity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best_price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highest_price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screen_size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memory_size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battery_size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release_date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3202587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</a:t>
                          </a:r>
                          <a:r>
                            <a:rPr lang="vi-VN" sz="1600" b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vi-V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vi-VN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vi-V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std)</a:t>
                          </a:r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735.57</a:t>
                          </a:r>
                          <a:r>
                            <a:rPr lang="vi-VN" sz="16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vi-V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398.24)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15936 (</a:t>
                          </a:r>
                          <a14:m>
                            <m:oMath xmlns:m="http://schemas.openxmlformats.org/officeDocument/2006/math">
                              <m:r>
                                <a:rPr lang="vi-V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10774)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18589</a:t>
                          </a:r>
                          <a:r>
                            <a:rPr lang="vi-VN" sz="16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vi-V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13278)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6.4</a:t>
                          </a:r>
                          <a:r>
                            <a:rPr lang="vi-VN" sz="16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vi-V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0.43)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181.69</a:t>
                          </a:r>
                          <a:r>
                            <a:rPr lang="vi-VN" sz="16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vi-V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184.4)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4062.5</a:t>
                          </a:r>
                          <a:r>
                            <a:rPr lang="vi-VN" sz="16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vi-V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713.4)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47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2026.5</a:t>
                          </a:r>
                          <a:r>
                            <a:rPr lang="vi-VN" sz="16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vi-V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381.8)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313822432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Range</a:t>
                          </a:r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0 - 1176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– 52994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0 - 57446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0 - 2.6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0 - 984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0 - 445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0 - 2133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4224270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114E0C4-7E1C-417F-B947-1AFC56401A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2466204"/>
                  </p:ext>
                </p:extLst>
              </p:nvPr>
            </p:nvGraphicFramePr>
            <p:xfrm>
              <a:off x="15633" y="61973"/>
              <a:ext cx="12137296" cy="960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0459">
                      <a:extLst>
                        <a:ext uri="{9D8B030D-6E8A-4147-A177-3AD203B41FA5}">
                          <a16:colId xmlns:a16="http://schemas.microsoft.com/office/drawing/2014/main" val="1486253411"/>
                        </a:ext>
                      </a:extLst>
                    </a:gridCol>
                    <a:gridCol w="1783865">
                      <a:extLst>
                        <a:ext uri="{9D8B030D-6E8A-4147-A177-3AD203B41FA5}">
                          <a16:colId xmlns:a16="http://schemas.microsoft.com/office/drawing/2014/main" val="869822752"/>
                        </a:ext>
                      </a:extLst>
                    </a:gridCol>
                    <a:gridCol w="1517162">
                      <a:extLst>
                        <a:ext uri="{9D8B030D-6E8A-4147-A177-3AD203B41FA5}">
                          <a16:colId xmlns:a16="http://schemas.microsoft.com/office/drawing/2014/main" val="2347677004"/>
                        </a:ext>
                      </a:extLst>
                    </a:gridCol>
                    <a:gridCol w="1517162">
                      <a:extLst>
                        <a:ext uri="{9D8B030D-6E8A-4147-A177-3AD203B41FA5}">
                          <a16:colId xmlns:a16="http://schemas.microsoft.com/office/drawing/2014/main" val="4286048704"/>
                        </a:ext>
                      </a:extLst>
                    </a:gridCol>
                    <a:gridCol w="1517162">
                      <a:extLst>
                        <a:ext uri="{9D8B030D-6E8A-4147-A177-3AD203B41FA5}">
                          <a16:colId xmlns:a16="http://schemas.microsoft.com/office/drawing/2014/main" val="2770315711"/>
                        </a:ext>
                      </a:extLst>
                    </a:gridCol>
                    <a:gridCol w="1517162">
                      <a:extLst>
                        <a:ext uri="{9D8B030D-6E8A-4147-A177-3AD203B41FA5}">
                          <a16:colId xmlns:a16="http://schemas.microsoft.com/office/drawing/2014/main" val="951984967"/>
                        </a:ext>
                      </a:extLst>
                    </a:gridCol>
                    <a:gridCol w="1517162">
                      <a:extLst>
                        <a:ext uri="{9D8B030D-6E8A-4147-A177-3AD203B41FA5}">
                          <a16:colId xmlns:a16="http://schemas.microsoft.com/office/drawing/2014/main" val="2888412041"/>
                        </a:ext>
                      </a:extLst>
                    </a:gridCol>
                    <a:gridCol w="1517162">
                      <a:extLst>
                        <a:ext uri="{9D8B030D-6E8A-4147-A177-3AD203B41FA5}">
                          <a16:colId xmlns:a16="http://schemas.microsoft.com/office/drawing/2014/main" val="2637059372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popularity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best_price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highest_price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screen_size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memory_size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battery_size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600" b="1" u="none" strike="noStrike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release_date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3202587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38100" marB="38100" anchor="ctr">
                        <a:blipFill>
                          <a:blip r:embed="rId2"/>
                          <a:stretch>
                            <a:fillRect l="-488" t="-107692" r="-872683" b="-12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38100" marB="38100" anchor="ctr">
                        <a:blipFill>
                          <a:blip r:embed="rId2"/>
                          <a:stretch>
                            <a:fillRect l="-70307" t="-107692" r="-510580" b="-12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38100" marB="38100" anchor="ctr">
                        <a:blipFill>
                          <a:blip r:embed="rId2"/>
                          <a:stretch>
                            <a:fillRect l="-200402" t="-107692" r="-500803" b="-12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38100" marB="38100" anchor="ctr">
                        <a:blipFill>
                          <a:blip r:embed="rId2"/>
                          <a:stretch>
                            <a:fillRect l="-300402" t="-107692" r="-400803" b="-12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38100" marB="38100" anchor="ctr">
                        <a:blipFill>
                          <a:blip r:embed="rId2"/>
                          <a:stretch>
                            <a:fillRect l="-400402" t="-107692" r="-300803" b="-12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38100" marB="38100" anchor="ctr">
                        <a:blipFill>
                          <a:blip r:embed="rId2"/>
                          <a:stretch>
                            <a:fillRect l="-500402" t="-107692" r="-200803" b="-12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38100" marB="38100" anchor="ctr">
                        <a:blipFill>
                          <a:blip r:embed="rId2"/>
                          <a:stretch>
                            <a:fillRect l="-600402" t="-107692" r="-100803" b="-12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38100" marB="38100" anchor="ctr">
                        <a:blipFill>
                          <a:blip r:embed="rId2"/>
                          <a:stretch>
                            <a:fillRect l="-700402" t="-107692" r="-803" b="-128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22432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Range</a:t>
                          </a:r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0 - 1176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– 52994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0 - 57446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0 - 2.6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0 - 984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0 - 445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0 - 2133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4224270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91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</TotalTime>
  <Words>73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Cong Son</dc:creator>
  <cp:lastModifiedBy>Duong Cong Son</cp:lastModifiedBy>
  <cp:revision>41</cp:revision>
  <dcterms:created xsi:type="dcterms:W3CDTF">2025-02-16T21:43:58Z</dcterms:created>
  <dcterms:modified xsi:type="dcterms:W3CDTF">2025-03-19T18:59:13Z</dcterms:modified>
</cp:coreProperties>
</file>