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18ED-A13B-0CB7-0FEA-F0FDA09E4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6B171-122D-9ED4-5FB2-61B632F37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4CFB-4AC5-F75E-EFD8-908EB31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FFCE-6B24-896E-3F3B-C2E6E40A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60B4-586F-49A4-D76F-7399DCEB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4423-6017-E5CC-85CE-FFE94F69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2F2E2-1621-24E1-411B-1300799E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ABCF-E322-C9EF-B0D6-05F3BC1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7CBD-95F9-A3A5-B522-4F8F426A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3A290-28EA-0686-495C-DBE6F628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3AFC5-F02C-023F-A4B1-6333781BE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4D3E6-6272-4101-8DCF-30D13A46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0852-BD53-6B44-B2EA-8C318C18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0AA3-F6FB-E4F1-7E0D-5C3DF5F7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171A-C257-81DF-D650-BC9D43D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3C56-091E-29D0-0EAB-0225894F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FD5B7-D27F-23D1-A117-B1F6B843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DCB25-E823-AC1D-EABE-715D4A98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BA78-976B-07EF-A8C8-5DF82454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5039-0CD2-DB56-9F13-C87D43CD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3FC8-FDA2-68C0-386B-CFB69938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B5EF-9DBF-DF8C-87F3-82EAE4CF0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ED0E-9F1C-81C3-BCE6-F06EF526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5719-2303-476B-1624-6F132832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1DF3-669C-076B-E117-7E5AB597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4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1EA-CC14-B7CC-B5EF-3614CE40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2C61-1DEC-D6D7-2029-F8AD746D8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E987-1B60-5AA8-1050-DFBAC125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A425-617A-38D7-21EC-2E5777E4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37E8F-3393-9AB4-D9F0-753EDC2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3C0B8-E5BF-11C6-BCFB-973E739F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7E19-C535-8FAC-6FA5-0DA3BD3D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3FCFD-6A36-1480-D1FB-9C149712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1C4E0-1E49-54F6-5B5B-E82F5AA43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13009-71FC-35D3-E533-3A3A675B0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B04D6-EDE3-76A2-2FE8-DE3C255D1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54E21-7302-CC7E-A05F-31280ABC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F0804-72D1-6310-87A6-5A06DA92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5D5B3-0B75-D32E-E3E5-D7705B9C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5F9D-2FEC-8236-F0FB-867B9E85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331D-43A2-1F98-A0C8-43125A8E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1A92D-FCC3-CA3F-6963-8565E6E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89037-4B4D-01A6-2AE1-E5C2DB99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1A035-043C-A025-8E44-84AC66A9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8DED9-37DF-BE81-1425-C6C4861E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D0E2A-1F8B-7604-00CA-4262CDD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7B5E-6873-0D95-4AF3-36C690C9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34E4-C2DC-3619-0FBA-BC1FCD97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7473E-AEB0-C8CF-7C06-B8E919037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0B943-17BB-3179-9363-99ECE5B1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FFF6-AC92-2BA1-C93B-1C72B08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E5A79-556B-9FE9-37E7-D04B7059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8936-C39D-41A5-C91F-57667682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842AD-2BEE-9E76-3816-9ED7BBF5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468C-CB9E-6106-309F-6B35EA43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7C7BE-B7F5-AE15-6E5B-F0301646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08CED-0095-6036-B8AB-BB78AC43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7A4B-C223-2EE1-C863-5FF4D3F8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93F50-713F-0743-73AD-B82AC333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CA788-C337-A47F-155C-D2F3124A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22F6-5F5A-8224-E7D6-5C2F9C412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79D21-5424-4CAD-985E-92665864D3C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9FEC-17FA-3E74-8695-169481B5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D52A-4326-8071-4B2B-94B56CE3E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88D3-2032-454A-B858-66869E7F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E62567-1E10-8B7B-BC76-6AF1F4435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09" y="765066"/>
            <a:ext cx="5486440" cy="42386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4F9B4C6-4418-D9B2-79E2-6BD540BACE79}"/>
              </a:ext>
            </a:extLst>
          </p:cNvPr>
          <p:cNvSpPr/>
          <p:nvPr/>
        </p:nvSpPr>
        <p:spPr>
          <a:xfrm>
            <a:off x="5730014" y="1127259"/>
            <a:ext cx="347280" cy="347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B9CBBC-35B6-3A4C-C8CA-EA772265F177}"/>
              </a:ext>
            </a:extLst>
          </p:cNvPr>
          <p:cNvSpPr/>
          <p:nvPr/>
        </p:nvSpPr>
        <p:spPr>
          <a:xfrm>
            <a:off x="5730014" y="1506282"/>
            <a:ext cx="347280" cy="347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656421-C122-1DC2-010D-8596263876CF}"/>
              </a:ext>
            </a:extLst>
          </p:cNvPr>
          <p:cNvSpPr/>
          <p:nvPr/>
        </p:nvSpPr>
        <p:spPr>
          <a:xfrm>
            <a:off x="5730014" y="1896259"/>
            <a:ext cx="347280" cy="347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7988CF-A167-45C9-875C-FCE72F1D39AE}"/>
              </a:ext>
            </a:extLst>
          </p:cNvPr>
          <p:cNvSpPr/>
          <p:nvPr/>
        </p:nvSpPr>
        <p:spPr>
          <a:xfrm>
            <a:off x="5730014" y="2275282"/>
            <a:ext cx="347280" cy="347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421340-1F01-F330-7B3D-775533FBCCDD}"/>
              </a:ext>
            </a:extLst>
          </p:cNvPr>
          <p:cNvSpPr/>
          <p:nvPr/>
        </p:nvSpPr>
        <p:spPr>
          <a:xfrm>
            <a:off x="5730014" y="2669285"/>
            <a:ext cx="347280" cy="34728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334111-3FA7-DEB7-78AF-EA9AC62AB646}"/>
              </a:ext>
            </a:extLst>
          </p:cNvPr>
          <p:cNvSpPr/>
          <p:nvPr/>
        </p:nvSpPr>
        <p:spPr>
          <a:xfrm>
            <a:off x="5730014" y="3048308"/>
            <a:ext cx="347280" cy="3472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6763BA-2393-2533-F8A1-64F6FD6845C7}"/>
              </a:ext>
            </a:extLst>
          </p:cNvPr>
          <p:cNvSpPr/>
          <p:nvPr/>
        </p:nvSpPr>
        <p:spPr>
          <a:xfrm>
            <a:off x="5730014" y="3438285"/>
            <a:ext cx="347280" cy="3472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4E1B2E-A1DF-912E-F610-AD8D1BBD444F}"/>
              </a:ext>
            </a:extLst>
          </p:cNvPr>
          <p:cNvSpPr/>
          <p:nvPr/>
        </p:nvSpPr>
        <p:spPr>
          <a:xfrm>
            <a:off x="5730014" y="3817308"/>
            <a:ext cx="347280" cy="3472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08FEC4-A9E6-54EF-F7DA-D2B5B3BC3F53}"/>
              </a:ext>
            </a:extLst>
          </p:cNvPr>
          <p:cNvSpPr/>
          <p:nvPr/>
        </p:nvSpPr>
        <p:spPr>
          <a:xfrm>
            <a:off x="5730014" y="4196331"/>
            <a:ext cx="347280" cy="3472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B68C1B6-A2DC-3C3D-C1FB-80F402A91707}"/>
              </a:ext>
            </a:extLst>
          </p:cNvPr>
          <p:cNvSpPr/>
          <p:nvPr/>
        </p:nvSpPr>
        <p:spPr>
          <a:xfrm>
            <a:off x="5730014" y="4575354"/>
            <a:ext cx="347280" cy="34728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BFE0C2-6A95-974F-3045-065242934F7C}"/>
              </a:ext>
            </a:extLst>
          </p:cNvPr>
          <p:cNvSpPr/>
          <p:nvPr/>
        </p:nvSpPr>
        <p:spPr>
          <a:xfrm>
            <a:off x="9180986" y="2842925"/>
            <a:ext cx="347280" cy="3472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81181F6-6492-D87C-0D83-1153BF99E8EC}"/>
              </a:ext>
            </a:extLst>
          </p:cNvPr>
          <p:cNvSpPr/>
          <p:nvPr/>
        </p:nvSpPr>
        <p:spPr>
          <a:xfrm>
            <a:off x="5090974" y="1368995"/>
            <a:ext cx="437566" cy="14018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77FA78C-F88D-F5DE-2FB8-73697CCA4529}"/>
              </a:ext>
            </a:extLst>
          </p:cNvPr>
          <p:cNvSpPr/>
          <p:nvPr/>
        </p:nvSpPr>
        <p:spPr>
          <a:xfrm>
            <a:off x="5090974" y="3347187"/>
            <a:ext cx="437566" cy="1401807"/>
          </a:xfrm>
          <a:prstGeom prst="leftBrac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C5BA4-1D2E-85B6-FCDE-5413E5C48251}"/>
                  </a:ext>
                </a:extLst>
              </p:cNvPr>
              <p:cNvSpPr txBox="1"/>
              <p:nvPr/>
            </p:nvSpPr>
            <p:spPr>
              <a:xfrm>
                <a:off x="5314804" y="5171489"/>
                <a:ext cx="1524979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layer: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C5BA4-1D2E-85B6-FCDE-5413E5C48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804" y="5171489"/>
                <a:ext cx="1524979" cy="316690"/>
              </a:xfrm>
              <a:prstGeom prst="rect">
                <a:avLst/>
              </a:prstGeom>
              <a:blipFill>
                <a:blip r:embed="rId3"/>
                <a:stretch>
                  <a:fillRect l="-12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3367D2-25D9-E51D-A69F-4B753B0346B1}"/>
                  </a:ext>
                </a:extLst>
              </p:cNvPr>
              <p:cNvSpPr txBox="1"/>
              <p:nvPr/>
            </p:nvSpPr>
            <p:spPr>
              <a:xfrm>
                <a:off x="6972711" y="5175563"/>
                <a:ext cx="1572894" cy="316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layer: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3367D2-25D9-E51D-A69F-4B753B03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711" y="5175563"/>
                <a:ext cx="1572894" cy="316690"/>
              </a:xfrm>
              <a:prstGeom prst="rect">
                <a:avLst/>
              </a:prstGeom>
              <a:blipFill>
                <a:blip r:embed="rId4"/>
                <a:stretch>
                  <a:fillRect l="-116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244B5-EEAC-E380-2741-231C21F0AB29}"/>
                  </a:ext>
                </a:extLst>
              </p:cNvPr>
              <p:cNvSpPr txBox="1"/>
              <p:nvPr/>
            </p:nvSpPr>
            <p:spPr>
              <a:xfrm>
                <a:off x="8568179" y="5171489"/>
                <a:ext cx="157289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layer: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𝑎𝑏𝑟</m:t>
                        </m:r>
                      </m:sup>
                    </m:s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244B5-EEAC-E380-2741-231C21F0A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179" y="5171489"/>
                <a:ext cx="1572894" cy="311560"/>
              </a:xfrm>
              <a:prstGeom prst="rect">
                <a:avLst/>
              </a:prstGeom>
              <a:blipFill>
                <a:blip r:embed="rId5"/>
                <a:stretch>
                  <a:fillRect l="-116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7CD39AA-DA4B-6348-F585-26A752C861B3}"/>
              </a:ext>
            </a:extLst>
          </p:cNvPr>
          <p:cNvSpPr txBox="1"/>
          <p:nvPr/>
        </p:nvSpPr>
        <p:spPr>
          <a:xfrm>
            <a:off x="2191637" y="1853562"/>
            <a:ext cx="28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5435A-7CEE-2F1A-A3B3-ADB87D42635B}"/>
              </a:ext>
            </a:extLst>
          </p:cNvPr>
          <p:cNvSpPr txBox="1"/>
          <p:nvPr/>
        </p:nvSpPr>
        <p:spPr>
          <a:xfrm>
            <a:off x="2169454" y="3855169"/>
            <a:ext cx="289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characteristic variables</a:t>
            </a:r>
          </a:p>
        </p:txBody>
      </p:sp>
    </p:spTree>
    <p:extLst>
      <p:ext uri="{BB962C8B-B14F-4D97-AF65-F5344CB8AC3E}">
        <p14:creationId xmlns:p14="http://schemas.microsoft.com/office/powerpoint/2010/main" val="387218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Cong Wang</dc:creator>
  <cp:lastModifiedBy>Cong Wang</cp:lastModifiedBy>
  <cp:revision>2</cp:revision>
  <dcterms:created xsi:type="dcterms:W3CDTF">2023-01-10T01:50:49Z</dcterms:created>
  <dcterms:modified xsi:type="dcterms:W3CDTF">2023-01-10T02:19:30Z</dcterms:modified>
</cp:coreProperties>
</file>