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9" r:id="rId5"/>
    <p:sldId id="284" r:id="rId6"/>
    <p:sldId id="285" r:id="rId7"/>
    <p:sldId id="286" r:id="rId8"/>
    <p:sldId id="290" r:id="rId9"/>
    <p:sldId id="288" r:id="rId10"/>
    <p:sldId id="291" r:id="rId11"/>
    <p:sldId id="287" r:id="rId12"/>
    <p:sldId id="292"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29" autoAdjust="0"/>
  </p:normalViewPr>
  <p:slideViewPr>
    <p:cSldViewPr>
      <p:cViewPr varScale="1">
        <p:scale>
          <a:sx n="114" d="100"/>
          <a:sy n="114" d="100"/>
        </p:scale>
        <p:origin x="139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19CD5-1176-4CDF-8424-85E3A2CFD8C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7EE121A6-AE54-4E68-B053-FFBC176C06EF}">
      <dgm:prSet phldrT="[文本]"/>
      <dgm:spPr/>
      <dgm:t>
        <a:bodyPr/>
        <a:lstStyle/>
        <a:p>
          <a:r>
            <a:rPr lang="en-US" altLang="zh-CN" dirty="0"/>
            <a:t>Project Success</a:t>
          </a:r>
          <a:endParaRPr lang="zh-CN" altLang="en-US" dirty="0"/>
        </a:p>
      </dgm:t>
    </dgm:pt>
    <dgm:pt modelId="{865E2249-4C23-4E45-9BCE-9A53374577A5}" type="parTrans" cxnId="{1DD07F94-2610-45D9-B562-6010475D097F}">
      <dgm:prSet/>
      <dgm:spPr/>
      <dgm:t>
        <a:bodyPr/>
        <a:lstStyle/>
        <a:p>
          <a:endParaRPr lang="zh-CN" altLang="en-US"/>
        </a:p>
      </dgm:t>
    </dgm:pt>
    <dgm:pt modelId="{78D7F849-4A57-4DD5-AC67-721E37169035}" type="sibTrans" cxnId="{1DD07F94-2610-45D9-B562-6010475D097F}">
      <dgm:prSet/>
      <dgm:spPr/>
      <dgm:t>
        <a:bodyPr/>
        <a:lstStyle/>
        <a:p>
          <a:endParaRPr lang="zh-CN" altLang="en-US"/>
        </a:p>
      </dgm:t>
    </dgm:pt>
    <dgm:pt modelId="{AABB9712-7630-4C9D-B836-D0091B5EDEE0}">
      <dgm:prSet phldrT="[文本]"/>
      <dgm:spPr/>
      <dgm:t>
        <a:bodyPr/>
        <a:lstStyle/>
        <a:p>
          <a:r>
            <a:rPr lang="en-US" altLang="zh-CN" dirty="0"/>
            <a:t>Time </a:t>
          </a:r>
          <a:endParaRPr lang="zh-CN" altLang="en-US" dirty="0"/>
        </a:p>
      </dgm:t>
    </dgm:pt>
    <dgm:pt modelId="{90D3C7D6-54F0-4A58-AE60-040D2DC3FD8E}" type="parTrans" cxnId="{137FEEC4-6ED1-49C2-89FE-7E8DE2DC7F74}">
      <dgm:prSet/>
      <dgm:spPr/>
      <dgm:t>
        <a:bodyPr/>
        <a:lstStyle/>
        <a:p>
          <a:endParaRPr lang="zh-CN" altLang="en-US"/>
        </a:p>
      </dgm:t>
    </dgm:pt>
    <dgm:pt modelId="{81624662-05FF-48FD-9BFE-03AD325F20B4}" type="sibTrans" cxnId="{137FEEC4-6ED1-49C2-89FE-7E8DE2DC7F74}">
      <dgm:prSet/>
      <dgm:spPr/>
      <dgm:t>
        <a:bodyPr/>
        <a:lstStyle/>
        <a:p>
          <a:endParaRPr lang="zh-CN" altLang="en-US"/>
        </a:p>
      </dgm:t>
    </dgm:pt>
    <dgm:pt modelId="{7733142F-C640-4419-9611-C3EFF652357D}">
      <dgm:prSet phldrT="[文本]"/>
      <dgm:spPr/>
      <dgm:t>
        <a:bodyPr/>
        <a:lstStyle/>
        <a:p>
          <a:r>
            <a:rPr lang="en-US" altLang="zh-CN" dirty="0"/>
            <a:t>Budget</a:t>
          </a:r>
          <a:endParaRPr lang="zh-CN" altLang="en-US" dirty="0"/>
        </a:p>
      </dgm:t>
    </dgm:pt>
    <dgm:pt modelId="{7E199833-3C3B-46A7-ACED-A2687BE528F5}" type="parTrans" cxnId="{166EDC08-6957-40BE-BEDE-EE844DAE9B01}">
      <dgm:prSet/>
      <dgm:spPr/>
      <dgm:t>
        <a:bodyPr/>
        <a:lstStyle/>
        <a:p>
          <a:endParaRPr lang="zh-CN" altLang="en-US"/>
        </a:p>
      </dgm:t>
    </dgm:pt>
    <dgm:pt modelId="{69E90509-C729-499D-B38A-079F35008E71}" type="sibTrans" cxnId="{166EDC08-6957-40BE-BEDE-EE844DAE9B01}">
      <dgm:prSet/>
      <dgm:spPr/>
      <dgm:t>
        <a:bodyPr/>
        <a:lstStyle/>
        <a:p>
          <a:endParaRPr lang="zh-CN" altLang="en-US"/>
        </a:p>
      </dgm:t>
    </dgm:pt>
    <dgm:pt modelId="{51BC5C55-6534-40B3-BED3-0BDA8782D0F7}">
      <dgm:prSet phldrT="[文本]"/>
      <dgm:spPr/>
      <dgm:t>
        <a:bodyPr/>
        <a:lstStyle/>
        <a:p>
          <a:r>
            <a:rPr lang="en-US" altLang="zh-CN" dirty="0"/>
            <a:t>Performance</a:t>
          </a:r>
          <a:endParaRPr lang="zh-CN" altLang="en-US" dirty="0"/>
        </a:p>
      </dgm:t>
    </dgm:pt>
    <dgm:pt modelId="{8915B788-31E2-4E5A-93E1-22B90096A225}" type="parTrans" cxnId="{29713455-D11A-4E6F-A341-690B9CB66597}">
      <dgm:prSet/>
      <dgm:spPr/>
      <dgm:t>
        <a:bodyPr/>
        <a:lstStyle/>
        <a:p>
          <a:endParaRPr lang="zh-CN" altLang="en-US"/>
        </a:p>
      </dgm:t>
    </dgm:pt>
    <dgm:pt modelId="{D4B0D921-8BC7-4BFB-85F7-F2E4AD7E675D}" type="sibTrans" cxnId="{29713455-D11A-4E6F-A341-690B9CB66597}">
      <dgm:prSet/>
      <dgm:spPr/>
      <dgm:t>
        <a:bodyPr/>
        <a:lstStyle/>
        <a:p>
          <a:endParaRPr lang="zh-CN" altLang="en-US"/>
        </a:p>
      </dgm:t>
    </dgm:pt>
    <dgm:pt modelId="{36E9F0A4-8DBC-4273-8AE0-F0344C126E63}" type="pres">
      <dgm:prSet presAssocID="{E1919CD5-1176-4CDF-8424-85E3A2CFD8C5}" presName="cycle" presStyleCnt="0">
        <dgm:presLayoutVars>
          <dgm:chMax val="1"/>
          <dgm:dir/>
          <dgm:animLvl val="ctr"/>
          <dgm:resizeHandles val="exact"/>
        </dgm:presLayoutVars>
      </dgm:prSet>
      <dgm:spPr/>
    </dgm:pt>
    <dgm:pt modelId="{94D7E33C-4CE8-45C8-8BA1-58E9E2758ED4}" type="pres">
      <dgm:prSet presAssocID="{7EE121A6-AE54-4E68-B053-FFBC176C06EF}" presName="centerShape" presStyleLbl="node0" presStyleIdx="0" presStyleCnt="1"/>
      <dgm:spPr/>
    </dgm:pt>
    <dgm:pt modelId="{FA6BD67C-C55B-4DB3-A270-F3B9603F5606}" type="pres">
      <dgm:prSet presAssocID="{90D3C7D6-54F0-4A58-AE60-040D2DC3FD8E}" presName="parTrans" presStyleLbl="bgSibTrans2D1" presStyleIdx="0" presStyleCnt="3"/>
      <dgm:spPr/>
    </dgm:pt>
    <dgm:pt modelId="{71561C75-59C8-4177-BC2C-679D618FD731}" type="pres">
      <dgm:prSet presAssocID="{AABB9712-7630-4C9D-B836-D0091B5EDEE0}" presName="node" presStyleLbl="node1" presStyleIdx="0" presStyleCnt="3">
        <dgm:presLayoutVars>
          <dgm:bulletEnabled val="1"/>
        </dgm:presLayoutVars>
      </dgm:prSet>
      <dgm:spPr/>
    </dgm:pt>
    <dgm:pt modelId="{579ED156-6307-4305-9CB8-2DEDFAFC16C5}" type="pres">
      <dgm:prSet presAssocID="{7E199833-3C3B-46A7-ACED-A2687BE528F5}" presName="parTrans" presStyleLbl="bgSibTrans2D1" presStyleIdx="1" presStyleCnt="3"/>
      <dgm:spPr/>
    </dgm:pt>
    <dgm:pt modelId="{B3C0162A-934C-4258-8918-D65012F4F9D9}" type="pres">
      <dgm:prSet presAssocID="{7733142F-C640-4419-9611-C3EFF652357D}" presName="node" presStyleLbl="node1" presStyleIdx="1" presStyleCnt="3">
        <dgm:presLayoutVars>
          <dgm:bulletEnabled val="1"/>
        </dgm:presLayoutVars>
      </dgm:prSet>
      <dgm:spPr/>
    </dgm:pt>
    <dgm:pt modelId="{0B9B05D4-0E1F-491F-BD22-3A6BEDA8D12A}" type="pres">
      <dgm:prSet presAssocID="{8915B788-31E2-4E5A-93E1-22B90096A225}" presName="parTrans" presStyleLbl="bgSibTrans2D1" presStyleIdx="2" presStyleCnt="3"/>
      <dgm:spPr/>
    </dgm:pt>
    <dgm:pt modelId="{052F0859-56B2-4A01-AEAC-8D69FDCF6924}" type="pres">
      <dgm:prSet presAssocID="{51BC5C55-6534-40B3-BED3-0BDA8782D0F7}" presName="node" presStyleLbl="node1" presStyleIdx="2" presStyleCnt="3">
        <dgm:presLayoutVars>
          <dgm:bulletEnabled val="1"/>
        </dgm:presLayoutVars>
      </dgm:prSet>
      <dgm:spPr/>
    </dgm:pt>
  </dgm:ptLst>
  <dgm:cxnLst>
    <dgm:cxn modelId="{166EDC08-6957-40BE-BEDE-EE844DAE9B01}" srcId="{7EE121A6-AE54-4E68-B053-FFBC176C06EF}" destId="{7733142F-C640-4419-9611-C3EFF652357D}" srcOrd="1" destOrd="0" parTransId="{7E199833-3C3B-46A7-ACED-A2687BE528F5}" sibTransId="{69E90509-C729-499D-B38A-079F35008E71}"/>
    <dgm:cxn modelId="{B5B66927-DFF5-4EC3-9093-30C97F2D7416}" type="presOf" srcId="{51BC5C55-6534-40B3-BED3-0BDA8782D0F7}" destId="{052F0859-56B2-4A01-AEAC-8D69FDCF6924}" srcOrd="0" destOrd="0" presId="urn:microsoft.com/office/officeart/2005/8/layout/radial4"/>
    <dgm:cxn modelId="{D4B09E49-51A5-4785-9045-7575389763D4}" type="presOf" srcId="{E1919CD5-1176-4CDF-8424-85E3A2CFD8C5}" destId="{36E9F0A4-8DBC-4273-8AE0-F0344C126E63}" srcOrd="0" destOrd="0" presId="urn:microsoft.com/office/officeart/2005/8/layout/radial4"/>
    <dgm:cxn modelId="{5F5A5471-3420-4595-A5D6-CC7951339B49}" type="presOf" srcId="{AABB9712-7630-4C9D-B836-D0091B5EDEE0}" destId="{71561C75-59C8-4177-BC2C-679D618FD731}" srcOrd="0" destOrd="0" presId="urn:microsoft.com/office/officeart/2005/8/layout/radial4"/>
    <dgm:cxn modelId="{042BEA71-5928-4B71-840C-9EE9868ED3B6}" type="presOf" srcId="{7E199833-3C3B-46A7-ACED-A2687BE528F5}" destId="{579ED156-6307-4305-9CB8-2DEDFAFC16C5}" srcOrd="0" destOrd="0" presId="urn:microsoft.com/office/officeart/2005/8/layout/radial4"/>
    <dgm:cxn modelId="{29713455-D11A-4E6F-A341-690B9CB66597}" srcId="{7EE121A6-AE54-4E68-B053-FFBC176C06EF}" destId="{51BC5C55-6534-40B3-BED3-0BDA8782D0F7}" srcOrd="2" destOrd="0" parTransId="{8915B788-31E2-4E5A-93E1-22B90096A225}" sibTransId="{D4B0D921-8BC7-4BFB-85F7-F2E4AD7E675D}"/>
    <dgm:cxn modelId="{E113A375-ECEE-4B97-9AE8-A0A480B3C423}" type="presOf" srcId="{7EE121A6-AE54-4E68-B053-FFBC176C06EF}" destId="{94D7E33C-4CE8-45C8-8BA1-58E9E2758ED4}" srcOrd="0" destOrd="0" presId="urn:microsoft.com/office/officeart/2005/8/layout/radial4"/>
    <dgm:cxn modelId="{1DD07F94-2610-45D9-B562-6010475D097F}" srcId="{E1919CD5-1176-4CDF-8424-85E3A2CFD8C5}" destId="{7EE121A6-AE54-4E68-B053-FFBC176C06EF}" srcOrd="0" destOrd="0" parTransId="{865E2249-4C23-4E45-9BCE-9A53374577A5}" sibTransId="{78D7F849-4A57-4DD5-AC67-721E37169035}"/>
    <dgm:cxn modelId="{BBD65D97-786D-4C1D-A0C1-A48F5966874B}" type="presOf" srcId="{7733142F-C640-4419-9611-C3EFF652357D}" destId="{B3C0162A-934C-4258-8918-D65012F4F9D9}" srcOrd="0" destOrd="0" presId="urn:microsoft.com/office/officeart/2005/8/layout/radial4"/>
    <dgm:cxn modelId="{C94236A1-28EE-4DD0-A0E4-24188ACFAB19}" type="presOf" srcId="{8915B788-31E2-4E5A-93E1-22B90096A225}" destId="{0B9B05D4-0E1F-491F-BD22-3A6BEDA8D12A}" srcOrd="0" destOrd="0" presId="urn:microsoft.com/office/officeart/2005/8/layout/radial4"/>
    <dgm:cxn modelId="{137FEEC4-6ED1-49C2-89FE-7E8DE2DC7F74}" srcId="{7EE121A6-AE54-4E68-B053-FFBC176C06EF}" destId="{AABB9712-7630-4C9D-B836-D0091B5EDEE0}" srcOrd="0" destOrd="0" parTransId="{90D3C7D6-54F0-4A58-AE60-040D2DC3FD8E}" sibTransId="{81624662-05FF-48FD-9BFE-03AD325F20B4}"/>
    <dgm:cxn modelId="{D32232CF-E7DF-4133-BF17-22A32C863B2A}" type="presOf" srcId="{90D3C7D6-54F0-4A58-AE60-040D2DC3FD8E}" destId="{FA6BD67C-C55B-4DB3-A270-F3B9603F5606}" srcOrd="0" destOrd="0" presId="urn:microsoft.com/office/officeart/2005/8/layout/radial4"/>
    <dgm:cxn modelId="{1482F3C4-8707-4F00-B47B-6937B28FC80F}" type="presParOf" srcId="{36E9F0A4-8DBC-4273-8AE0-F0344C126E63}" destId="{94D7E33C-4CE8-45C8-8BA1-58E9E2758ED4}" srcOrd="0" destOrd="0" presId="urn:microsoft.com/office/officeart/2005/8/layout/radial4"/>
    <dgm:cxn modelId="{A30342A0-C36B-4512-971C-A1BC0AB664FB}" type="presParOf" srcId="{36E9F0A4-8DBC-4273-8AE0-F0344C126E63}" destId="{FA6BD67C-C55B-4DB3-A270-F3B9603F5606}" srcOrd="1" destOrd="0" presId="urn:microsoft.com/office/officeart/2005/8/layout/radial4"/>
    <dgm:cxn modelId="{07A50B16-2E84-4D46-9145-32BB94DDAAEB}" type="presParOf" srcId="{36E9F0A4-8DBC-4273-8AE0-F0344C126E63}" destId="{71561C75-59C8-4177-BC2C-679D618FD731}" srcOrd="2" destOrd="0" presId="urn:microsoft.com/office/officeart/2005/8/layout/radial4"/>
    <dgm:cxn modelId="{36D96E59-AFEC-453A-8554-FEE45DEDAC3A}" type="presParOf" srcId="{36E9F0A4-8DBC-4273-8AE0-F0344C126E63}" destId="{579ED156-6307-4305-9CB8-2DEDFAFC16C5}" srcOrd="3" destOrd="0" presId="urn:microsoft.com/office/officeart/2005/8/layout/radial4"/>
    <dgm:cxn modelId="{0237061A-E311-4E1F-BA6D-4A7935F6DD43}" type="presParOf" srcId="{36E9F0A4-8DBC-4273-8AE0-F0344C126E63}" destId="{B3C0162A-934C-4258-8918-D65012F4F9D9}" srcOrd="4" destOrd="0" presId="urn:microsoft.com/office/officeart/2005/8/layout/radial4"/>
    <dgm:cxn modelId="{31F273B7-F82C-4937-A327-A7DDC1A9420A}" type="presParOf" srcId="{36E9F0A4-8DBC-4273-8AE0-F0344C126E63}" destId="{0B9B05D4-0E1F-491F-BD22-3A6BEDA8D12A}" srcOrd="5" destOrd="0" presId="urn:microsoft.com/office/officeart/2005/8/layout/radial4"/>
    <dgm:cxn modelId="{EFB023EC-B587-4AE9-BA97-B0E8EDA6E527}" type="presParOf" srcId="{36E9F0A4-8DBC-4273-8AE0-F0344C126E63}" destId="{052F0859-56B2-4A01-AEAC-8D69FDCF692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919CD5-1176-4CDF-8424-85E3A2CFD8C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7EE121A6-AE54-4E68-B053-FFBC176C06EF}">
      <dgm:prSet phldrT="[文本]"/>
      <dgm:spPr/>
      <dgm:t>
        <a:bodyPr/>
        <a:lstStyle/>
        <a:p>
          <a:r>
            <a:rPr lang="en-US" altLang="zh-CN" dirty="0"/>
            <a:t>Project Success</a:t>
          </a:r>
          <a:endParaRPr lang="zh-CN" altLang="en-US" dirty="0"/>
        </a:p>
      </dgm:t>
    </dgm:pt>
    <dgm:pt modelId="{865E2249-4C23-4E45-9BCE-9A53374577A5}" type="parTrans" cxnId="{1DD07F94-2610-45D9-B562-6010475D097F}">
      <dgm:prSet/>
      <dgm:spPr/>
      <dgm:t>
        <a:bodyPr/>
        <a:lstStyle/>
        <a:p>
          <a:endParaRPr lang="zh-CN" altLang="en-US"/>
        </a:p>
      </dgm:t>
    </dgm:pt>
    <dgm:pt modelId="{78D7F849-4A57-4DD5-AC67-721E37169035}" type="sibTrans" cxnId="{1DD07F94-2610-45D9-B562-6010475D097F}">
      <dgm:prSet/>
      <dgm:spPr/>
      <dgm:t>
        <a:bodyPr/>
        <a:lstStyle/>
        <a:p>
          <a:endParaRPr lang="zh-CN" altLang="en-US"/>
        </a:p>
      </dgm:t>
    </dgm:pt>
    <dgm:pt modelId="{AABB9712-7630-4C9D-B836-D0091B5EDEE0}">
      <dgm:prSet phldrT="[文本]"/>
      <dgm:spPr/>
      <dgm:t>
        <a:bodyPr/>
        <a:lstStyle/>
        <a:p>
          <a:r>
            <a:rPr lang="en-US" altLang="zh-CN" dirty="0"/>
            <a:t>Time </a:t>
          </a:r>
          <a:endParaRPr lang="zh-CN" altLang="en-US" dirty="0"/>
        </a:p>
      </dgm:t>
    </dgm:pt>
    <dgm:pt modelId="{90D3C7D6-54F0-4A58-AE60-040D2DC3FD8E}" type="parTrans" cxnId="{137FEEC4-6ED1-49C2-89FE-7E8DE2DC7F74}">
      <dgm:prSet/>
      <dgm:spPr/>
      <dgm:t>
        <a:bodyPr/>
        <a:lstStyle/>
        <a:p>
          <a:endParaRPr lang="zh-CN" altLang="en-US"/>
        </a:p>
      </dgm:t>
    </dgm:pt>
    <dgm:pt modelId="{81624662-05FF-48FD-9BFE-03AD325F20B4}" type="sibTrans" cxnId="{137FEEC4-6ED1-49C2-89FE-7E8DE2DC7F74}">
      <dgm:prSet/>
      <dgm:spPr/>
      <dgm:t>
        <a:bodyPr/>
        <a:lstStyle/>
        <a:p>
          <a:endParaRPr lang="zh-CN" altLang="en-US"/>
        </a:p>
      </dgm:t>
    </dgm:pt>
    <dgm:pt modelId="{7733142F-C640-4419-9611-C3EFF652357D}">
      <dgm:prSet phldrT="[文本]"/>
      <dgm:spPr/>
      <dgm:t>
        <a:bodyPr/>
        <a:lstStyle/>
        <a:p>
          <a:r>
            <a:rPr lang="en-US" altLang="zh-CN" dirty="0"/>
            <a:t>Budget</a:t>
          </a:r>
          <a:endParaRPr lang="zh-CN" altLang="en-US" dirty="0"/>
        </a:p>
      </dgm:t>
    </dgm:pt>
    <dgm:pt modelId="{7E199833-3C3B-46A7-ACED-A2687BE528F5}" type="parTrans" cxnId="{166EDC08-6957-40BE-BEDE-EE844DAE9B01}">
      <dgm:prSet/>
      <dgm:spPr/>
      <dgm:t>
        <a:bodyPr/>
        <a:lstStyle/>
        <a:p>
          <a:endParaRPr lang="zh-CN" altLang="en-US"/>
        </a:p>
      </dgm:t>
    </dgm:pt>
    <dgm:pt modelId="{69E90509-C729-499D-B38A-079F35008E71}" type="sibTrans" cxnId="{166EDC08-6957-40BE-BEDE-EE844DAE9B01}">
      <dgm:prSet/>
      <dgm:spPr/>
      <dgm:t>
        <a:bodyPr/>
        <a:lstStyle/>
        <a:p>
          <a:endParaRPr lang="zh-CN" altLang="en-US"/>
        </a:p>
      </dgm:t>
    </dgm:pt>
    <dgm:pt modelId="{51BC5C55-6534-40B3-BED3-0BDA8782D0F7}">
      <dgm:prSet phldrT="[文本]"/>
      <dgm:spPr/>
      <dgm:t>
        <a:bodyPr/>
        <a:lstStyle/>
        <a:p>
          <a:r>
            <a:rPr lang="en-US" altLang="zh-CN" dirty="0"/>
            <a:t>Performance</a:t>
          </a:r>
          <a:endParaRPr lang="zh-CN" altLang="en-US" dirty="0"/>
        </a:p>
      </dgm:t>
    </dgm:pt>
    <dgm:pt modelId="{8915B788-31E2-4E5A-93E1-22B90096A225}" type="parTrans" cxnId="{29713455-D11A-4E6F-A341-690B9CB66597}">
      <dgm:prSet/>
      <dgm:spPr/>
      <dgm:t>
        <a:bodyPr/>
        <a:lstStyle/>
        <a:p>
          <a:endParaRPr lang="zh-CN" altLang="en-US"/>
        </a:p>
      </dgm:t>
    </dgm:pt>
    <dgm:pt modelId="{D4B0D921-8BC7-4BFB-85F7-F2E4AD7E675D}" type="sibTrans" cxnId="{29713455-D11A-4E6F-A341-690B9CB66597}">
      <dgm:prSet/>
      <dgm:spPr/>
      <dgm:t>
        <a:bodyPr/>
        <a:lstStyle/>
        <a:p>
          <a:endParaRPr lang="zh-CN" altLang="en-US"/>
        </a:p>
      </dgm:t>
    </dgm:pt>
    <dgm:pt modelId="{D3349F05-5260-449D-BA12-5D3E66AB1BFC}">
      <dgm:prSet phldrT="[文本]"/>
      <dgm:spPr>
        <a:solidFill>
          <a:schemeClr val="tx2">
            <a:lumMod val="40000"/>
            <a:lumOff val="60000"/>
          </a:schemeClr>
        </a:solidFill>
      </dgm:spPr>
      <dgm:t>
        <a:bodyPr/>
        <a:lstStyle/>
        <a:p>
          <a:r>
            <a:rPr lang="en-US" altLang="zh-CN" dirty="0"/>
            <a:t>Client Acceptance</a:t>
          </a:r>
          <a:endParaRPr lang="zh-CN" altLang="en-US" dirty="0"/>
        </a:p>
      </dgm:t>
    </dgm:pt>
    <dgm:pt modelId="{C8B0C6A2-3137-4E03-A217-E08EB61988BC}" type="parTrans" cxnId="{ED02158D-2E93-4B7A-A108-630E5C7ACEBC}">
      <dgm:prSet/>
      <dgm:spPr/>
      <dgm:t>
        <a:bodyPr/>
        <a:lstStyle/>
        <a:p>
          <a:endParaRPr lang="zh-CN" altLang="en-US"/>
        </a:p>
      </dgm:t>
    </dgm:pt>
    <dgm:pt modelId="{AE767C25-C9F0-47B1-9A50-364710C22FCC}" type="sibTrans" cxnId="{ED02158D-2E93-4B7A-A108-630E5C7ACEBC}">
      <dgm:prSet/>
      <dgm:spPr/>
      <dgm:t>
        <a:bodyPr/>
        <a:lstStyle/>
        <a:p>
          <a:endParaRPr lang="zh-CN" altLang="en-US"/>
        </a:p>
      </dgm:t>
    </dgm:pt>
    <dgm:pt modelId="{36E9F0A4-8DBC-4273-8AE0-F0344C126E63}" type="pres">
      <dgm:prSet presAssocID="{E1919CD5-1176-4CDF-8424-85E3A2CFD8C5}" presName="cycle" presStyleCnt="0">
        <dgm:presLayoutVars>
          <dgm:chMax val="1"/>
          <dgm:dir/>
          <dgm:animLvl val="ctr"/>
          <dgm:resizeHandles val="exact"/>
        </dgm:presLayoutVars>
      </dgm:prSet>
      <dgm:spPr/>
    </dgm:pt>
    <dgm:pt modelId="{94D7E33C-4CE8-45C8-8BA1-58E9E2758ED4}" type="pres">
      <dgm:prSet presAssocID="{7EE121A6-AE54-4E68-B053-FFBC176C06EF}" presName="centerShape" presStyleLbl="node0" presStyleIdx="0" presStyleCnt="1"/>
      <dgm:spPr/>
    </dgm:pt>
    <dgm:pt modelId="{FA6BD67C-C55B-4DB3-A270-F3B9603F5606}" type="pres">
      <dgm:prSet presAssocID="{90D3C7D6-54F0-4A58-AE60-040D2DC3FD8E}" presName="parTrans" presStyleLbl="bgSibTrans2D1" presStyleIdx="0" presStyleCnt="4"/>
      <dgm:spPr/>
    </dgm:pt>
    <dgm:pt modelId="{71561C75-59C8-4177-BC2C-679D618FD731}" type="pres">
      <dgm:prSet presAssocID="{AABB9712-7630-4C9D-B836-D0091B5EDEE0}" presName="node" presStyleLbl="node1" presStyleIdx="0" presStyleCnt="4">
        <dgm:presLayoutVars>
          <dgm:bulletEnabled val="1"/>
        </dgm:presLayoutVars>
      </dgm:prSet>
      <dgm:spPr/>
    </dgm:pt>
    <dgm:pt modelId="{579ED156-6307-4305-9CB8-2DEDFAFC16C5}" type="pres">
      <dgm:prSet presAssocID="{7E199833-3C3B-46A7-ACED-A2687BE528F5}" presName="parTrans" presStyleLbl="bgSibTrans2D1" presStyleIdx="1" presStyleCnt="4"/>
      <dgm:spPr/>
    </dgm:pt>
    <dgm:pt modelId="{B3C0162A-934C-4258-8918-D65012F4F9D9}" type="pres">
      <dgm:prSet presAssocID="{7733142F-C640-4419-9611-C3EFF652357D}" presName="node" presStyleLbl="node1" presStyleIdx="1" presStyleCnt="4">
        <dgm:presLayoutVars>
          <dgm:bulletEnabled val="1"/>
        </dgm:presLayoutVars>
      </dgm:prSet>
      <dgm:spPr/>
    </dgm:pt>
    <dgm:pt modelId="{0B9B05D4-0E1F-491F-BD22-3A6BEDA8D12A}" type="pres">
      <dgm:prSet presAssocID="{8915B788-31E2-4E5A-93E1-22B90096A225}" presName="parTrans" presStyleLbl="bgSibTrans2D1" presStyleIdx="2" presStyleCnt="4"/>
      <dgm:spPr/>
    </dgm:pt>
    <dgm:pt modelId="{052F0859-56B2-4A01-AEAC-8D69FDCF6924}" type="pres">
      <dgm:prSet presAssocID="{51BC5C55-6534-40B3-BED3-0BDA8782D0F7}" presName="node" presStyleLbl="node1" presStyleIdx="2" presStyleCnt="4">
        <dgm:presLayoutVars>
          <dgm:bulletEnabled val="1"/>
        </dgm:presLayoutVars>
      </dgm:prSet>
      <dgm:spPr/>
    </dgm:pt>
    <dgm:pt modelId="{20B52A9E-46A2-4B34-BBDB-A004F013941B}" type="pres">
      <dgm:prSet presAssocID="{C8B0C6A2-3137-4E03-A217-E08EB61988BC}" presName="parTrans" presStyleLbl="bgSibTrans2D1" presStyleIdx="3" presStyleCnt="4"/>
      <dgm:spPr/>
    </dgm:pt>
    <dgm:pt modelId="{4E962806-E058-46E3-96D1-5A6B205AC90A}" type="pres">
      <dgm:prSet presAssocID="{D3349F05-5260-449D-BA12-5D3E66AB1BFC}" presName="node" presStyleLbl="node1" presStyleIdx="3" presStyleCnt="4">
        <dgm:presLayoutVars>
          <dgm:bulletEnabled val="1"/>
        </dgm:presLayoutVars>
      </dgm:prSet>
      <dgm:spPr/>
    </dgm:pt>
  </dgm:ptLst>
  <dgm:cxnLst>
    <dgm:cxn modelId="{166EDC08-6957-40BE-BEDE-EE844DAE9B01}" srcId="{7EE121A6-AE54-4E68-B053-FFBC176C06EF}" destId="{7733142F-C640-4419-9611-C3EFF652357D}" srcOrd="1" destOrd="0" parTransId="{7E199833-3C3B-46A7-ACED-A2687BE528F5}" sibTransId="{69E90509-C729-499D-B38A-079F35008E71}"/>
    <dgm:cxn modelId="{B5B66927-DFF5-4EC3-9093-30C97F2D7416}" type="presOf" srcId="{51BC5C55-6534-40B3-BED3-0BDA8782D0F7}" destId="{052F0859-56B2-4A01-AEAC-8D69FDCF6924}" srcOrd="0" destOrd="0" presId="urn:microsoft.com/office/officeart/2005/8/layout/radial4"/>
    <dgm:cxn modelId="{FDCE675D-1996-4FD2-B500-FE6ACA6E7B59}" type="presOf" srcId="{C8B0C6A2-3137-4E03-A217-E08EB61988BC}" destId="{20B52A9E-46A2-4B34-BBDB-A004F013941B}" srcOrd="0" destOrd="0" presId="urn:microsoft.com/office/officeart/2005/8/layout/radial4"/>
    <dgm:cxn modelId="{D4B09E49-51A5-4785-9045-7575389763D4}" type="presOf" srcId="{E1919CD5-1176-4CDF-8424-85E3A2CFD8C5}" destId="{36E9F0A4-8DBC-4273-8AE0-F0344C126E63}" srcOrd="0" destOrd="0" presId="urn:microsoft.com/office/officeart/2005/8/layout/radial4"/>
    <dgm:cxn modelId="{5F5A5471-3420-4595-A5D6-CC7951339B49}" type="presOf" srcId="{AABB9712-7630-4C9D-B836-D0091B5EDEE0}" destId="{71561C75-59C8-4177-BC2C-679D618FD731}" srcOrd="0" destOrd="0" presId="urn:microsoft.com/office/officeart/2005/8/layout/radial4"/>
    <dgm:cxn modelId="{042BEA71-5928-4B71-840C-9EE9868ED3B6}" type="presOf" srcId="{7E199833-3C3B-46A7-ACED-A2687BE528F5}" destId="{579ED156-6307-4305-9CB8-2DEDFAFC16C5}" srcOrd="0" destOrd="0" presId="urn:microsoft.com/office/officeart/2005/8/layout/radial4"/>
    <dgm:cxn modelId="{29713455-D11A-4E6F-A341-690B9CB66597}" srcId="{7EE121A6-AE54-4E68-B053-FFBC176C06EF}" destId="{51BC5C55-6534-40B3-BED3-0BDA8782D0F7}" srcOrd="2" destOrd="0" parTransId="{8915B788-31E2-4E5A-93E1-22B90096A225}" sibTransId="{D4B0D921-8BC7-4BFB-85F7-F2E4AD7E675D}"/>
    <dgm:cxn modelId="{E113A375-ECEE-4B97-9AE8-A0A480B3C423}" type="presOf" srcId="{7EE121A6-AE54-4E68-B053-FFBC176C06EF}" destId="{94D7E33C-4CE8-45C8-8BA1-58E9E2758ED4}" srcOrd="0" destOrd="0" presId="urn:microsoft.com/office/officeart/2005/8/layout/radial4"/>
    <dgm:cxn modelId="{ED02158D-2E93-4B7A-A108-630E5C7ACEBC}" srcId="{7EE121A6-AE54-4E68-B053-FFBC176C06EF}" destId="{D3349F05-5260-449D-BA12-5D3E66AB1BFC}" srcOrd="3" destOrd="0" parTransId="{C8B0C6A2-3137-4E03-A217-E08EB61988BC}" sibTransId="{AE767C25-C9F0-47B1-9A50-364710C22FCC}"/>
    <dgm:cxn modelId="{1DD07F94-2610-45D9-B562-6010475D097F}" srcId="{E1919CD5-1176-4CDF-8424-85E3A2CFD8C5}" destId="{7EE121A6-AE54-4E68-B053-FFBC176C06EF}" srcOrd="0" destOrd="0" parTransId="{865E2249-4C23-4E45-9BCE-9A53374577A5}" sibTransId="{78D7F849-4A57-4DD5-AC67-721E37169035}"/>
    <dgm:cxn modelId="{BBD65D97-786D-4C1D-A0C1-A48F5966874B}" type="presOf" srcId="{7733142F-C640-4419-9611-C3EFF652357D}" destId="{B3C0162A-934C-4258-8918-D65012F4F9D9}" srcOrd="0" destOrd="0" presId="urn:microsoft.com/office/officeart/2005/8/layout/radial4"/>
    <dgm:cxn modelId="{C94236A1-28EE-4DD0-A0E4-24188ACFAB19}" type="presOf" srcId="{8915B788-31E2-4E5A-93E1-22B90096A225}" destId="{0B9B05D4-0E1F-491F-BD22-3A6BEDA8D12A}" srcOrd="0" destOrd="0" presId="urn:microsoft.com/office/officeart/2005/8/layout/radial4"/>
    <dgm:cxn modelId="{137FEEC4-6ED1-49C2-89FE-7E8DE2DC7F74}" srcId="{7EE121A6-AE54-4E68-B053-FFBC176C06EF}" destId="{AABB9712-7630-4C9D-B836-D0091B5EDEE0}" srcOrd="0" destOrd="0" parTransId="{90D3C7D6-54F0-4A58-AE60-040D2DC3FD8E}" sibTransId="{81624662-05FF-48FD-9BFE-03AD325F20B4}"/>
    <dgm:cxn modelId="{D32232CF-E7DF-4133-BF17-22A32C863B2A}" type="presOf" srcId="{90D3C7D6-54F0-4A58-AE60-040D2DC3FD8E}" destId="{FA6BD67C-C55B-4DB3-A270-F3B9603F5606}" srcOrd="0" destOrd="0" presId="urn:microsoft.com/office/officeart/2005/8/layout/radial4"/>
    <dgm:cxn modelId="{BED8DACF-7194-40F5-84FF-8D045175A7FF}" type="presOf" srcId="{D3349F05-5260-449D-BA12-5D3E66AB1BFC}" destId="{4E962806-E058-46E3-96D1-5A6B205AC90A}" srcOrd="0" destOrd="0" presId="urn:microsoft.com/office/officeart/2005/8/layout/radial4"/>
    <dgm:cxn modelId="{1482F3C4-8707-4F00-B47B-6937B28FC80F}" type="presParOf" srcId="{36E9F0A4-8DBC-4273-8AE0-F0344C126E63}" destId="{94D7E33C-4CE8-45C8-8BA1-58E9E2758ED4}" srcOrd="0" destOrd="0" presId="urn:microsoft.com/office/officeart/2005/8/layout/radial4"/>
    <dgm:cxn modelId="{A30342A0-C36B-4512-971C-A1BC0AB664FB}" type="presParOf" srcId="{36E9F0A4-8DBC-4273-8AE0-F0344C126E63}" destId="{FA6BD67C-C55B-4DB3-A270-F3B9603F5606}" srcOrd="1" destOrd="0" presId="urn:microsoft.com/office/officeart/2005/8/layout/radial4"/>
    <dgm:cxn modelId="{07A50B16-2E84-4D46-9145-32BB94DDAAEB}" type="presParOf" srcId="{36E9F0A4-8DBC-4273-8AE0-F0344C126E63}" destId="{71561C75-59C8-4177-BC2C-679D618FD731}" srcOrd="2" destOrd="0" presId="urn:microsoft.com/office/officeart/2005/8/layout/radial4"/>
    <dgm:cxn modelId="{36D96E59-AFEC-453A-8554-FEE45DEDAC3A}" type="presParOf" srcId="{36E9F0A4-8DBC-4273-8AE0-F0344C126E63}" destId="{579ED156-6307-4305-9CB8-2DEDFAFC16C5}" srcOrd="3" destOrd="0" presId="urn:microsoft.com/office/officeart/2005/8/layout/radial4"/>
    <dgm:cxn modelId="{0237061A-E311-4E1F-BA6D-4A7935F6DD43}" type="presParOf" srcId="{36E9F0A4-8DBC-4273-8AE0-F0344C126E63}" destId="{B3C0162A-934C-4258-8918-D65012F4F9D9}" srcOrd="4" destOrd="0" presId="urn:microsoft.com/office/officeart/2005/8/layout/radial4"/>
    <dgm:cxn modelId="{31F273B7-F82C-4937-A327-A7DDC1A9420A}" type="presParOf" srcId="{36E9F0A4-8DBC-4273-8AE0-F0344C126E63}" destId="{0B9B05D4-0E1F-491F-BD22-3A6BEDA8D12A}" srcOrd="5" destOrd="0" presId="urn:microsoft.com/office/officeart/2005/8/layout/radial4"/>
    <dgm:cxn modelId="{EFB023EC-B587-4AE9-BA97-B0E8EDA6E527}" type="presParOf" srcId="{36E9F0A4-8DBC-4273-8AE0-F0344C126E63}" destId="{052F0859-56B2-4A01-AEAC-8D69FDCF6924}" srcOrd="6" destOrd="0" presId="urn:microsoft.com/office/officeart/2005/8/layout/radial4"/>
    <dgm:cxn modelId="{A886F084-B092-4F34-8D9B-C5223B2DEE40}" type="presParOf" srcId="{36E9F0A4-8DBC-4273-8AE0-F0344C126E63}" destId="{20B52A9E-46A2-4B34-BBDB-A004F013941B}" srcOrd="7" destOrd="0" presId="urn:microsoft.com/office/officeart/2005/8/layout/radial4"/>
    <dgm:cxn modelId="{37B9A57D-456F-4B13-8205-488E57054D77}" type="presParOf" srcId="{36E9F0A4-8DBC-4273-8AE0-F0344C126E63}" destId="{4E962806-E058-46E3-96D1-5A6B205AC90A}"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7E33C-4CE8-45C8-8BA1-58E9E2758ED4}">
      <dsp:nvSpPr>
        <dsp:cNvPr id="0" name=""/>
        <dsp:cNvSpPr/>
      </dsp:nvSpPr>
      <dsp:spPr>
        <a:xfrm>
          <a:off x="1296129" y="2272361"/>
          <a:ext cx="1195516" cy="11955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Project Success</a:t>
          </a:r>
          <a:endParaRPr lang="zh-CN" altLang="en-US" sz="1700" kern="1200" dirty="0"/>
        </a:p>
      </dsp:txBody>
      <dsp:txXfrm>
        <a:off x="1471208" y="2447440"/>
        <a:ext cx="845358" cy="845358"/>
      </dsp:txXfrm>
    </dsp:sp>
    <dsp:sp modelId="{FA6BD67C-C55B-4DB3-A270-F3B9603F5606}">
      <dsp:nvSpPr>
        <dsp:cNvPr id="0" name=""/>
        <dsp:cNvSpPr/>
      </dsp:nvSpPr>
      <dsp:spPr>
        <a:xfrm rot="12900000">
          <a:off x="482674" y="2048666"/>
          <a:ext cx="962712" cy="3407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561C75-59C8-4177-BC2C-679D618FD731}">
      <dsp:nvSpPr>
        <dsp:cNvPr id="0" name=""/>
        <dsp:cNvSpPr/>
      </dsp:nvSpPr>
      <dsp:spPr>
        <a:xfrm>
          <a:off x="1856" y="1488636"/>
          <a:ext cx="1135740" cy="9085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Time </a:t>
          </a:r>
          <a:endParaRPr lang="zh-CN" altLang="en-US" sz="1400" kern="1200" dirty="0"/>
        </a:p>
      </dsp:txBody>
      <dsp:txXfrm>
        <a:off x="28468" y="1515248"/>
        <a:ext cx="1082516" cy="855368"/>
      </dsp:txXfrm>
    </dsp:sp>
    <dsp:sp modelId="{579ED156-6307-4305-9CB8-2DEDFAFC16C5}">
      <dsp:nvSpPr>
        <dsp:cNvPr id="0" name=""/>
        <dsp:cNvSpPr/>
      </dsp:nvSpPr>
      <dsp:spPr>
        <a:xfrm rot="16200000">
          <a:off x="1412531" y="1564613"/>
          <a:ext cx="962712" cy="3407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C0162A-934C-4258-8918-D65012F4F9D9}">
      <dsp:nvSpPr>
        <dsp:cNvPr id="0" name=""/>
        <dsp:cNvSpPr/>
      </dsp:nvSpPr>
      <dsp:spPr>
        <a:xfrm>
          <a:off x="1326017" y="799322"/>
          <a:ext cx="1135740" cy="9085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Budget</a:t>
          </a:r>
          <a:endParaRPr lang="zh-CN" altLang="en-US" sz="1400" kern="1200" dirty="0"/>
        </a:p>
      </dsp:txBody>
      <dsp:txXfrm>
        <a:off x="1352629" y="825934"/>
        <a:ext cx="1082516" cy="855368"/>
      </dsp:txXfrm>
    </dsp:sp>
    <dsp:sp modelId="{0B9B05D4-0E1F-491F-BD22-3A6BEDA8D12A}">
      <dsp:nvSpPr>
        <dsp:cNvPr id="0" name=""/>
        <dsp:cNvSpPr/>
      </dsp:nvSpPr>
      <dsp:spPr>
        <a:xfrm rot="19500000">
          <a:off x="2342387" y="2048666"/>
          <a:ext cx="962712" cy="3407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2F0859-56B2-4A01-AEAC-8D69FDCF6924}">
      <dsp:nvSpPr>
        <dsp:cNvPr id="0" name=""/>
        <dsp:cNvSpPr/>
      </dsp:nvSpPr>
      <dsp:spPr>
        <a:xfrm>
          <a:off x="2650177" y="1488636"/>
          <a:ext cx="1135740" cy="9085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Performance</a:t>
          </a:r>
          <a:endParaRPr lang="zh-CN" altLang="en-US" sz="1400" kern="1200" dirty="0"/>
        </a:p>
      </dsp:txBody>
      <dsp:txXfrm>
        <a:off x="2676789" y="1515248"/>
        <a:ext cx="1082516" cy="855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7E33C-4CE8-45C8-8BA1-58E9E2758ED4}">
      <dsp:nvSpPr>
        <dsp:cNvPr id="0" name=""/>
        <dsp:cNvSpPr/>
      </dsp:nvSpPr>
      <dsp:spPr>
        <a:xfrm>
          <a:off x="1382537" y="2221187"/>
          <a:ext cx="1022699" cy="102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Project Success</a:t>
          </a:r>
          <a:endParaRPr lang="zh-CN" altLang="en-US" sz="1400" kern="1200" dirty="0"/>
        </a:p>
      </dsp:txBody>
      <dsp:txXfrm>
        <a:off x="1532308" y="2370958"/>
        <a:ext cx="723157" cy="723157"/>
      </dsp:txXfrm>
    </dsp:sp>
    <dsp:sp modelId="{FA6BD67C-C55B-4DB3-A270-F3B9603F5606}">
      <dsp:nvSpPr>
        <dsp:cNvPr id="0" name=""/>
        <dsp:cNvSpPr/>
      </dsp:nvSpPr>
      <dsp:spPr>
        <a:xfrm rot="11700000">
          <a:off x="471191" y="2325332"/>
          <a:ext cx="893752" cy="291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561C75-59C8-4177-BC2C-679D618FD731}">
      <dsp:nvSpPr>
        <dsp:cNvPr id="0" name=""/>
        <dsp:cNvSpPr/>
      </dsp:nvSpPr>
      <dsp:spPr>
        <a:xfrm>
          <a:off x="636" y="1966781"/>
          <a:ext cx="971564" cy="777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Time </a:t>
          </a:r>
          <a:endParaRPr lang="zh-CN" altLang="en-US" sz="1200" kern="1200" dirty="0"/>
        </a:p>
      </dsp:txBody>
      <dsp:txXfrm>
        <a:off x="23401" y="1989546"/>
        <a:ext cx="926034" cy="731721"/>
      </dsp:txXfrm>
    </dsp:sp>
    <dsp:sp modelId="{579ED156-6307-4305-9CB8-2DEDFAFC16C5}">
      <dsp:nvSpPr>
        <dsp:cNvPr id="0" name=""/>
        <dsp:cNvSpPr/>
      </dsp:nvSpPr>
      <dsp:spPr>
        <a:xfrm rot="14700000">
          <a:off x="1020064" y="1671211"/>
          <a:ext cx="893752" cy="291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C0162A-934C-4258-8918-D65012F4F9D9}">
      <dsp:nvSpPr>
        <dsp:cNvPr id="0" name=""/>
        <dsp:cNvSpPr/>
      </dsp:nvSpPr>
      <dsp:spPr>
        <a:xfrm>
          <a:off x="792300" y="1023313"/>
          <a:ext cx="971564" cy="777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Budget</a:t>
          </a:r>
          <a:endParaRPr lang="zh-CN" altLang="en-US" sz="1200" kern="1200" dirty="0"/>
        </a:p>
      </dsp:txBody>
      <dsp:txXfrm>
        <a:off x="815065" y="1046078"/>
        <a:ext cx="926034" cy="731721"/>
      </dsp:txXfrm>
    </dsp:sp>
    <dsp:sp modelId="{0B9B05D4-0E1F-491F-BD22-3A6BEDA8D12A}">
      <dsp:nvSpPr>
        <dsp:cNvPr id="0" name=""/>
        <dsp:cNvSpPr/>
      </dsp:nvSpPr>
      <dsp:spPr>
        <a:xfrm rot="17700000">
          <a:off x="1873958" y="1671211"/>
          <a:ext cx="893752" cy="291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2F0859-56B2-4A01-AEAC-8D69FDCF6924}">
      <dsp:nvSpPr>
        <dsp:cNvPr id="0" name=""/>
        <dsp:cNvSpPr/>
      </dsp:nvSpPr>
      <dsp:spPr>
        <a:xfrm>
          <a:off x="2023910" y="1023313"/>
          <a:ext cx="971564" cy="777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Performance</a:t>
          </a:r>
          <a:endParaRPr lang="zh-CN" altLang="en-US" sz="1200" kern="1200" dirty="0"/>
        </a:p>
      </dsp:txBody>
      <dsp:txXfrm>
        <a:off x="2046675" y="1046078"/>
        <a:ext cx="926034" cy="731721"/>
      </dsp:txXfrm>
    </dsp:sp>
    <dsp:sp modelId="{20B52A9E-46A2-4B34-BBDB-A004F013941B}">
      <dsp:nvSpPr>
        <dsp:cNvPr id="0" name=""/>
        <dsp:cNvSpPr/>
      </dsp:nvSpPr>
      <dsp:spPr>
        <a:xfrm rot="20700000">
          <a:off x="2422831" y="2325332"/>
          <a:ext cx="893752" cy="291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962806-E058-46E3-96D1-5A6B205AC90A}">
      <dsp:nvSpPr>
        <dsp:cNvPr id="0" name=""/>
        <dsp:cNvSpPr/>
      </dsp:nvSpPr>
      <dsp:spPr>
        <a:xfrm>
          <a:off x="2815574" y="1966781"/>
          <a:ext cx="971564" cy="777251"/>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Client Acceptance</a:t>
          </a:r>
          <a:endParaRPr lang="zh-CN" altLang="en-US" sz="1200" kern="1200" dirty="0"/>
        </a:p>
      </dsp:txBody>
      <dsp:txXfrm>
        <a:off x="2838339" y="1989546"/>
        <a:ext cx="926034" cy="73172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A1EF9-23E7-413C-90C2-12884608E814}" type="datetimeFigureOut">
              <a:rPr lang="en-US" smtClean="0"/>
              <a:t>5/14/2018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5AEDC0-1DE3-4E61-AD87-B05C66E30FE5}" type="slidenum">
              <a:rPr lang="en-US" smtClean="0"/>
              <a:t>‹#›</a:t>
            </a:fld>
            <a:endParaRPr lang="en-US"/>
          </a:p>
        </p:txBody>
      </p:sp>
    </p:spTree>
    <p:extLst>
      <p:ext uri="{BB962C8B-B14F-4D97-AF65-F5344CB8AC3E}">
        <p14:creationId xmlns:p14="http://schemas.microsoft.com/office/powerpoint/2010/main" val="201548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61">
              <a:defRPr>
                <a:solidFill>
                  <a:schemeClr val="tx1"/>
                </a:solidFill>
                <a:latin typeface="Arial" charset="0"/>
                <a:ea typeface="MS PGothic" pitchFamily="34" charset="-128"/>
              </a:defRPr>
            </a:lvl1pPr>
            <a:lvl2pPr marL="702738" indent="-270283" defTabSz="914461">
              <a:defRPr>
                <a:solidFill>
                  <a:schemeClr val="tx1"/>
                </a:solidFill>
                <a:latin typeface="Arial" charset="0"/>
                <a:ea typeface="MS PGothic" pitchFamily="34" charset="-128"/>
              </a:defRPr>
            </a:lvl2pPr>
            <a:lvl3pPr marL="1081135" indent="-216227" defTabSz="914461">
              <a:defRPr>
                <a:solidFill>
                  <a:schemeClr val="tx1"/>
                </a:solidFill>
                <a:latin typeface="Arial" charset="0"/>
                <a:ea typeface="MS PGothic" pitchFamily="34" charset="-128"/>
              </a:defRPr>
            </a:lvl3pPr>
            <a:lvl4pPr marL="1513590" indent="-216227" defTabSz="914461">
              <a:defRPr>
                <a:solidFill>
                  <a:schemeClr val="tx1"/>
                </a:solidFill>
                <a:latin typeface="Arial" charset="0"/>
                <a:ea typeface="MS PGothic" pitchFamily="34" charset="-128"/>
              </a:defRPr>
            </a:lvl4pPr>
            <a:lvl5pPr marL="1946044" indent="-216227" defTabSz="914461">
              <a:defRPr>
                <a:solidFill>
                  <a:schemeClr val="tx1"/>
                </a:solidFill>
                <a:latin typeface="Arial" charset="0"/>
                <a:ea typeface="MS PGothic" pitchFamily="34" charset="-128"/>
              </a:defRPr>
            </a:lvl5pPr>
            <a:lvl6pPr marL="2378498" indent="-216227" defTabSz="914461" eaLnBrk="0" fontAlgn="base" hangingPunct="0">
              <a:spcBef>
                <a:spcPct val="0"/>
              </a:spcBef>
              <a:spcAft>
                <a:spcPct val="0"/>
              </a:spcAft>
              <a:defRPr>
                <a:solidFill>
                  <a:schemeClr val="tx1"/>
                </a:solidFill>
                <a:latin typeface="Arial" charset="0"/>
                <a:ea typeface="MS PGothic" pitchFamily="34" charset="-128"/>
              </a:defRPr>
            </a:lvl6pPr>
            <a:lvl7pPr marL="2810952" indent="-216227" defTabSz="914461" eaLnBrk="0" fontAlgn="base" hangingPunct="0">
              <a:spcBef>
                <a:spcPct val="0"/>
              </a:spcBef>
              <a:spcAft>
                <a:spcPct val="0"/>
              </a:spcAft>
              <a:defRPr>
                <a:solidFill>
                  <a:schemeClr val="tx1"/>
                </a:solidFill>
                <a:latin typeface="Arial" charset="0"/>
                <a:ea typeface="MS PGothic" pitchFamily="34" charset="-128"/>
              </a:defRPr>
            </a:lvl7pPr>
            <a:lvl8pPr marL="3243406" indent="-216227" defTabSz="914461" eaLnBrk="0" fontAlgn="base" hangingPunct="0">
              <a:spcBef>
                <a:spcPct val="0"/>
              </a:spcBef>
              <a:spcAft>
                <a:spcPct val="0"/>
              </a:spcAft>
              <a:defRPr>
                <a:solidFill>
                  <a:schemeClr val="tx1"/>
                </a:solidFill>
                <a:latin typeface="Arial" charset="0"/>
                <a:ea typeface="MS PGothic" pitchFamily="34" charset="-128"/>
              </a:defRPr>
            </a:lvl8pPr>
            <a:lvl9pPr marL="3675860" indent="-216227" defTabSz="914461" eaLnBrk="0" fontAlgn="base" hangingPunct="0">
              <a:spcBef>
                <a:spcPct val="0"/>
              </a:spcBef>
              <a:spcAft>
                <a:spcPct val="0"/>
              </a:spcAft>
              <a:defRPr>
                <a:solidFill>
                  <a:schemeClr val="tx1"/>
                </a:solidFill>
                <a:latin typeface="Arial" charset="0"/>
                <a:ea typeface="MS PGothic" pitchFamily="34" charset="-128"/>
              </a:defRPr>
            </a:lvl9pPr>
          </a:lstStyle>
          <a:p>
            <a:fld id="{9CF9D7E8-A69F-41DE-A0A0-D9CAFD27B220}" type="slidenum">
              <a:rPr lang="zh-CN" altLang="en-GB">
                <a:solidFill>
                  <a:prstClr val="black"/>
                </a:solidFill>
                <a:ea typeface="宋体" pitchFamily="2" charset="-122"/>
              </a:rPr>
              <a:pPr/>
              <a:t>1</a:t>
            </a:fld>
            <a:endParaRPr lang="en-GB" altLang="zh-CN">
              <a:solidFill>
                <a:prstClr val="black"/>
              </a:solidFill>
              <a:ea typeface="宋体" pitchFamily="2" charset="-122"/>
            </a:endParaRPr>
          </a:p>
        </p:txBody>
      </p:sp>
      <p:sp>
        <p:nvSpPr>
          <p:cNvPr id="55299" name="Text Box 2"/>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91" tIns="43246" rIns="86491" bIns="43246" anchor="ctr"/>
          <a:lstStyle>
            <a:lvl1pPr>
              <a:defRPr>
                <a:solidFill>
                  <a:schemeClr val="tx1"/>
                </a:solidFill>
                <a:latin typeface="Arial" charset="0"/>
                <a:ea typeface="MS PGothic" pitchFamily="34" charset="-128"/>
              </a:defRPr>
            </a:lvl1pPr>
            <a:lvl2pPr marL="742950" indent="-285750">
              <a:defRPr>
                <a:solidFill>
                  <a:schemeClr val="tx1"/>
                </a:solidFill>
                <a:latin typeface="Arial" charset="0"/>
                <a:ea typeface="MS PGothic" pitchFamily="34" charset="-128"/>
              </a:defRPr>
            </a:lvl2pPr>
            <a:lvl3pPr marL="1143000" indent="-228600">
              <a:defRPr>
                <a:solidFill>
                  <a:schemeClr val="tx1"/>
                </a:solidFill>
                <a:latin typeface="Arial" charset="0"/>
                <a:ea typeface="MS PGothic" pitchFamily="34" charset="-128"/>
              </a:defRPr>
            </a:lvl3pPr>
            <a:lvl4pPr marL="1600200" indent="-228600">
              <a:defRPr>
                <a:solidFill>
                  <a:schemeClr val="tx1"/>
                </a:solidFill>
                <a:latin typeface="Arial" charset="0"/>
                <a:ea typeface="MS PGothic" pitchFamily="34" charset="-128"/>
              </a:defRPr>
            </a:lvl4pPr>
            <a:lvl5pPr marL="2057400" indent="-22860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0" fontAlgn="base" hangingPunct="0">
              <a:spcBef>
                <a:spcPct val="0"/>
              </a:spcBef>
              <a:spcAft>
                <a:spcPct val="0"/>
              </a:spcAft>
            </a:pPr>
            <a:endParaRPr lang="en-US">
              <a:solidFill>
                <a:prstClr val="black"/>
              </a:solidFill>
            </a:endParaRPr>
          </a:p>
        </p:txBody>
      </p:sp>
      <p:sp>
        <p:nvSpPr>
          <p:cNvPr id="55300" name="Rectangle 3"/>
          <p:cNvSpPr>
            <a:spLocks noGrp="1" noChangeArrowheads="1"/>
          </p:cNvSpPr>
          <p:nvPr>
            <p:ph type="body"/>
          </p:nvPr>
        </p:nvSpPr>
        <p:spPr>
          <a:xfrm>
            <a:off x="686099" y="4343703"/>
            <a:ext cx="5482828" cy="4110869"/>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a typeface="宋体" pitchFamily="2" charset="-122"/>
            </a:endParaRPr>
          </a:p>
        </p:txBody>
      </p:sp>
      <p:pic>
        <p:nvPicPr>
          <p:cNvPr id="5" name="Picture 5" descr="Logo and Title 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5445125"/>
            <a:ext cx="42052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4" name="Rectangle 2"/>
          <p:cNvSpPr>
            <a:spLocks noGrp="1" noChangeArrowheads="1"/>
          </p:cNvSpPr>
          <p:nvPr>
            <p:ph type="ctrTitle"/>
          </p:nvPr>
        </p:nvSpPr>
        <p:spPr>
          <a:xfrm>
            <a:off x="5562600" y="2286000"/>
            <a:ext cx="3352800" cy="1143000"/>
          </a:xfrm>
        </p:spPr>
        <p:txBody>
          <a:bodyPr/>
          <a:lstStyle>
            <a:lvl1pPr>
              <a:defRPr/>
            </a:lvl1pPr>
          </a:lstStyle>
          <a:p>
            <a:pPr lvl="0"/>
            <a:r>
              <a:rPr lang="en-US" altLang="zh-CN" noProof="0"/>
              <a:t>Click to edit Master title style</a:t>
            </a:r>
          </a:p>
        </p:txBody>
      </p:sp>
      <p:sp>
        <p:nvSpPr>
          <p:cNvPr id="115715" name="Rectangle 3"/>
          <p:cNvSpPr>
            <a:spLocks noGrp="1" noChangeArrowheads="1"/>
          </p:cNvSpPr>
          <p:nvPr>
            <p:ph type="subTitle" idx="1"/>
          </p:nvPr>
        </p:nvSpPr>
        <p:spPr>
          <a:xfrm>
            <a:off x="5562600" y="3505200"/>
            <a:ext cx="3352800" cy="1752600"/>
          </a:xfrm>
        </p:spPr>
        <p:txBody>
          <a:bodyPr/>
          <a:lstStyle>
            <a:lvl1pPr marL="0" indent="0" algn="ctr">
              <a:defRPr/>
            </a:lvl1pPr>
          </a:lstStyle>
          <a:p>
            <a:pPr lvl="0"/>
            <a:r>
              <a:rPr lang="en-US" altLang="zh-CN" noProof="0"/>
              <a:t>Click to edit Master subtitle style</a:t>
            </a:r>
          </a:p>
        </p:txBody>
      </p:sp>
    </p:spTree>
    <p:extLst>
      <p:ext uri="{BB962C8B-B14F-4D97-AF65-F5344CB8AC3E}">
        <p14:creationId xmlns:p14="http://schemas.microsoft.com/office/powerpoint/2010/main" val="60768279"/>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5159639"/>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1025" y="260350"/>
            <a:ext cx="2033588" cy="5473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27088" y="260350"/>
            <a:ext cx="5951537" cy="5473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789203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650242"/>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6361205"/>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0113" y="1557338"/>
            <a:ext cx="3956050"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8563" y="1557338"/>
            <a:ext cx="3956050" cy="4176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312243"/>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384836"/>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222844"/>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146870"/>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8399238"/>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7261675"/>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xfrm>
            <a:off x="827088" y="260350"/>
            <a:ext cx="8066087"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900113" y="1557338"/>
            <a:ext cx="8064500" cy="417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28" name="Rectangle 4"/>
          <p:cNvSpPr>
            <a:spLocks noChangeArrowheads="1"/>
          </p:cNvSpPr>
          <p:nvPr/>
        </p:nvSpPr>
        <p:spPr bwMode="auto">
          <a:xfrm>
            <a:off x="0" y="0"/>
            <a:ext cx="75565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endParaRPr>
          </a:p>
        </p:txBody>
      </p:sp>
      <p:sp>
        <p:nvSpPr>
          <p:cNvPr id="1029" name="Rectangle 5"/>
          <p:cNvSpPr>
            <a:spLocks noChangeArrowheads="1"/>
          </p:cNvSpPr>
          <p:nvPr/>
        </p:nvSpPr>
        <p:spPr bwMode="auto">
          <a:xfrm>
            <a:off x="395288" y="0"/>
            <a:ext cx="215900" cy="6858000"/>
          </a:xfrm>
          <a:prstGeom prst="rect">
            <a:avLst/>
          </a:prstGeom>
          <a:gradFill rotWithShape="1">
            <a:gsLst>
              <a:gs pos="0">
                <a:srgbClr val="AED1EF">
                  <a:alpha val="70000"/>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endParaRPr>
          </a:p>
        </p:txBody>
      </p:sp>
      <p:sp>
        <p:nvSpPr>
          <p:cNvPr id="1030" name="Rectangle 6"/>
          <p:cNvSpPr>
            <a:spLocks noChangeArrowheads="1"/>
          </p:cNvSpPr>
          <p:nvPr/>
        </p:nvSpPr>
        <p:spPr bwMode="auto">
          <a:xfrm rot="-5400000">
            <a:off x="4464050" y="-3195637"/>
            <a:ext cx="215900" cy="9144000"/>
          </a:xfrm>
          <a:prstGeom prst="rect">
            <a:avLst/>
          </a:prstGeom>
          <a:gradFill rotWithShape="1">
            <a:gsLst>
              <a:gs pos="0">
                <a:srgbClr val="AED1EF">
                  <a:alpha val="60001"/>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endParaRPr>
          </a:p>
        </p:txBody>
      </p:sp>
      <p:pic>
        <p:nvPicPr>
          <p:cNvPr id="1031" name="Picture 7" descr="Logo and 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40425" y="5876925"/>
            <a:ext cx="2659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715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fade">
                                      <p:cBhvr>
                                        <p:cTn id="7"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txStyles>
    <p:titleStyle>
      <a:lvl1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2pPr>
      <a:lvl3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3pPr>
      <a:lvl4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4pPr>
      <a:lvl5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5pPr>
      <a:lvl6pPr marL="457200" algn="ctr" rtl="0" fontAlgn="base">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6pPr>
      <a:lvl7pPr marL="914400" algn="ctr" rtl="0" fontAlgn="base">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7pPr>
      <a:lvl8pPr marL="1371600" algn="ctr" rtl="0" fontAlgn="base">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8pPr>
      <a:lvl9pPr marL="1828800" algn="ctr" rtl="0" fontAlgn="base">
        <a:spcBef>
          <a:spcPct val="0"/>
        </a:spcBef>
        <a:spcAft>
          <a:spcPct val="0"/>
        </a:spcAft>
        <a:defRPr sz="4400" b="1">
          <a:solidFill>
            <a:srgbClr val="CC0000"/>
          </a:solidFill>
          <a:effectLst>
            <a:outerShdw blurRad="38100" dist="38100" dir="2700000" algn="tl">
              <a:srgbClr val="C0C0C0"/>
            </a:outerShdw>
          </a:effectLst>
          <a:latin typeface="Arial" charset="0"/>
          <a:ea typeface="MS PGothic" pitchFamily="34" charset="-128"/>
        </a:defRPr>
      </a:lvl9pPr>
    </p:titleStyle>
    <p:bodyStyle>
      <a:lvl1pPr marL="342900" indent="-342900" algn="l" rtl="0" eaLnBrk="0" fontAlgn="base" hangingPunct="0">
        <a:spcBef>
          <a:spcPct val="20000"/>
        </a:spcBef>
        <a:spcAft>
          <a:spcPct val="0"/>
        </a:spcAft>
        <a:defRPr sz="3600" b="1">
          <a:solidFill>
            <a:srgbClr val="0000FF"/>
          </a:solidFill>
          <a:latin typeface="+mn-lt"/>
          <a:ea typeface="+mn-ea"/>
          <a:cs typeface="+mn-cs"/>
        </a:defRPr>
      </a:lvl1pPr>
      <a:lvl2pPr marL="742950" indent="-285750" algn="l" rtl="0" eaLnBrk="0" fontAlgn="base" hangingPunct="0">
        <a:spcBef>
          <a:spcPct val="20000"/>
        </a:spcBef>
        <a:spcAft>
          <a:spcPct val="0"/>
        </a:spcAft>
        <a:defRPr sz="2800" b="1">
          <a:solidFill>
            <a:schemeClr val="tx1"/>
          </a:solidFill>
          <a:latin typeface="+mn-lt"/>
          <a:ea typeface="+mn-ea"/>
        </a:defRPr>
      </a:lvl2pPr>
      <a:lvl3pPr marL="1143000" indent="-228600" algn="l" rtl="0" eaLnBrk="0" fontAlgn="base" hangingPunct="0">
        <a:spcBef>
          <a:spcPct val="20000"/>
        </a:spcBef>
        <a:spcAft>
          <a:spcPct val="0"/>
        </a:spcAft>
        <a:defRPr sz="2400" b="1">
          <a:solidFill>
            <a:schemeClr val="tx1"/>
          </a:solidFill>
          <a:latin typeface="+mn-lt"/>
          <a:ea typeface="+mn-ea"/>
        </a:defRPr>
      </a:lvl3pPr>
      <a:lvl4pPr marL="1600200" indent="-228600" algn="l" rtl="0" eaLnBrk="0" fontAlgn="base" hangingPunct="0">
        <a:spcBef>
          <a:spcPct val="20000"/>
        </a:spcBef>
        <a:spcAft>
          <a:spcPct val="0"/>
        </a:spcAft>
        <a:defRPr sz="2000" b="1">
          <a:solidFill>
            <a:schemeClr val="tx1"/>
          </a:solidFill>
          <a:latin typeface="+mn-lt"/>
          <a:ea typeface="+mn-ea"/>
        </a:defRPr>
      </a:lvl4pPr>
      <a:lvl5pPr marL="2057400" indent="-228600" algn="l" rtl="0" eaLnBrk="0" fontAlgn="base" hangingPunct="0">
        <a:spcBef>
          <a:spcPct val="20000"/>
        </a:spcBef>
        <a:spcAft>
          <a:spcPct val="0"/>
        </a:spcAft>
        <a:defRPr sz="1000">
          <a:solidFill>
            <a:schemeClr val="tx1"/>
          </a:solidFill>
          <a:latin typeface="+mn-lt"/>
          <a:ea typeface="+mn-ea"/>
        </a:defRPr>
      </a:lvl5pPr>
      <a:lvl6pPr marL="2514600" indent="-228600" algn="l" rtl="0" fontAlgn="base">
        <a:spcBef>
          <a:spcPct val="20000"/>
        </a:spcBef>
        <a:spcAft>
          <a:spcPct val="0"/>
        </a:spcAft>
        <a:defRPr sz="1000">
          <a:solidFill>
            <a:schemeClr val="tx1"/>
          </a:solidFill>
          <a:latin typeface="+mn-lt"/>
          <a:ea typeface="+mn-ea"/>
        </a:defRPr>
      </a:lvl6pPr>
      <a:lvl7pPr marL="2971800" indent="-228600" algn="l" rtl="0" fontAlgn="base">
        <a:spcBef>
          <a:spcPct val="20000"/>
        </a:spcBef>
        <a:spcAft>
          <a:spcPct val="0"/>
        </a:spcAft>
        <a:defRPr sz="1000">
          <a:solidFill>
            <a:schemeClr val="tx1"/>
          </a:solidFill>
          <a:latin typeface="+mn-lt"/>
          <a:ea typeface="+mn-ea"/>
        </a:defRPr>
      </a:lvl7pPr>
      <a:lvl8pPr marL="3429000" indent="-228600" algn="l" rtl="0" fontAlgn="base">
        <a:spcBef>
          <a:spcPct val="20000"/>
        </a:spcBef>
        <a:spcAft>
          <a:spcPct val="0"/>
        </a:spcAft>
        <a:defRPr sz="1000">
          <a:solidFill>
            <a:schemeClr val="tx1"/>
          </a:solidFill>
          <a:latin typeface="+mn-lt"/>
          <a:ea typeface="+mn-ea"/>
        </a:defRPr>
      </a:lvl8pPr>
      <a:lvl9pPr marL="3886200" indent="-228600" algn="l" rtl="0" fontAlgn="base">
        <a:spcBef>
          <a:spcPct val="20000"/>
        </a:spcBef>
        <a:spcAft>
          <a:spcPct val="0"/>
        </a:spcAft>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1219200"/>
            <a:ext cx="8001000" cy="3352800"/>
          </a:xfr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2" tIns="46790" rIns="89982" bIns="46790" anchor="ctr"/>
          <a:lstStyle/>
          <a:p>
            <a:pPr defTabSz="457200" eaLnBrk="1" hangingPunct="1">
              <a:buClr>
                <a:srgbClr val="FFFFFF"/>
              </a:buClr>
              <a:tabLst>
                <a:tab pos="0" algn="l"/>
                <a:tab pos="457200" algn="l"/>
                <a:tab pos="912813" algn="l"/>
                <a:tab pos="1371600" algn="l"/>
                <a:tab pos="1828800" algn="l"/>
                <a:tab pos="2286000" algn="l"/>
                <a:tab pos="2741613" algn="l"/>
                <a:tab pos="3200400" algn="l"/>
                <a:tab pos="3657600" algn="l"/>
                <a:tab pos="4114800" algn="l"/>
                <a:tab pos="4570413" algn="l"/>
                <a:tab pos="5029200" algn="l"/>
                <a:tab pos="5486400" algn="l"/>
                <a:tab pos="5942013" algn="l"/>
                <a:tab pos="6399213" algn="l"/>
                <a:tab pos="6858000" algn="l"/>
                <a:tab pos="7315200" algn="l"/>
                <a:tab pos="7770813" algn="l"/>
                <a:tab pos="8228013" algn="l"/>
                <a:tab pos="8686800" algn="l"/>
                <a:tab pos="9144000" algn="l"/>
              </a:tabLst>
              <a:defRPr/>
            </a:pPr>
            <a:r>
              <a:rPr lang="en-US" sz="5400" b="0" dirty="0">
                <a:solidFill>
                  <a:schemeClr val="bg1"/>
                </a:solidFill>
                <a:latin typeface="Times New Roman" panose="02020603050405020304" pitchFamily="18" charset="0"/>
                <a:cs typeface="Times New Roman" panose="02020603050405020304" pitchFamily="18" charset="0"/>
              </a:rPr>
              <a:t>What is Project Success</a:t>
            </a:r>
          </a:p>
        </p:txBody>
      </p:sp>
      <p:sp>
        <p:nvSpPr>
          <p:cNvPr id="3" name="文本框 2">
            <a:extLst>
              <a:ext uri="{FF2B5EF4-FFF2-40B4-BE49-F238E27FC236}">
                <a16:creationId xmlns:a16="http://schemas.microsoft.com/office/drawing/2014/main" id="{EABC51DA-22EA-44A4-A389-68C067C0E2E7}"/>
              </a:ext>
            </a:extLst>
          </p:cNvPr>
          <p:cNvSpPr txBox="1"/>
          <p:nvPr/>
        </p:nvSpPr>
        <p:spPr>
          <a:xfrm>
            <a:off x="6019800" y="3657600"/>
            <a:ext cx="2209800"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Student ID: 1715471</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03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fade">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510BE-7B1E-4972-BF6D-E370632F18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E18F7F9-7D9B-4D14-9F2D-6C272AD51C01}"/>
              </a:ext>
            </a:extLst>
          </p:cNvPr>
          <p:cNvSpPr>
            <a:spLocks noGrp="1"/>
          </p:cNvSpPr>
          <p:nvPr>
            <p:ph idx="1"/>
          </p:nvPr>
        </p:nvSpPr>
        <p:spPr/>
        <p:txBody>
          <a:bodyP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a:p>
            <a:pPr algn="ct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sz="4000" dirty="0">
                <a:solidFill>
                  <a:schemeClr val="tx1"/>
                </a:solidFill>
                <a:latin typeface="Times New Roman" panose="02020603050405020304" pitchFamily="18" charset="0"/>
                <a:cs typeface="Times New Roman" panose="02020603050405020304" pitchFamily="18" charset="0"/>
              </a:rPr>
              <a:t>Thanks for your attention</a:t>
            </a:r>
            <a:endParaRPr lang="zh-CN" alt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146737"/>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sz="4000" b="0" dirty="0">
                <a:solidFill>
                  <a:schemeClr val="tx1"/>
                </a:solidFill>
                <a:effectLst/>
                <a:latin typeface="Times New Roman" panose="02020603050405020304" pitchFamily="18" charset="0"/>
                <a:cs typeface="Times New Roman" panose="02020603050405020304" pitchFamily="18" charset="0"/>
              </a:rPr>
              <a:t>What is Project Success</a:t>
            </a:r>
          </a:p>
        </p:txBody>
      </p:sp>
      <p:sp>
        <p:nvSpPr>
          <p:cNvPr id="4" name="内容占位符 3">
            <a:extLst>
              <a:ext uri="{FF2B5EF4-FFF2-40B4-BE49-F238E27FC236}">
                <a16:creationId xmlns:a16="http://schemas.microsoft.com/office/drawing/2014/main" id="{29824C37-2A53-4571-8D1A-A7E433C3AEC5}"/>
              </a:ext>
            </a:extLst>
          </p:cNvPr>
          <p:cNvSpPr>
            <a:spLocks noGrp="1"/>
          </p:cNvSpPr>
          <p:nvPr>
            <p:ph idx="1"/>
          </p:nvPr>
        </p:nvSpPr>
        <p:spPr>
          <a:xfrm>
            <a:off x="914400" y="2819400"/>
            <a:ext cx="8064500" cy="1066800"/>
          </a:xfrm>
        </p:spPr>
        <p:txBody>
          <a:bodyPr/>
          <a:lstStyle/>
          <a:p>
            <a:pPr algn="just"/>
            <a:r>
              <a:rPr lang="en-US" altLang="zh-CN" sz="2000" b="0" dirty="0">
                <a:solidFill>
                  <a:schemeClr val="tx1"/>
                </a:solidFill>
                <a:latin typeface="Times New Roman" panose="02020603050405020304" pitchFamily="18" charset="0"/>
                <a:cs typeface="Times New Roman" panose="02020603050405020304" pitchFamily="18" charset="0"/>
              </a:rPr>
              <a:t>“As Project Manager, juggling all of the balls is important, but keeping your eye on the right ball is the key to delivering truly successful projects” – RG</a:t>
            </a:r>
            <a:endParaRPr lang="zh-CN" altLang="en-US" sz="20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538899"/>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857CB-4B2C-4223-A646-04475FFAD051}"/>
              </a:ext>
            </a:extLst>
          </p:cNvPr>
          <p:cNvSpPr>
            <a:spLocks noGrp="1"/>
          </p:cNvSpPr>
          <p:nvPr>
            <p:ph type="title"/>
          </p:nvPr>
        </p:nvSpPr>
        <p:spPr/>
        <p:txBody>
          <a:bodyPr/>
          <a:lstStyle/>
          <a:p>
            <a:pPr algn="just"/>
            <a:r>
              <a:rPr lang="en-US" altLang="zh-CN" sz="4000" b="0" dirty="0">
                <a:solidFill>
                  <a:schemeClr val="tx1"/>
                </a:solidFill>
                <a:effectLst/>
                <a:latin typeface="Times New Roman" panose="02020603050405020304" pitchFamily="18" charset="0"/>
                <a:cs typeface="Times New Roman" panose="02020603050405020304" pitchFamily="18" charset="0"/>
              </a:rPr>
              <a:t>What is Project Success</a:t>
            </a:r>
            <a:endParaRPr lang="zh-CN" altLang="en-US" sz="4000" b="0" dirty="0">
              <a:solidFill>
                <a:schemeClr val="tx1"/>
              </a:solidFill>
              <a:effectLst/>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0899C0F-DA05-4D2D-9AAF-19CA3AD14BF0}"/>
              </a:ext>
            </a:extLst>
          </p:cNvPr>
          <p:cNvSpPr txBox="1"/>
          <p:nvPr/>
        </p:nvSpPr>
        <p:spPr>
          <a:xfrm>
            <a:off x="7567192" y="3631761"/>
            <a:ext cx="1119608"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Performance</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AA1F7EC-9782-4247-86DF-5BBA40F39997}"/>
              </a:ext>
            </a:extLst>
          </p:cNvPr>
          <p:cNvSpPr txBox="1"/>
          <p:nvPr/>
        </p:nvSpPr>
        <p:spPr>
          <a:xfrm>
            <a:off x="872719" y="3370150"/>
            <a:ext cx="4061788" cy="830997"/>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Generally speaking, the definition of project success have to consider that basic factors will affect the project.</a:t>
            </a:r>
            <a:endParaRPr lang="en-GB" altLang="zh-CN" sz="1600" dirty="0">
              <a:latin typeface="Times New Roman" panose="02020603050405020304" pitchFamily="18" charset="0"/>
              <a:cs typeface="Times New Roman" panose="02020603050405020304" pitchFamily="18" charset="0"/>
            </a:endParaRPr>
          </a:p>
        </p:txBody>
      </p:sp>
      <p:grpSp>
        <p:nvGrpSpPr>
          <p:cNvPr id="36" name="组合 35">
            <a:extLst>
              <a:ext uri="{FF2B5EF4-FFF2-40B4-BE49-F238E27FC236}">
                <a16:creationId xmlns:a16="http://schemas.microsoft.com/office/drawing/2014/main" id="{76702420-5D1D-42EF-A04B-D51B67CBAE27}"/>
              </a:ext>
            </a:extLst>
          </p:cNvPr>
          <p:cNvGrpSpPr/>
          <p:nvPr/>
        </p:nvGrpSpPr>
        <p:grpSpPr>
          <a:xfrm>
            <a:off x="4983385" y="1645768"/>
            <a:ext cx="3902392" cy="3999852"/>
            <a:chOff x="5077367" y="1528581"/>
            <a:chExt cx="3902392" cy="3999852"/>
          </a:xfrm>
        </p:grpSpPr>
        <p:sp>
          <p:nvSpPr>
            <p:cNvPr id="7" name="箭头: 下弧形 6">
              <a:extLst>
                <a:ext uri="{FF2B5EF4-FFF2-40B4-BE49-F238E27FC236}">
                  <a16:creationId xmlns:a16="http://schemas.microsoft.com/office/drawing/2014/main" id="{B7943865-FE0F-4CEC-9145-7B7DABADC54A}"/>
                </a:ext>
              </a:extLst>
            </p:cNvPr>
            <p:cNvSpPr/>
            <p:nvPr/>
          </p:nvSpPr>
          <p:spPr bwMode="auto">
            <a:xfrm>
              <a:off x="6390278" y="5088227"/>
              <a:ext cx="1371600" cy="440206"/>
            </a:xfrm>
            <a:prstGeom prst="curvedUpArrow">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cs typeface="Arial" charset="0"/>
              </a:endParaRPr>
            </a:p>
          </p:txBody>
        </p:sp>
        <p:grpSp>
          <p:nvGrpSpPr>
            <p:cNvPr id="33" name="组合 32">
              <a:extLst>
                <a:ext uri="{FF2B5EF4-FFF2-40B4-BE49-F238E27FC236}">
                  <a16:creationId xmlns:a16="http://schemas.microsoft.com/office/drawing/2014/main" id="{7AFEDA87-6C57-4AB5-A0D6-3F354F512120}"/>
                </a:ext>
              </a:extLst>
            </p:cNvPr>
            <p:cNvGrpSpPr/>
            <p:nvPr/>
          </p:nvGrpSpPr>
          <p:grpSpPr>
            <a:xfrm>
              <a:off x="5459833" y="1898249"/>
              <a:ext cx="3307837" cy="3227199"/>
              <a:chOff x="5526885" y="1729410"/>
              <a:chExt cx="3307837" cy="3227199"/>
            </a:xfrm>
          </p:grpSpPr>
          <p:grpSp>
            <p:nvGrpSpPr>
              <p:cNvPr id="29" name="组合 28">
                <a:extLst>
                  <a:ext uri="{FF2B5EF4-FFF2-40B4-BE49-F238E27FC236}">
                    <a16:creationId xmlns:a16="http://schemas.microsoft.com/office/drawing/2014/main" id="{71231F10-3576-4ECD-80AC-34B69E4D4A39}"/>
                  </a:ext>
                </a:extLst>
              </p:cNvPr>
              <p:cNvGrpSpPr/>
              <p:nvPr/>
            </p:nvGrpSpPr>
            <p:grpSpPr>
              <a:xfrm>
                <a:off x="7184726" y="1729410"/>
                <a:ext cx="1471192" cy="1527564"/>
                <a:chOff x="7162800" y="1721609"/>
                <a:chExt cx="1471192" cy="1527564"/>
              </a:xfrm>
            </p:grpSpPr>
            <p:sp>
              <p:nvSpPr>
                <p:cNvPr id="6" name="椭圆 5">
                  <a:extLst>
                    <a:ext uri="{FF2B5EF4-FFF2-40B4-BE49-F238E27FC236}">
                      <a16:creationId xmlns:a16="http://schemas.microsoft.com/office/drawing/2014/main" id="{4582E9AB-A332-444A-8EFE-121C83A72D44}"/>
                    </a:ext>
                  </a:extLst>
                </p:cNvPr>
                <p:cNvSpPr/>
                <p:nvPr/>
              </p:nvSpPr>
              <p:spPr bwMode="auto">
                <a:xfrm>
                  <a:off x="7162800" y="1721609"/>
                  <a:ext cx="1471192" cy="1527564"/>
                </a:xfrm>
                <a:prstGeom prst="ellipse">
                  <a:avLst/>
                </a:prstGeom>
                <a:solidFill>
                  <a:srgbClr val="FF0000"/>
                </a:solidFill>
                <a:ln w="9525"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i="0" u="none" strike="noStrike" normalizeH="0" baseline="0">
                    <a:ln w="0"/>
                    <a:solidFill>
                      <a:schemeClr val="bg1"/>
                    </a:solidFill>
                    <a:effectLst>
                      <a:outerShdw blurRad="38100" dist="19050" dir="2700000" algn="tl" rotWithShape="0">
                        <a:schemeClr val="dk1">
                          <a:alpha val="40000"/>
                        </a:schemeClr>
                      </a:outerShdw>
                    </a:effectLst>
                    <a:latin typeface="Arial" charset="0"/>
                    <a:cs typeface="Arial" charset="0"/>
                  </a:endParaRPr>
                </a:p>
              </p:txBody>
            </p:sp>
            <p:sp>
              <p:nvSpPr>
                <p:cNvPr id="14" name="文本框 13">
                  <a:extLst>
                    <a:ext uri="{FF2B5EF4-FFF2-40B4-BE49-F238E27FC236}">
                      <a16:creationId xmlns:a16="http://schemas.microsoft.com/office/drawing/2014/main" id="{3FC6BBA1-2FBF-43F8-826E-56CD6E41A143}"/>
                    </a:ext>
                  </a:extLst>
                </p:cNvPr>
                <p:cNvSpPr txBox="1"/>
                <p:nvPr/>
              </p:nvSpPr>
              <p:spPr>
                <a:xfrm>
                  <a:off x="7503216" y="2282644"/>
                  <a:ext cx="956260"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Budget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B7C15CDE-4DEF-4AE0-B744-4DE497A64239}"/>
                  </a:ext>
                </a:extLst>
              </p:cNvPr>
              <p:cNvGrpSpPr/>
              <p:nvPr/>
            </p:nvGrpSpPr>
            <p:grpSpPr>
              <a:xfrm>
                <a:off x="5534730" y="1732488"/>
                <a:ext cx="1471192" cy="1527564"/>
                <a:chOff x="5526888" y="1718917"/>
                <a:chExt cx="1471192" cy="1527564"/>
              </a:xfrm>
            </p:grpSpPr>
            <p:sp>
              <p:nvSpPr>
                <p:cNvPr id="19" name="椭圆 18">
                  <a:extLst>
                    <a:ext uri="{FF2B5EF4-FFF2-40B4-BE49-F238E27FC236}">
                      <a16:creationId xmlns:a16="http://schemas.microsoft.com/office/drawing/2014/main" id="{138FFE56-529D-4A5D-BDBA-E803A5F57B8D}"/>
                    </a:ext>
                  </a:extLst>
                </p:cNvPr>
                <p:cNvSpPr/>
                <p:nvPr/>
              </p:nvSpPr>
              <p:spPr bwMode="auto">
                <a:xfrm>
                  <a:off x="5526888" y="1718917"/>
                  <a:ext cx="1471192" cy="1527564"/>
                </a:xfrm>
                <a:prstGeom prst="ellipse">
                  <a:avLst/>
                </a:prstGeom>
                <a:solidFill>
                  <a:srgbClr val="FF0000"/>
                </a:solidFill>
                <a:ln w="9525"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i="0" u="none" strike="noStrike" normalizeH="0" baseline="0">
                    <a:ln w="0"/>
                    <a:solidFill>
                      <a:schemeClr val="bg1"/>
                    </a:solidFill>
                    <a:effectLst>
                      <a:outerShdw blurRad="38100" dist="19050" dir="2700000" algn="tl" rotWithShape="0">
                        <a:schemeClr val="dk1">
                          <a:alpha val="40000"/>
                        </a:schemeClr>
                      </a:outerShdw>
                    </a:effectLst>
                    <a:latin typeface="Arial" charset="0"/>
                    <a:cs typeface="Arial" charset="0"/>
                  </a:endParaRPr>
                </a:p>
              </p:txBody>
            </p:sp>
            <p:sp>
              <p:nvSpPr>
                <p:cNvPr id="20" name="文本框 19">
                  <a:extLst>
                    <a:ext uri="{FF2B5EF4-FFF2-40B4-BE49-F238E27FC236}">
                      <a16:creationId xmlns:a16="http://schemas.microsoft.com/office/drawing/2014/main" id="{0DF2A59F-EB8A-4F4E-BC41-1DC34446C3E5}"/>
                    </a:ext>
                  </a:extLst>
                </p:cNvPr>
                <p:cNvSpPr txBox="1"/>
                <p:nvPr/>
              </p:nvSpPr>
              <p:spPr>
                <a:xfrm>
                  <a:off x="5901302" y="2282644"/>
                  <a:ext cx="722363"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Time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grpSp>
            <p:nvGrpSpPr>
              <p:cNvPr id="32" name="组合 31">
                <a:extLst>
                  <a:ext uri="{FF2B5EF4-FFF2-40B4-BE49-F238E27FC236}">
                    <a16:creationId xmlns:a16="http://schemas.microsoft.com/office/drawing/2014/main" id="{FD60A193-7094-47DF-B2CD-5525404ED976}"/>
                  </a:ext>
                </a:extLst>
              </p:cNvPr>
              <p:cNvGrpSpPr/>
              <p:nvPr/>
            </p:nvGrpSpPr>
            <p:grpSpPr>
              <a:xfrm>
                <a:off x="5526885" y="3429045"/>
                <a:ext cx="1528439" cy="1527564"/>
                <a:chOff x="5526887" y="3345753"/>
                <a:chExt cx="1528439" cy="1527564"/>
              </a:xfrm>
            </p:grpSpPr>
            <p:sp>
              <p:nvSpPr>
                <p:cNvPr id="22" name="椭圆 21">
                  <a:extLst>
                    <a:ext uri="{FF2B5EF4-FFF2-40B4-BE49-F238E27FC236}">
                      <a16:creationId xmlns:a16="http://schemas.microsoft.com/office/drawing/2014/main" id="{783EBF74-483F-4EED-B34D-C63024C4EF8F}"/>
                    </a:ext>
                  </a:extLst>
                </p:cNvPr>
                <p:cNvSpPr/>
                <p:nvPr/>
              </p:nvSpPr>
              <p:spPr bwMode="auto">
                <a:xfrm>
                  <a:off x="5526887" y="3345753"/>
                  <a:ext cx="1471192" cy="1527564"/>
                </a:xfrm>
                <a:prstGeom prst="ellipse">
                  <a:avLst/>
                </a:prstGeom>
                <a:solidFill>
                  <a:srgbClr val="FF0000"/>
                </a:solidFill>
                <a:ln w="9525"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i="0" u="none" strike="noStrike" normalizeH="0" baseline="0">
                    <a:ln w="0"/>
                    <a:solidFill>
                      <a:schemeClr val="bg1"/>
                    </a:solidFill>
                    <a:effectLst>
                      <a:outerShdw blurRad="38100" dist="19050" dir="2700000" algn="tl" rotWithShape="0">
                        <a:schemeClr val="dk1">
                          <a:alpha val="40000"/>
                        </a:schemeClr>
                      </a:outerShdw>
                    </a:effectLst>
                    <a:latin typeface="Arial" charset="0"/>
                    <a:cs typeface="Arial" charset="0"/>
                  </a:endParaRPr>
                </a:p>
              </p:txBody>
            </p:sp>
            <p:sp>
              <p:nvSpPr>
                <p:cNvPr id="23" name="文本框 22">
                  <a:extLst>
                    <a:ext uri="{FF2B5EF4-FFF2-40B4-BE49-F238E27FC236}">
                      <a16:creationId xmlns:a16="http://schemas.microsoft.com/office/drawing/2014/main" id="{7157BED8-ED2A-418B-8E2A-37EF67114C19}"/>
                    </a:ext>
                  </a:extLst>
                </p:cNvPr>
                <p:cNvSpPr txBox="1"/>
                <p:nvPr/>
              </p:nvSpPr>
              <p:spPr>
                <a:xfrm>
                  <a:off x="5526887" y="3909480"/>
                  <a:ext cx="1528439"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Performance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grpSp>
            <p:nvGrpSpPr>
              <p:cNvPr id="31" name="组合 30">
                <a:extLst>
                  <a:ext uri="{FF2B5EF4-FFF2-40B4-BE49-F238E27FC236}">
                    <a16:creationId xmlns:a16="http://schemas.microsoft.com/office/drawing/2014/main" id="{45BFE8FC-4346-4619-BF9D-E6467D14482F}"/>
                  </a:ext>
                </a:extLst>
              </p:cNvPr>
              <p:cNvGrpSpPr/>
              <p:nvPr/>
            </p:nvGrpSpPr>
            <p:grpSpPr>
              <a:xfrm>
                <a:off x="7005922" y="3429045"/>
                <a:ext cx="1828800" cy="1527564"/>
                <a:chOff x="7064375" y="3408550"/>
                <a:chExt cx="1828800" cy="1527564"/>
              </a:xfrm>
            </p:grpSpPr>
            <p:sp>
              <p:nvSpPr>
                <p:cNvPr id="24" name="椭圆 23">
                  <a:extLst>
                    <a:ext uri="{FF2B5EF4-FFF2-40B4-BE49-F238E27FC236}">
                      <a16:creationId xmlns:a16="http://schemas.microsoft.com/office/drawing/2014/main" id="{6CD6E444-6132-47D2-8E8E-7DE02287F937}"/>
                    </a:ext>
                  </a:extLst>
                </p:cNvPr>
                <p:cNvSpPr/>
                <p:nvPr/>
              </p:nvSpPr>
              <p:spPr bwMode="auto">
                <a:xfrm>
                  <a:off x="7243179" y="3408550"/>
                  <a:ext cx="1471192" cy="1527564"/>
                </a:xfrm>
                <a:prstGeom prst="ellipse">
                  <a:avLst/>
                </a:prstGeom>
                <a:solidFill>
                  <a:srgbClr val="FF0000"/>
                </a:solidFill>
                <a:ln w="9525"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i="0" u="none" strike="noStrike" normalizeH="0" baseline="0">
                    <a:ln w="0"/>
                    <a:solidFill>
                      <a:schemeClr val="bg1"/>
                    </a:solidFill>
                    <a:effectLst>
                      <a:outerShdw blurRad="38100" dist="19050" dir="2700000" algn="tl" rotWithShape="0">
                        <a:schemeClr val="dk1">
                          <a:alpha val="40000"/>
                        </a:schemeClr>
                      </a:outerShdw>
                    </a:effectLst>
                    <a:latin typeface="Arial" charset="0"/>
                    <a:cs typeface="Arial" charset="0"/>
                  </a:endParaRPr>
                </a:p>
              </p:txBody>
            </p:sp>
            <p:sp>
              <p:nvSpPr>
                <p:cNvPr id="25" name="文本框 24">
                  <a:extLst>
                    <a:ext uri="{FF2B5EF4-FFF2-40B4-BE49-F238E27FC236}">
                      <a16:creationId xmlns:a16="http://schemas.microsoft.com/office/drawing/2014/main" id="{F63A3436-1DFD-4453-A24D-BF8EF986CEBF}"/>
                    </a:ext>
                  </a:extLst>
                </p:cNvPr>
                <p:cNvSpPr txBox="1"/>
                <p:nvPr/>
              </p:nvSpPr>
              <p:spPr>
                <a:xfrm>
                  <a:off x="7064375" y="3730163"/>
                  <a:ext cx="1828800" cy="707886"/>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Client acceptance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grpSp>
        <p:sp>
          <p:nvSpPr>
            <p:cNvPr id="28" name="箭头: 下弧形 27">
              <a:extLst>
                <a:ext uri="{FF2B5EF4-FFF2-40B4-BE49-F238E27FC236}">
                  <a16:creationId xmlns:a16="http://schemas.microsoft.com/office/drawing/2014/main" id="{CAB87BF1-C6E0-4641-B870-D79F392DE9C2}"/>
                </a:ext>
              </a:extLst>
            </p:cNvPr>
            <p:cNvSpPr/>
            <p:nvPr/>
          </p:nvSpPr>
          <p:spPr bwMode="auto">
            <a:xfrm rot="16200000">
              <a:off x="8073856" y="3266647"/>
              <a:ext cx="1371600" cy="440206"/>
            </a:xfrm>
            <a:prstGeom prst="curvedUpArrow">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cs typeface="Arial" charset="0"/>
              </a:endParaRPr>
            </a:p>
          </p:txBody>
        </p:sp>
        <p:sp>
          <p:nvSpPr>
            <p:cNvPr id="34" name="箭头: 下弧形 33">
              <a:extLst>
                <a:ext uri="{FF2B5EF4-FFF2-40B4-BE49-F238E27FC236}">
                  <a16:creationId xmlns:a16="http://schemas.microsoft.com/office/drawing/2014/main" id="{87B51591-2183-44CE-B1AC-CA257512F31F}"/>
                </a:ext>
              </a:extLst>
            </p:cNvPr>
            <p:cNvSpPr/>
            <p:nvPr/>
          </p:nvSpPr>
          <p:spPr bwMode="auto">
            <a:xfrm rot="10800000">
              <a:off x="6334442" y="1528581"/>
              <a:ext cx="1371600" cy="440206"/>
            </a:xfrm>
            <a:prstGeom prst="curvedUpArrow">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cs typeface="Arial" charset="0"/>
              </a:endParaRPr>
            </a:p>
          </p:txBody>
        </p:sp>
        <p:sp>
          <p:nvSpPr>
            <p:cNvPr id="35" name="箭头: 下弧形 34">
              <a:extLst>
                <a:ext uri="{FF2B5EF4-FFF2-40B4-BE49-F238E27FC236}">
                  <a16:creationId xmlns:a16="http://schemas.microsoft.com/office/drawing/2014/main" id="{A3B7B6D3-36CF-4541-B3B7-33E081671CE3}"/>
                </a:ext>
              </a:extLst>
            </p:cNvPr>
            <p:cNvSpPr/>
            <p:nvPr/>
          </p:nvSpPr>
          <p:spPr bwMode="auto">
            <a:xfrm rot="5400000">
              <a:off x="4611670" y="3311873"/>
              <a:ext cx="1371600" cy="440206"/>
            </a:xfrm>
            <a:prstGeom prst="curvedUpArrow">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644152830"/>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FDE-583A-46E4-8BF8-69BDD4324500}"/>
              </a:ext>
            </a:extLst>
          </p:cNvPr>
          <p:cNvSpPr>
            <a:spLocks noGrp="1"/>
          </p:cNvSpPr>
          <p:nvPr>
            <p:ph type="title"/>
          </p:nvPr>
        </p:nvSpPr>
        <p:spPr/>
        <p:txBody>
          <a:bodyPr/>
          <a:lstStyle/>
          <a:p>
            <a:pPr algn="just"/>
            <a:r>
              <a:rPr lang="en-GB" altLang="zh-CN" sz="4000" b="0" dirty="0">
                <a:solidFill>
                  <a:schemeClr val="tx1"/>
                </a:solidFill>
                <a:effectLst/>
                <a:latin typeface="Times New Roman" panose="02020603050405020304" pitchFamily="18" charset="0"/>
                <a:cs typeface="Times New Roman" panose="02020603050405020304" pitchFamily="18" charset="0"/>
              </a:rPr>
              <a:t>Internal causes</a:t>
            </a:r>
          </a:p>
        </p:txBody>
      </p:sp>
      <p:graphicFrame>
        <p:nvGraphicFramePr>
          <p:cNvPr id="10" name="内容占位符 9">
            <a:extLst>
              <a:ext uri="{FF2B5EF4-FFF2-40B4-BE49-F238E27FC236}">
                <a16:creationId xmlns:a16="http://schemas.microsoft.com/office/drawing/2014/main" id="{5669495C-8C12-40B8-9194-7979E6178148}"/>
              </a:ext>
            </a:extLst>
          </p:cNvPr>
          <p:cNvGraphicFramePr>
            <a:graphicFrameLocks noGrp="1"/>
          </p:cNvGraphicFramePr>
          <p:nvPr>
            <p:ph idx="1"/>
            <p:extLst>
              <p:ext uri="{D42A27DB-BD31-4B8C-83A1-F6EECF244321}">
                <p14:modId xmlns:p14="http://schemas.microsoft.com/office/powerpoint/2010/main" val="1501839414"/>
              </p:ext>
            </p:extLst>
          </p:nvPr>
        </p:nvGraphicFramePr>
        <p:xfrm>
          <a:off x="5105400" y="1524000"/>
          <a:ext cx="378777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a:extLst>
              <a:ext uri="{FF2B5EF4-FFF2-40B4-BE49-F238E27FC236}">
                <a16:creationId xmlns:a16="http://schemas.microsoft.com/office/drawing/2014/main" id="{9AB28E64-6E56-4D96-990E-C7B860C592FC}"/>
              </a:ext>
            </a:extLst>
          </p:cNvPr>
          <p:cNvSpPr txBox="1"/>
          <p:nvPr/>
        </p:nvSpPr>
        <p:spPr>
          <a:xfrm>
            <a:off x="827088" y="1524000"/>
            <a:ext cx="3897312" cy="3293209"/>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Time: Projects are constrained at a specific time, the project must completed within the specific time.</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Budget: Limited budget is one of the important constrain condition for any project.</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Performance: All projects must be developed in accordance with established technical specifications.</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The triple constraint used to be the standard for evaluating project performance.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927787"/>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CA14F-66D0-45B8-8B21-00F9B5278C16}"/>
              </a:ext>
            </a:extLst>
          </p:cNvPr>
          <p:cNvSpPr>
            <a:spLocks noGrp="1"/>
          </p:cNvSpPr>
          <p:nvPr>
            <p:ph type="title"/>
          </p:nvPr>
        </p:nvSpPr>
        <p:spPr/>
        <p:txBody>
          <a:bodyPr/>
          <a:lstStyle/>
          <a:p>
            <a:pPr algn="just"/>
            <a:r>
              <a:rPr lang="en-GB" altLang="zh-CN" sz="4000" b="0" dirty="0">
                <a:solidFill>
                  <a:schemeClr val="tx1"/>
                </a:solidFill>
                <a:effectLst/>
                <a:latin typeface="Times New Roman" panose="02020603050405020304" pitchFamily="18" charset="0"/>
                <a:cs typeface="Times New Roman" panose="02020603050405020304" pitchFamily="18" charset="0"/>
              </a:rPr>
              <a:t>Internal causes</a:t>
            </a:r>
            <a:endParaRPr lang="zh-CN" altLang="en-US" sz="4000" dirty="0"/>
          </a:p>
        </p:txBody>
      </p:sp>
      <p:pic>
        <p:nvPicPr>
          <p:cNvPr id="5" name="内容占位符 4">
            <a:extLst>
              <a:ext uri="{FF2B5EF4-FFF2-40B4-BE49-F238E27FC236}">
                <a16:creationId xmlns:a16="http://schemas.microsoft.com/office/drawing/2014/main" id="{BD8F50E9-C238-46D4-8882-EFF4081EB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3175" y="1524000"/>
            <a:ext cx="3600000" cy="4343400"/>
          </a:xfrm>
        </p:spPr>
      </p:pic>
      <p:sp>
        <p:nvSpPr>
          <p:cNvPr id="6" name="文本框 5">
            <a:extLst>
              <a:ext uri="{FF2B5EF4-FFF2-40B4-BE49-F238E27FC236}">
                <a16:creationId xmlns:a16="http://schemas.microsoft.com/office/drawing/2014/main" id="{0FE5AE8F-FA38-48EA-9713-8A95020B56AF}"/>
              </a:ext>
            </a:extLst>
          </p:cNvPr>
          <p:cNvSpPr txBox="1"/>
          <p:nvPr/>
        </p:nvSpPr>
        <p:spPr>
          <a:xfrm>
            <a:off x="685800" y="3033980"/>
            <a:ext cx="4038600" cy="1323439"/>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 construction industry and heavy industry</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Control capital and time</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Internal efficiency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304672"/>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77973-4894-4A10-BA53-CC84CCA50082}"/>
              </a:ext>
            </a:extLst>
          </p:cNvPr>
          <p:cNvSpPr>
            <a:spLocks noGrp="1"/>
          </p:cNvSpPr>
          <p:nvPr>
            <p:ph type="title"/>
          </p:nvPr>
        </p:nvSpPr>
        <p:spPr/>
        <p:txBody>
          <a:bodyPr/>
          <a:lstStyle/>
          <a:p>
            <a:pPr algn="just"/>
            <a:r>
              <a:rPr lang="en-GB" altLang="zh-CN" sz="4000" b="0" dirty="0">
                <a:solidFill>
                  <a:schemeClr val="tx1"/>
                </a:solidFill>
                <a:effectLst/>
                <a:latin typeface="Times New Roman" panose="02020603050405020304" pitchFamily="18" charset="0"/>
                <a:cs typeface="Times New Roman" panose="02020603050405020304" pitchFamily="18" charset="0"/>
              </a:rPr>
              <a:t>External reason</a:t>
            </a:r>
            <a:endParaRPr lang="zh-CN" altLang="en-US" sz="4000" b="0" dirty="0">
              <a:effectLst/>
            </a:endParaRPr>
          </a:p>
        </p:txBody>
      </p:sp>
      <p:graphicFrame>
        <p:nvGraphicFramePr>
          <p:cNvPr id="5" name="内容占位符 9">
            <a:extLst>
              <a:ext uri="{FF2B5EF4-FFF2-40B4-BE49-F238E27FC236}">
                <a16:creationId xmlns:a16="http://schemas.microsoft.com/office/drawing/2014/main" id="{02D401B8-AAB3-4694-8939-3A325FB5A503}"/>
              </a:ext>
            </a:extLst>
          </p:cNvPr>
          <p:cNvGraphicFramePr>
            <a:graphicFrameLocks/>
          </p:cNvGraphicFramePr>
          <p:nvPr>
            <p:extLst>
              <p:ext uri="{D42A27DB-BD31-4B8C-83A1-F6EECF244321}">
                <p14:modId xmlns:p14="http://schemas.microsoft.com/office/powerpoint/2010/main" val="1512235314"/>
              </p:ext>
            </p:extLst>
          </p:nvPr>
        </p:nvGraphicFramePr>
        <p:xfrm>
          <a:off x="5105400" y="1524000"/>
          <a:ext cx="378777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A35DA37F-2EE2-4617-B7B2-A5BD0A0EA3AB}"/>
              </a:ext>
            </a:extLst>
          </p:cNvPr>
          <p:cNvSpPr txBox="1"/>
          <p:nvPr/>
        </p:nvSpPr>
        <p:spPr>
          <a:xfrm>
            <a:off x="827088" y="2749659"/>
            <a:ext cx="3744912" cy="1815882"/>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As a measure of project success, the triple constraint are not comprehensive enough to evaluate the project. For example, if the final product of project cannot bring any benefit to the company that means project failure. Although this product meets the triple constraint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448686"/>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20859-60FA-4D17-AA37-A7D5C37DAA7F}"/>
              </a:ext>
            </a:extLst>
          </p:cNvPr>
          <p:cNvSpPr>
            <a:spLocks noGrp="1"/>
          </p:cNvSpPr>
          <p:nvPr>
            <p:ph type="title"/>
          </p:nvPr>
        </p:nvSpPr>
        <p:spPr/>
        <p:txBody>
          <a:bodyPr/>
          <a:lstStyle/>
          <a:p>
            <a:pPr algn="just"/>
            <a:r>
              <a:rPr lang="en-GB" altLang="zh-CN" sz="4000" b="0" dirty="0">
                <a:solidFill>
                  <a:schemeClr val="tx1"/>
                </a:solidFill>
                <a:effectLst/>
                <a:latin typeface="Times New Roman" panose="02020603050405020304" pitchFamily="18" charset="0"/>
                <a:cs typeface="Times New Roman" panose="02020603050405020304" pitchFamily="18" charset="0"/>
              </a:rPr>
              <a:t>External reason</a:t>
            </a:r>
            <a:endParaRPr lang="zh-CN" altLang="en-US" sz="4000" dirty="0"/>
          </a:p>
        </p:txBody>
      </p:sp>
      <p:pic>
        <p:nvPicPr>
          <p:cNvPr id="7" name="内容占位符 6">
            <a:extLst>
              <a:ext uri="{FF2B5EF4-FFF2-40B4-BE49-F238E27FC236}">
                <a16:creationId xmlns:a16="http://schemas.microsoft.com/office/drawing/2014/main" id="{16EF9404-FBAA-41F7-86C5-AF5737C7D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3175" y="1524000"/>
            <a:ext cx="3600000" cy="4419600"/>
          </a:xfrm>
        </p:spPr>
      </p:pic>
      <p:sp>
        <p:nvSpPr>
          <p:cNvPr id="8" name="文本框 7">
            <a:extLst>
              <a:ext uri="{FF2B5EF4-FFF2-40B4-BE49-F238E27FC236}">
                <a16:creationId xmlns:a16="http://schemas.microsoft.com/office/drawing/2014/main" id="{723C09D1-3230-4818-98DB-CA15D8A99F7C}"/>
              </a:ext>
            </a:extLst>
          </p:cNvPr>
          <p:cNvSpPr txBox="1"/>
          <p:nvPr/>
        </p:nvSpPr>
        <p:spPr>
          <a:xfrm>
            <a:off x="827787" y="2702748"/>
            <a:ext cx="3897312" cy="2062103"/>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Focus on the customer satisfaction</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The market is the final judge of the project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Bring customer great profits </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The open atmosphere is very important in the development of project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354471"/>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FA01E-D21F-4E8B-9A18-3CA241A59EBA}"/>
              </a:ext>
            </a:extLst>
          </p:cNvPr>
          <p:cNvSpPr>
            <a:spLocks noGrp="1"/>
          </p:cNvSpPr>
          <p:nvPr>
            <p:ph type="title"/>
          </p:nvPr>
        </p:nvSpPr>
        <p:spPr/>
        <p:txBody>
          <a:bodyPr/>
          <a:lstStyle/>
          <a:p>
            <a:pPr algn="just"/>
            <a:r>
              <a:rPr lang="en-US" altLang="zh-CN" sz="4000" b="0" dirty="0">
                <a:solidFill>
                  <a:schemeClr val="tx1"/>
                </a:solidFill>
                <a:effectLst/>
                <a:latin typeface="Times New Roman" panose="02020603050405020304" pitchFamily="18" charset="0"/>
                <a:cs typeface="Times New Roman" panose="02020603050405020304" pitchFamily="18" charset="0"/>
              </a:rPr>
              <a:t>Layers in project success</a:t>
            </a:r>
            <a:endParaRPr lang="zh-CN" altLang="en-US" sz="4000" b="0" dirty="0">
              <a:solidFill>
                <a:schemeClr val="tx1"/>
              </a:solidFill>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57E858F2-B5AE-4581-8DD7-4CE718DDC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285" y="1557338"/>
            <a:ext cx="6534156" cy="4176712"/>
          </a:xfrm>
        </p:spPr>
      </p:pic>
      <p:sp>
        <p:nvSpPr>
          <p:cNvPr id="3" name="文本框 2">
            <a:extLst>
              <a:ext uri="{FF2B5EF4-FFF2-40B4-BE49-F238E27FC236}">
                <a16:creationId xmlns:a16="http://schemas.microsoft.com/office/drawing/2014/main" id="{8201A78D-E1BD-4513-87E3-E02355EBD37E}"/>
              </a:ext>
            </a:extLst>
          </p:cNvPr>
          <p:cNvSpPr txBox="1"/>
          <p:nvPr/>
        </p:nvSpPr>
        <p:spPr>
          <a:xfrm>
            <a:off x="3030720" y="5734050"/>
            <a:ext cx="3658822"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Figure 1 Layers in project success click for larger image</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647926"/>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A59D4-FDB4-44EE-9B6F-0CFA4AB8DAC1}"/>
              </a:ext>
            </a:extLst>
          </p:cNvPr>
          <p:cNvSpPr>
            <a:spLocks noGrp="1"/>
          </p:cNvSpPr>
          <p:nvPr>
            <p:ph type="title"/>
          </p:nvPr>
        </p:nvSpPr>
        <p:spPr/>
        <p:txBody>
          <a:bodyPr/>
          <a:lstStyle/>
          <a:p>
            <a:pPr algn="just"/>
            <a:r>
              <a:rPr lang="en-US" altLang="zh-CN" sz="4000" b="0" dirty="0">
                <a:solidFill>
                  <a:schemeClr val="tx1"/>
                </a:solidFill>
                <a:effectLst/>
                <a:latin typeface="Times New Roman" panose="02020603050405020304" pitchFamily="18" charset="0"/>
                <a:cs typeface="Times New Roman" panose="02020603050405020304" pitchFamily="18" charset="0"/>
              </a:rPr>
              <a:t>What is Project Success</a:t>
            </a:r>
            <a:endParaRPr lang="zh-CN" altLang="en-US" sz="4000" dirty="0"/>
          </a:p>
        </p:txBody>
      </p:sp>
      <p:pic>
        <p:nvPicPr>
          <p:cNvPr id="5" name="内容占位符 4">
            <a:extLst>
              <a:ext uri="{FF2B5EF4-FFF2-40B4-BE49-F238E27FC236}">
                <a16:creationId xmlns:a16="http://schemas.microsoft.com/office/drawing/2014/main" id="{6AAEA95E-2C83-48B0-8836-3900ABE3E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1524000"/>
            <a:ext cx="3245986" cy="4343400"/>
          </a:xfrm>
        </p:spPr>
      </p:pic>
      <p:sp>
        <p:nvSpPr>
          <p:cNvPr id="6" name="文本框 5">
            <a:extLst>
              <a:ext uri="{FF2B5EF4-FFF2-40B4-BE49-F238E27FC236}">
                <a16:creationId xmlns:a16="http://schemas.microsoft.com/office/drawing/2014/main" id="{6A4AEFC2-C3A6-4A3F-A7F1-D554A7CAF37F}"/>
              </a:ext>
            </a:extLst>
          </p:cNvPr>
          <p:cNvSpPr txBox="1"/>
          <p:nvPr/>
        </p:nvSpPr>
        <p:spPr>
          <a:xfrm>
            <a:off x="827088" y="1524000"/>
            <a:ext cx="4659312" cy="3539430"/>
          </a:xfrm>
          <a:prstGeom prst="rect">
            <a:avLst/>
          </a:prstGeom>
          <a:noFill/>
        </p:spPr>
        <p:txBody>
          <a:bodyPr wrap="square" rtlCol="0">
            <a:spAutoFit/>
          </a:bodyPr>
          <a:lstStyle/>
          <a:p>
            <a:pPr algn="just"/>
            <a:r>
              <a:rPr lang="en-US" altLang="zh-CN" sz="1600" dirty="0">
                <a:latin typeface="Times New Roman" panose="02020603050405020304" pitchFamily="18" charset="0"/>
                <a:cs typeface="Times New Roman" panose="02020603050405020304" pitchFamily="18" charset="0"/>
              </a:rPr>
              <a:t>These different perspectives means that over time the project’s success or failure may changed. The Sydney Opera House is a good example.   </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In the 1957, The original project made a plan for that. The project should to be finished in 5 years at a cost of $7,000,000. In the end, the project cost $102,000,000 and took 13 years. By any measure that was filed project, and it was denounced by many media at the time.</a:t>
            </a: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sz="1600" dirty="0">
                <a:latin typeface="Times New Roman" panose="02020603050405020304" pitchFamily="18" charset="0"/>
                <a:cs typeface="Times New Roman" panose="02020603050405020304" pitchFamily="18" charset="0"/>
              </a:rPr>
              <a:t>In retrospect, now that we can look back many years later, it is clear that the project created something of enormous value.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643860"/>
      </p:ext>
    </p:extLst>
  </p:cSld>
  <p:clrMapOvr>
    <a:masterClrMapping/>
  </p:clrMapOvr>
  <p:transition spd="slow">
    <p:pull/>
  </p:transition>
</p:sld>
</file>

<file path=ppt/theme/theme1.xml><?xml version="1.0" encoding="utf-8"?>
<a:theme xmlns:a="http://schemas.openxmlformats.org/drawingml/2006/main" name="1_Blank Presentation">
  <a:themeElements>
    <a:clrScheme name="1_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258419C7884242A287075DD4CBA53F" ma:contentTypeVersion="1" ma:contentTypeDescription="Create a new document." ma:contentTypeScope="" ma:versionID="e81560e7b00fcfdd09395e2dc5e4b0cc">
  <xsd:schema xmlns:xsd="http://www.w3.org/2001/XMLSchema" xmlns:xs="http://www.w3.org/2001/XMLSchema" xmlns:p="http://schemas.microsoft.com/office/2006/metadata/properties" xmlns:ns2="B0BDE463-703B-47A0-8BD9-56EDD8661A5D" xmlns:ns3="e8331262-de25-436d-8f05-154a071bbe3b" xmlns:ns4="http://schemas.microsoft.com/sharepoint/v4" targetNamespace="http://schemas.microsoft.com/office/2006/metadata/properties" ma:root="true" ma:fieldsID="5bbfa32444a67429d4d413378d447ef6" ns2:_="" ns3:_="" ns4:_="">
    <xsd:import namespace="B0BDE463-703B-47A0-8BD9-56EDD8661A5D"/>
    <xsd:import namespace="e8331262-de25-436d-8f05-154a071bbe3b"/>
    <xsd:import namespace="http://schemas.microsoft.com/sharepoint/v4"/>
    <xsd:element name="properties">
      <xsd:complexType>
        <xsd:sequence>
          <xsd:element name="documentManagement">
            <xsd:complexType>
              <xsd:all>
                <xsd:element ref="ns2:hc6d7eca65f9478abad7d03f5cf64e0f" minOccurs="0"/>
                <xsd:element ref="ns3:TaxCatchAll"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BDE463-703B-47A0-8BD9-56EDD8661A5D" elementFormDefault="qualified">
    <xsd:import namespace="http://schemas.microsoft.com/office/2006/documentManagement/types"/>
    <xsd:import namespace="http://schemas.microsoft.com/office/infopath/2007/PartnerControls"/>
    <xsd:element name="hc6d7eca65f9478abad7d03f5cf64e0f" ma:index="9" nillable="true" ma:taxonomy="true" ma:internalName="hc6d7eca65f9478abad7d03f5cf64e0f" ma:taxonomyFieldName="Category" ma:displayName="Category" ma:default="" ma:fieldId="{1c6d7eca-65f9-478a-bad7-d03f5cf64e0f}" ma:sspId="202c0e86-dd13-49e1-9468-8a61cc7812e1" ma:termSetId="794b5192-67a4-4b44-b00c-5f52222485f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331262-de25-436d-8f05-154a071bbe3b"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1C7AFFB-7058-41CA-918F-5D04FCCBBA61}" ma:internalName="TaxCatchAll" ma:showField="CatchAllData" ma:web="{149a1508-1ebd-4030-9baf-02a9b71157b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axCatchAll xmlns="e8331262-de25-436d-8f05-154a071bbe3b"/>
    <hc6d7eca65f9478abad7d03f5cf64e0f xmlns="B0BDE463-703B-47A0-8BD9-56EDD8661A5D">
      <Terms xmlns="http://schemas.microsoft.com/office/infopath/2007/PartnerControls"/>
    </hc6d7eca65f9478abad7d03f5cf64e0f>
  </documentManagement>
</p:properties>
</file>

<file path=customXml/itemProps1.xml><?xml version="1.0" encoding="utf-8"?>
<ds:datastoreItem xmlns:ds="http://schemas.openxmlformats.org/officeDocument/2006/customXml" ds:itemID="{C14C128C-3E26-49E3-8D0B-89C9F9B86F26}">
  <ds:schemaRefs>
    <ds:schemaRef ds:uri="http://schemas.microsoft.com/sharepoint/v3/contenttype/forms"/>
  </ds:schemaRefs>
</ds:datastoreItem>
</file>

<file path=customXml/itemProps2.xml><?xml version="1.0" encoding="utf-8"?>
<ds:datastoreItem xmlns:ds="http://schemas.openxmlformats.org/officeDocument/2006/customXml" ds:itemID="{578E5A01-858D-4F4E-B82D-C0C2B1762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BDE463-703B-47A0-8BD9-56EDD8661A5D"/>
    <ds:schemaRef ds:uri="e8331262-de25-436d-8f05-154a071bbe3b"/>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C146D-5AA8-4688-813E-B7CEDF52D8B8}">
  <ds:schemaRefs>
    <ds:schemaRef ds:uri="http://purl.org/dc/dcmitype/"/>
    <ds:schemaRef ds:uri="http://purl.org/dc/terms/"/>
    <ds:schemaRef ds:uri="http://schemas.microsoft.com/office/2006/documentManagement/types"/>
    <ds:schemaRef ds:uri="http://purl.org/dc/elements/1.1/"/>
    <ds:schemaRef ds:uri="http://www.w3.org/XML/1998/namespace"/>
    <ds:schemaRef ds:uri="B0BDE463-703B-47A0-8BD9-56EDD8661A5D"/>
    <ds:schemaRef ds:uri="http://schemas.microsoft.com/office/infopath/2007/PartnerControls"/>
    <ds:schemaRef ds:uri="http://schemas.openxmlformats.org/package/2006/metadata/core-properties"/>
    <ds:schemaRef ds:uri="http://schemas.microsoft.com/sharepoint/v4"/>
    <ds:schemaRef ds:uri="e8331262-de25-436d-8f05-154a071bbe3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2304</TotalTime>
  <Words>376</Words>
  <Application>Microsoft Office PowerPoint</Application>
  <PresentationFormat>全屏显示(4:3)</PresentationFormat>
  <Paragraphs>56</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MS PGothic</vt:lpstr>
      <vt:lpstr>宋体</vt:lpstr>
      <vt:lpstr>Arial</vt:lpstr>
      <vt:lpstr>Calibri</vt:lpstr>
      <vt:lpstr>Times New Roman</vt:lpstr>
      <vt:lpstr>1_Blank Presentation</vt:lpstr>
      <vt:lpstr>What is Project Success</vt:lpstr>
      <vt:lpstr>What is Project Success</vt:lpstr>
      <vt:lpstr>What is Project Success</vt:lpstr>
      <vt:lpstr>Internal causes</vt:lpstr>
      <vt:lpstr>Internal causes</vt:lpstr>
      <vt:lpstr>External reason</vt:lpstr>
      <vt:lpstr>External reason</vt:lpstr>
      <vt:lpstr>Layers in project success</vt:lpstr>
      <vt:lpstr>What is Project Success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dc:creator>
  <cp:lastModifiedBy>cong.yin</cp:lastModifiedBy>
  <cp:revision>124</cp:revision>
  <dcterms:created xsi:type="dcterms:W3CDTF">2014-01-02T03:42:30Z</dcterms:created>
  <dcterms:modified xsi:type="dcterms:W3CDTF">2018-05-14T16:27:15Z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0x01010077258419C7884242A287075DD4CBA53F</vt:lpwstr>
  </property>
</Properties>
</file>