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9039" autoAdjust="0"/>
    <p:restoredTop sz="94660"/>
  </p:normalViewPr>
  <p:slideViewPr>
    <p:cSldViewPr>
      <p:cViewPr varScale="1">
        <p:scale>
          <a:sx n="74" d="100"/>
          <a:sy n="74" d="100"/>
        </p:scale>
        <p:origin x="61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F0C96-929D-4162-9E5A-ECB92A6A8C3B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C44B5E-222A-4D2F-83E4-B28E9B12A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722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242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242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242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242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242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242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242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242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242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242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#&#26356;&#26032;&#21151;&#33021;&#25805;&#20316;&#27493;&#39588;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#&#29256;&#26412;&#27979;&#35797;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更新功能操作步骤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目录</a:t>
            </a:r>
          </a:p>
          <a:p>
            <a:r>
              <a:rPr lang="en-US" altLang="zh-CN" b="1" u="sng" cap="all" dirty="0">
                <a:hlinkClick r:id="rId3" action="ppaction://hlinkfile"/>
              </a:rPr>
              <a:t>1.</a:t>
            </a:r>
            <a:r>
              <a:rPr lang="en-US" altLang="zh-CN" b="1" cap="all" dirty="0">
                <a:hlinkClick r:id="rId3" action="ppaction://hlinkfile"/>
              </a:rPr>
              <a:t>	</a:t>
            </a:r>
            <a:r>
              <a:rPr lang="zh-CN" altLang="en-US" b="1" cap="all" dirty="0" smtClean="0">
                <a:hlinkClick r:id="rId3" action="ppaction://hlinkfile"/>
              </a:rPr>
              <a:t>热升</a:t>
            </a:r>
            <a:r>
              <a:rPr lang="en-US" altLang="zh-CN" b="1" cap="all" dirty="0" err="1" smtClean="0">
                <a:hlinkClick r:id="rId3" action="ppaction://hlinkfile"/>
              </a:rPr>
              <a:t>级</a:t>
            </a:r>
            <a:r>
              <a:rPr lang="en-US" altLang="zh-CN" b="1" u="sng" cap="all" dirty="0" err="1" smtClean="0">
                <a:hlinkClick r:id="rId3" action="ppaction://hlinkfile"/>
              </a:rPr>
              <a:t>操作步骤</a:t>
            </a:r>
            <a:r>
              <a:rPr lang="en-US" altLang="zh-CN" b="1" cap="all" dirty="0">
                <a:hlinkClick r:id="rId3" action="ppaction://hlinkfile"/>
              </a:rPr>
              <a:t>	</a:t>
            </a:r>
            <a:endParaRPr lang="zh-CN" altLang="zh-CN" b="1" cap="all" dirty="0"/>
          </a:p>
          <a:p>
            <a:r>
              <a:rPr lang="en-US" altLang="zh-CN" b="1" u="sng" cap="all" dirty="0">
                <a:hlinkClick r:id="rId4" action="ppaction://hlinkfile"/>
              </a:rPr>
              <a:t>2.</a:t>
            </a:r>
            <a:r>
              <a:rPr lang="en-US" altLang="zh-CN" b="1" cap="all" dirty="0">
                <a:hlinkClick r:id="rId4" action="ppaction://hlinkfile"/>
              </a:rPr>
              <a:t>	</a:t>
            </a:r>
            <a:r>
              <a:rPr lang="en-US" altLang="zh-CN" b="1" u="sng" cap="all" dirty="0" err="1">
                <a:hlinkClick r:id="rId4" action="ppaction://hlinkfile"/>
              </a:rPr>
              <a:t>版本测试</a:t>
            </a:r>
            <a:r>
              <a:rPr lang="en-US" altLang="zh-CN" b="1" cap="all" dirty="0">
                <a:hlinkClick r:id="rId4" action="ppaction://hlinkfile"/>
              </a:rPr>
              <a:t>	</a:t>
            </a:r>
            <a:endParaRPr lang="zh-CN" altLang="zh-CN" b="1" cap="all" dirty="0"/>
          </a:p>
        </p:txBody>
      </p:sp>
    </p:spTree>
    <p:extLst>
      <p:ext uri="{BB962C8B-B14F-4D97-AF65-F5344CB8AC3E}">
        <p14:creationId xmlns:p14="http://schemas.microsoft.com/office/powerpoint/2010/main" val="258148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4624"/>
            <a:ext cx="92525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   </a:t>
            </a:r>
            <a:r>
              <a:rPr lang="zh-CN" altLang="zh-CN" b="1" dirty="0" smtClean="0"/>
              <a:t>版本</a:t>
            </a:r>
            <a:r>
              <a:rPr lang="zh-CN" altLang="zh-CN" b="1" dirty="0"/>
              <a:t>测试</a:t>
            </a:r>
            <a:endParaRPr lang="zh-CN" altLang="zh-CN" sz="1050" dirty="0"/>
          </a:p>
          <a:p>
            <a:pPr lvl="0"/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dirty="0" smtClean="0"/>
              <a:t>测试</a:t>
            </a:r>
            <a:r>
              <a:rPr lang="zh-CN" altLang="zh-CN" dirty="0"/>
              <a:t>热更新功能版本中下载需要测试渠道的版本</a:t>
            </a:r>
            <a:r>
              <a:rPr lang="en-US" altLang="zh-CN" dirty="0"/>
              <a:t>1</a:t>
            </a:r>
            <a:r>
              <a:rPr lang="zh-CN" altLang="zh-CN" dirty="0"/>
              <a:t>然后安装到测试手机内，进行正常的游戏测试；然后在系统管理界面，点击测试用户，输入测试手机</a:t>
            </a:r>
            <a:r>
              <a:rPr lang="en-US" altLang="zh-CN" dirty="0"/>
              <a:t>IMEI</a:t>
            </a:r>
            <a:r>
              <a:rPr lang="zh-CN" altLang="zh-CN" dirty="0"/>
              <a:t>【手机拨打电话界面输入</a:t>
            </a:r>
            <a:r>
              <a:rPr lang="en-US" altLang="zh-CN" dirty="0"/>
              <a:t>*#06#</a:t>
            </a:r>
            <a:r>
              <a:rPr lang="zh-CN" altLang="zh-CN" dirty="0"/>
              <a:t>】</a:t>
            </a:r>
            <a:endParaRPr lang="zh-CN" altLang="zh-CN" sz="1400" dirty="0"/>
          </a:p>
          <a:p>
            <a:pPr lvl="0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zh-CN" dirty="0" smtClean="0"/>
              <a:t>退出</a:t>
            </a:r>
            <a:r>
              <a:rPr lang="zh-CN" altLang="zh-CN" dirty="0"/>
              <a:t>游戏。</a:t>
            </a:r>
            <a:endParaRPr lang="zh-CN" altLang="zh-CN" sz="1400" dirty="0"/>
          </a:p>
          <a:p>
            <a:pPr lvl="0"/>
            <a:r>
              <a:rPr lang="en-US" altLang="zh-CN" dirty="0"/>
              <a:t>3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关闭</a:t>
            </a:r>
            <a:r>
              <a:rPr lang="zh-CN" altLang="zh-CN" dirty="0"/>
              <a:t>手机</a:t>
            </a:r>
            <a:r>
              <a:rPr lang="en-US" altLang="zh-CN" dirty="0" err="1"/>
              <a:t>wifi</a:t>
            </a:r>
            <a:r>
              <a:rPr lang="zh-CN" altLang="zh-CN" dirty="0"/>
              <a:t>，再打开手机</a:t>
            </a:r>
            <a:r>
              <a:rPr lang="en-US" altLang="zh-CN" dirty="0" err="1" smtClean="0"/>
              <a:t>wifi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流量网络第二次进入游戏就会有更新提示</a:t>
            </a:r>
            <a:r>
              <a:rPr lang="en-US" altLang="zh-CN" dirty="0" smtClean="0"/>
              <a:t>】</a:t>
            </a:r>
            <a:r>
              <a:rPr lang="zh-CN" altLang="zh-CN" dirty="0" smtClean="0"/>
              <a:t>。</a:t>
            </a:r>
            <a:endParaRPr lang="zh-CN" altLang="zh-CN" sz="1400" dirty="0"/>
          </a:p>
          <a:p>
            <a:pPr lvl="0"/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zh-CN" dirty="0" smtClean="0"/>
              <a:t>等待</a:t>
            </a:r>
            <a:r>
              <a:rPr lang="en-US" altLang="zh-CN" dirty="0"/>
              <a:t>2-5</a:t>
            </a:r>
            <a:r>
              <a:rPr lang="zh-CN" altLang="zh-CN" dirty="0"/>
              <a:t>分钟（根据差分包的大小）左右进入游戏，就可以看到是新版本了。</a:t>
            </a:r>
            <a:endParaRPr lang="zh-CN" altLang="zh-CN" sz="1400" dirty="0"/>
          </a:p>
          <a:p>
            <a:pPr lvl="0"/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zh-CN" altLang="zh-CN" dirty="0" smtClean="0"/>
              <a:t>热</a:t>
            </a:r>
            <a:r>
              <a:rPr lang="zh-CN" altLang="zh-CN" dirty="0"/>
              <a:t>升级的触发条件分为</a:t>
            </a:r>
            <a:r>
              <a:rPr lang="en-US" altLang="zh-CN" dirty="0"/>
              <a:t>3</a:t>
            </a:r>
            <a:r>
              <a:rPr lang="zh-CN" altLang="zh-CN" dirty="0"/>
              <a:t>种，</a:t>
            </a:r>
            <a:endParaRPr lang="zh-CN" altLang="zh-CN" sz="1400" dirty="0"/>
          </a:p>
          <a:p>
            <a:pPr lvl="1"/>
            <a:r>
              <a:rPr lang="en-US" altLang="zh-CN" dirty="0" smtClean="0"/>
              <a:t>a.</a:t>
            </a:r>
            <a:r>
              <a:rPr lang="zh-CN" altLang="zh-CN" dirty="0" smtClean="0"/>
              <a:t>上</a:t>
            </a:r>
            <a:r>
              <a:rPr lang="zh-CN" altLang="zh-CN" dirty="0"/>
              <a:t>架后用户切换到</a:t>
            </a:r>
            <a:r>
              <a:rPr lang="en-US" altLang="zh-CN" dirty="0"/>
              <a:t>WIFI</a:t>
            </a:r>
            <a:r>
              <a:rPr lang="zh-CN" altLang="zh-CN" dirty="0"/>
              <a:t>网络</a:t>
            </a:r>
            <a:endParaRPr lang="zh-CN" altLang="zh-CN" sz="1400" dirty="0"/>
          </a:p>
          <a:p>
            <a:pPr lvl="1"/>
            <a:r>
              <a:rPr lang="en-US" altLang="zh-CN" dirty="0" smtClean="0"/>
              <a:t>b.</a:t>
            </a:r>
            <a:r>
              <a:rPr lang="zh-CN" altLang="zh-CN" dirty="0" smtClean="0"/>
              <a:t>上架</a:t>
            </a:r>
            <a:r>
              <a:rPr lang="zh-CN" altLang="zh-CN" dirty="0"/>
              <a:t>后用户进入游戏。</a:t>
            </a:r>
            <a:endParaRPr lang="zh-CN" altLang="zh-CN" sz="1400" dirty="0"/>
          </a:p>
          <a:p>
            <a:pPr lvl="1"/>
            <a:r>
              <a:rPr lang="en-US" altLang="zh-CN" dirty="0" smtClean="0"/>
              <a:t>c.</a:t>
            </a:r>
            <a:r>
              <a:rPr lang="zh-CN" altLang="zh-CN" dirty="0" smtClean="0"/>
              <a:t>每</a:t>
            </a:r>
            <a:r>
              <a:rPr lang="en-US" altLang="zh-CN" dirty="0"/>
              <a:t>8</a:t>
            </a:r>
            <a:r>
              <a:rPr lang="zh-CN" altLang="zh-CN" dirty="0"/>
              <a:t>小时系统检查是否有版本更新。</a:t>
            </a:r>
            <a:endParaRPr lang="zh-CN" altLang="zh-CN" sz="1400" dirty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 </a:t>
            </a:r>
            <a:r>
              <a:rPr lang="zh-CN" altLang="zh-CN" dirty="0"/>
              <a:t>对新版本进行测试没问题后即可上架。</a:t>
            </a:r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47401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504" y="1"/>
            <a:ext cx="84969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u="sng" dirty="0"/>
              <a:t>热升级操作步骤</a:t>
            </a:r>
            <a:endParaRPr lang="zh-CN" altLang="zh-CN" dirty="0"/>
          </a:p>
          <a:p>
            <a:pPr lvl="0"/>
            <a:r>
              <a:rPr lang="en-US" altLang="zh-CN" dirty="0" smtClean="0"/>
              <a:t>1</a:t>
            </a:r>
            <a:r>
              <a:rPr lang="zh-CN" altLang="en-US" dirty="0"/>
              <a:t>、使用运维部门提供的账号和密码登录</a:t>
            </a:r>
            <a:r>
              <a:rPr lang="zh-CN" altLang="zh-CN" dirty="0"/>
              <a:t>。</a:t>
            </a:r>
          </a:p>
          <a:p>
            <a:pPr lvl="0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zh-CN" dirty="0" smtClean="0"/>
              <a:t>新</a:t>
            </a:r>
            <a:r>
              <a:rPr lang="zh-CN" altLang="zh-CN" dirty="0"/>
              <a:t>用户进入有会提示创建游戏信息，创建游戏操作步骤：</a:t>
            </a:r>
          </a:p>
          <a:p>
            <a:r>
              <a:rPr lang="en-US" altLang="zh-CN" dirty="0"/>
              <a:t>a.</a:t>
            </a:r>
            <a:r>
              <a:rPr lang="zh-CN" altLang="zh-CN" dirty="0"/>
              <a:t>首次登陆系统请在弹出的创建游戏窗口中设置游戏基本信息。</a:t>
            </a:r>
          </a:p>
          <a:p>
            <a:r>
              <a:rPr lang="en-US" altLang="zh-CN" dirty="0"/>
              <a:t>b.</a:t>
            </a:r>
            <a:r>
              <a:rPr lang="zh-CN" altLang="zh-CN" dirty="0"/>
              <a:t>根据选择的显示模式不同，选择对应的横竖屏资源模板下载。</a:t>
            </a:r>
          </a:p>
          <a:p>
            <a:r>
              <a:rPr lang="en-US" altLang="zh-CN" dirty="0"/>
              <a:t>c</a:t>
            </a:r>
            <a:r>
              <a:rPr lang="en-US" altLang="zh-CN" dirty="0" smtClean="0"/>
              <a:t>.</a:t>
            </a:r>
            <a:r>
              <a:rPr lang="zh-CN" altLang="zh-CN" dirty="0"/>
              <a:t>将资源模板里面资源文件按其规格替换成自有的游戏资源文件</a:t>
            </a:r>
            <a:r>
              <a:rPr lang="zh-CN" altLang="en-US" dirty="0"/>
              <a:t>，不要改变目录结构，认真阅读其中的</a:t>
            </a:r>
            <a:r>
              <a:rPr lang="en-US" altLang="zh-CN" dirty="0"/>
              <a:t>readme.txt </a:t>
            </a:r>
            <a:r>
              <a:rPr lang="zh-CN" altLang="zh-CN" dirty="0"/>
              <a:t>。</a:t>
            </a:r>
          </a:p>
          <a:p>
            <a:r>
              <a:rPr lang="en-US" altLang="zh-CN" dirty="0" smtClean="0"/>
              <a:t>d</a:t>
            </a:r>
            <a:r>
              <a:rPr lang="en-US" altLang="zh-CN" dirty="0"/>
              <a:t>.</a:t>
            </a:r>
            <a:r>
              <a:rPr lang="zh-CN" altLang="zh-CN" dirty="0"/>
              <a:t>修改后的资源模板重新打包成目录结构相同的</a:t>
            </a:r>
            <a:r>
              <a:rPr lang="en-US" altLang="zh-CN" dirty="0"/>
              <a:t>zip</a:t>
            </a:r>
            <a:r>
              <a:rPr lang="zh-CN" altLang="zh-CN" dirty="0"/>
              <a:t>文件上传。</a:t>
            </a: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1331640" y="3095489"/>
            <a:ext cx="5274310" cy="333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3384"/>
            <a:ext cx="8964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zh-CN" dirty="0" smtClean="0"/>
              <a:t>需要</a:t>
            </a:r>
            <a:r>
              <a:rPr lang="zh-CN" altLang="zh-CN" dirty="0"/>
              <a:t>修改已创建的游戏资源点击更新信息，下载当前资源，替换</a:t>
            </a:r>
            <a:r>
              <a:rPr lang="en-US" altLang="zh-CN" dirty="0"/>
              <a:t>zip</a:t>
            </a:r>
            <a:r>
              <a:rPr lang="zh-CN" altLang="zh-CN" dirty="0"/>
              <a:t>包里面的图片，然后重新打包上传【请勿删除其它部分】对已经封包的版本是不会更改游戏信息，新</a:t>
            </a:r>
            <a:r>
              <a:rPr lang="zh-CN" altLang="zh-CN" dirty="0"/>
              <a:t>上传版本</a:t>
            </a:r>
            <a:r>
              <a:rPr lang="zh-CN" altLang="en-US" dirty="0"/>
              <a:t>或者重新封包的版本</a:t>
            </a:r>
            <a:r>
              <a:rPr lang="zh-CN" altLang="zh-CN" dirty="0"/>
              <a:t>才会使用新的游戏资源</a:t>
            </a:r>
            <a:endParaRPr lang="zh-CN" altLang="zh-C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8712968" cy="5316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642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2" y="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完成</a:t>
            </a:r>
            <a:r>
              <a:rPr lang="zh-CN" altLang="zh-CN" dirty="0"/>
              <a:t>后在封包管理中点击新增</a:t>
            </a:r>
            <a:r>
              <a:rPr lang="zh-CN" altLang="zh-CN" dirty="0" smtClean="0"/>
              <a:t>渠道。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2" y="492443"/>
            <a:ext cx="8671211" cy="5703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072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封</a:t>
            </a:r>
            <a:r>
              <a:rPr lang="zh-CN" altLang="zh-CN" dirty="0"/>
              <a:t>包完成后就可以在历史版本中可以查看到，需要将版本</a:t>
            </a:r>
            <a:r>
              <a:rPr lang="en-US" altLang="zh-CN" dirty="0"/>
              <a:t>1</a:t>
            </a:r>
            <a:r>
              <a:rPr lang="zh-CN" altLang="zh-CN" dirty="0"/>
              <a:t>取出进行游戏正常运行测试，没问题后在历史版本中取出的版本</a:t>
            </a:r>
            <a:r>
              <a:rPr lang="en-US" altLang="zh-CN" dirty="0"/>
              <a:t>1</a:t>
            </a:r>
            <a:r>
              <a:rPr lang="zh-CN" altLang="zh-CN" dirty="0"/>
              <a:t>投放到市场中，市场中的这批版本就会是带有更新功能的版本。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75" y="1124743"/>
            <a:ext cx="8856984" cy="4528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380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0364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zh-CN" altLang="zh-CN" dirty="0" smtClean="0"/>
              <a:t>更新</a:t>
            </a:r>
            <a:r>
              <a:rPr lang="zh-CN" altLang="zh-CN" dirty="0"/>
              <a:t>版本时需要替换游戏</a:t>
            </a:r>
            <a:r>
              <a:rPr lang="en-US" altLang="zh-CN" dirty="0"/>
              <a:t>icon</a:t>
            </a:r>
            <a:r>
              <a:rPr lang="zh-CN" altLang="zh-CN" dirty="0"/>
              <a:t>图和背景图的时</a:t>
            </a:r>
            <a:r>
              <a:rPr lang="zh-CN" altLang="zh-CN" dirty="0" smtClean="0"/>
              <a:t>点击</a:t>
            </a:r>
            <a:r>
              <a:rPr lang="zh-CN" altLang="en-US" dirty="0" smtClean="0"/>
              <a:t>“</a:t>
            </a:r>
            <a:r>
              <a:rPr lang="zh-CN" altLang="zh-CN" dirty="0" smtClean="0"/>
              <a:t>编辑</a:t>
            </a:r>
            <a:r>
              <a:rPr lang="zh-CN" altLang="en-US" dirty="0" smtClean="0"/>
              <a:t>”</a:t>
            </a:r>
            <a:r>
              <a:rPr lang="zh-CN" altLang="zh-CN" dirty="0" smtClean="0"/>
              <a:t>，</a:t>
            </a:r>
            <a:r>
              <a:rPr lang="zh-CN" altLang="zh-CN" dirty="0"/>
              <a:t>下载当前资源，替换</a:t>
            </a:r>
            <a:r>
              <a:rPr lang="en-US" altLang="zh-CN" dirty="0"/>
              <a:t>zip</a:t>
            </a:r>
            <a:r>
              <a:rPr lang="zh-CN" altLang="zh-CN" dirty="0"/>
              <a:t>包里面的图片，然后重新打包上传</a:t>
            </a:r>
            <a:r>
              <a:rPr lang="zh-CN" altLang="zh-CN" dirty="0" smtClean="0"/>
              <a:t>【请勿删除其它部分】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resource</a:t>
            </a:r>
            <a:r>
              <a:rPr lang="zh-CN" altLang="en-US" dirty="0" smtClean="0"/>
              <a:t>资源上传完毕后，请点击重新封包，然后在历史版本中取最新包。</a:t>
            </a:r>
            <a:endParaRPr lang="zh-CN" altLang="zh-C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4" y="1052736"/>
            <a:ext cx="8980682" cy="5207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047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496" y="44624"/>
            <a:ext cx="9001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zh-CN" altLang="zh-CN" dirty="0" smtClean="0"/>
              <a:t>之前</a:t>
            </a:r>
            <a:r>
              <a:rPr lang="zh-CN" altLang="zh-CN" dirty="0"/>
              <a:t>已经将版本</a:t>
            </a:r>
            <a:r>
              <a:rPr lang="en-US" altLang="zh-CN" dirty="0"/>
              <a:t>1</a:t>
            </a:r>
            <a:r>
              <a:rPr lang="zh-CN" altLang="zh-CN" dirty="0"/>
              <a:t>进行封包后，需要进行版本更新，这时再次进入封包界面进行自动升级，点击更新版本，会提示非强制更新和强制更新，完成后确实提交即可。【测试热升级请按‘版本测试’进行测试】</a:t>
            </a:r>
          </a:p>
          <a:p>
            <a:r>
              <a:rPr lang="zh-CN" altLang="zh-CN" dirty="0">
                <a:solidFill>
                  <a:srgbClr val="FF0000"/>
                </a:solidFill>
              </a:rPr>
              <a:t>非强制更新：用户可以正常的登录游戏，不会有任何提示，当用户切换到</a:t>
            </a:r>
            <a:r>
              <a:rPr lang="en-US" altLang="zh-CN" dirty="0" err="1">
                <a:solidFill>
                  <a:srgbClr val="FF0000"/>
                </a:solidFill>
              </a:rPr>
              <a:t>wifi</a:t>
            </a:r>
            <a:r>
              <a:rPr lang="zh-CN" altLang="zh-CN" dirty="0">
                <a:solidFill>
                  <a:srgbClr val="FF0000"/>
                </a:solidFill>
              </a:rPr>
              <a:t>网络，在用户不知情的情况下自动更新到最新版本，下载完成后，再一次进入游戏时已经是最新版本了，流量用户会提示有版本需要更新是否更新或继续游戏。</a:t>
            </a:r>
          </a:p>
          <a:p>
            <a:r>
              <a:rPr lang="zh-CN" altLang="zh-CN" dirty="0">
                <a:solidFill>
                  <a:srgbClr val="FF0000"/>
                </a:solidFill>
              </a:rPr>
              <a:t>强制更新：用户必须更新最新版本才能正常进入游戏，但是已经在游戏中的玩家不会受到影响【此类用户在</a:t>
            </a:r>
            <a:r>
              <a:rPr lang="en-US" altLang="zh-CN" dirty="0" err="1">
                <a:solidFill>
                  <a:srgbClr val="FF0000"/>
                </a:solidFill>
              </a:rPr>
              <a:t>wifi</a:t>
            </a:r>
            <a:r>
              <a:rPr lang="zh-CN" altLang="zh-CN" dirty="0">
                <a:solidFill>
                  <a:srgbClr val="FF0000"/>
                </a:solidFill>
              </a:rPr>
              <a:t>网络下，会在不知情的情况中自动更新到最新版本】使用流量网络的用户进入游戏会强制更新版本，不然将会无法进入游戏【建议慎重使用此更新】。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708920"/>
            <a:ext cx="9012238" cy="3689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047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496" y="44624"/>
            <a:ext cx="91085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zh-CN" altLang="zh-CN" dirty="0" smtClean="0"/>
              <a:t>查看</a:t>
            </a:r>
            <a:r>
              <a:rPr lang="zh-CN" altLang="zh-CN" dirty="0"/>
              <a:t>历史版本中会出现</a:t>
            </a:r>
            <a:r>
              <a:rPr lang="en-US" altLang="zh-CN" dirty="0"/>
              <a:t>2</a:t>
            </a:r>
            <a:r>
              <a:rPr lang="zh-CN" altLang="zh-CN" dirty="0"/>
              <a:t>个版本，这时在系统管理界面，点击测试用户，输入测试手机</a:t>
            </a:r>
            <a:r>
              <a:rPr lang="en-US" altLang="zh-CN" dirty="0"/>
              <a:t>IMEI</a:t>
            </a:r>
            <a:r>
              <a:rPr lang="zh-CN" altLang="zh-CN" dirty="0"/>
              <a:t>【手机拨打电话界面输入</a:t>
            </a:r>
            <a:r>
              <a:rPr lang="en-US" altLang="zh-CN" dirty="0"/>
              <a:t>*#06#</a:t>
            </a:r>
            <a:r>
              <a:rPr lang="zh-CN" altLang="zh-CN" dirty="0"/>
              <a:t>】，然后进行升级测试，测试没问题后，点击上架【用户就会自动更新新版本】。</a:t>
            </a:r>
          </a:p>
          <a:p>
            <a:r>
              <a:rPr lang="zh-CN" altLang="zh-CN" dirty="0">
                <a:solidFill>
                  <a:srgbClr val="FF0000"/>
                </a:solidFill>
              </a:rPr>
              <a:t>注明：在未上架之前的测试版本是内部测试，上架以后，就会对所有用户玩家进行更新版本【建议慎重使用】。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47" y="1574331"/>
            <a:ext cx="8888602" cy="444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401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C:\Users\fanyong\Documents\QQEIM Files\2851562090\Image\C2C\(ZGFTMNAG64%(PWUFMG2EE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71" y="116632"/>
            <a:ext cx="8149368" cy="623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07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40</TotalTime>
  <Words>742</Words>
  <Application>Microsoft Office PowerPoint</Application>
  <PresentationFormat>全屏显示(4:3)</PresentationFormat>
  <Paragraphs>40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黑体</vt:lpstr>
      <vt:lpstr>宋体</vt:lpstr>
      <vt:lpstr>微软雅黑</vt:lpstr>
      <vt:lpstr>Arial</vt:lpstr>
      <vt:lpstr>Arial Black</vt:lpstr>
      <vt:lpstr>Calibri</vt:lpstr>
      <vt:lpstr>基本</vt:lpstr>
      <vt:lpstr>更新功能操作步骤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更新功能操作步骤 </dc:title>
  <dc:creator>fanyong</dc:creator>
  <cp:lastModifiedBy>ExcellianceTech-2</cp:lastModifiedBy>
  <cp:revision>10</cp:revision>
  <dcterms:created xsi:type="dcterms:W3CDTF">2015-04-22T01:48:20Z</dcterms:created>
  <dcterms:modified xsi:type="dcterms:W3CDTF">2015-04-22T06:35:44Z</dcterms:modified>
</cp:coreProperties>
</file>