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86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598-C5B6-47BA-9EEF-4C3ED4932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F3A29-7D79-4C67-9FF5-78515577D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E5CD5-76DD-428D-8D2E-F200EDFA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0A6F6-8448-4294-90D9-D99A321F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14B98-A7AE-485D-8327-6F44D396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3020-7B0A-4826-8A61-D9A83C31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57A16-BF12-46DA-BD34-88431E634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2FDF-F253-4BE5-8011-49A1170D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184DB-68D3-4A71-9AA2-ED3929C8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ACEC8-5C22-4DB5-BC24-082F908F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C28EA6-E0E2-4B39-AE0B-E8B7E68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56EAC-E93D-45D3-B934-D68A749B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6E91-F643-4D31-A67A-1CDC947B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68F9-C9D4-44AA-92D1-1ACA1548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ACCD6-BE5A-4632-80CB-D8B53A6A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CEEB-8B37-478B-92B7-DF6B8F07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1A41E-CC94-46BA-B98A-77596F55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C2965-D6C6-4260-A752-22A26A5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450FE-9CE2-4188-A0A9-976FAF40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3ADC7-DF7F-4BDF-A2A9-3B8C1D78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9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B453-C89F-4754-BC78-E1ACEEE3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0D2EF-B4A5-4B88-947D-67142838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6DC0C-090E-4D8D-A248-EE77942A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596C-8423-4374-966B-2494525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79D5B-E1E1-49C1-A1E2-EEF48B01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C04A7-CCFE-49CE-9037-75ED0375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3DDED-3B84-45A1-BC7A-EDB54C036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F0EA2-7ED3-4C05-BACD-9803DCC3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BFE23-B75F-4B40-A46B-2D4863C6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11BC4-E7A9-4EF9-B5FC-2411102D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626AD-ED3B-4FA9-A1D1-9A6749BA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C8AC-C116-44C1-8668-D6B9A562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120DC-AC40-4738-A1BD-D6114D3A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B16D-9A38-494D-AF41-CEC3F083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5C1A6-7930-4E35-ADD5-936A819D2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B26196-4CBB-4AD5-9629-BB756AD7C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E8C04F-238D-444C-9E32-964820CB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6F56A-1FE5-47A2-9E5C-E9C66E6E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B379BC-3444-4300-B337-F08DE2F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D7462-DC26-41B4-A360-4C18FBD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68B2C-BD95-4ACB-B33A-CF62DB8E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CE389-B58C-4E14-97F3-BFC92927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76FCA9-A440-4FEB-AD44-FDC4F65B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DC0B0-BCA3-4FC1-97BE-F60B67A4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F1960-14F7-41F5-A54D-BE9C0D35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11419-10BD-49D5-8B49-EDC885A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6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899A-4AB2-4633-8A15-8FDD0447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B05E-515D-47FC-9687-0B51E5CE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CEBD6-2C08-4E80-B91D-087F588C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97869-77AE-4F19-93F6-B34403A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7EB10-6D03-4C55-8667-A06C553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1B24C-6640-4AA0-AFA6-183A49B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4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FAAB-36F1-4F51-80A0-03D266D5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6A7AC-7819-48A4-9B90-8D6BF3B2A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9E7DB-8F23-45E2-9940-85C7D638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DCD4B-60BB-4A7B-AD61-9BFE437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41C45-5478-45F3-9F85-CC42A26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F47DF-B528-4B89-B7F3-79966BB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1A1D6-4EBC-4262-8269-87451782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F4109-148F-4CF5-92FD-164983AE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060A4-7AFA-4127-8EAB-A4833BDB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099-2998-43C6-8CA1-9BEE2DFF96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EAB93-F971-487C-99BF-44E7E7B63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06DF-FAD5-4AC7-BBF6-69604CFFB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12E5-A068-4080-A671-8A1FB8461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0799-4CC9-4509-9B2B-901314FAF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32A64-6244-4BD6-940C-60C38BE42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658B5E99-BF55-4704-B79C-1BEC4178B881}"/>
              </a:ext>
            </a:extLst>
          </p:cNvPr>
          <p:cNvSpPr/>
          <p:nvPr/>
        </p:nvSpPr>
        <p:spPr>
          <a:xfrm rot="5400000" flipV="1">
            <a:off x="3895906" y="3155967"/>
            <a:ext cx="3484095" cy="3627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197320-25A4-4782-9231-95C59264448A}"/>
              </a:ext>
            </a:extLst>
          </p:cNvPr>
          <p:cNvSpPr/>
          <p:nvPr/>
        </p:nvSpPr>
        <p:spPr>
          <a:xfrm rot="16200000" flipV="1">
            <a:off x="2696168" y="4398206"/>
            <a:ext cx="1113447" cy="1142823"/>
          </a:xfrm>
          <a:prstGeom prst="triangle">
            <a:avLst/>
          </a:prstGeom>
          <a:solidFill>
            <a:schemeClr val="accent4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2AEC76A-6285-44D3-A188-947F95BC06C0}"/>
              </a:ext>
            </a:extLst>
          </p:cNvPr>
          <p:cNvSpPr/>
          <p:nvPr/>
        </p:nvSpPr>
        <p:spPr>
          <a:xfrm rot="5400000" flipH="1" flipV="1">
            <a:off x="3838991" y="4398205"/>
            <a:ext cx="1113447" cy="1142823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F2C3DDC-A189-4BF3-8FAA-08D68973E7F4}"/>
              </a:ext>
            </a:extLst>
          </p:cNvPr>
          <p:cNvGrpSpPr/>
          <p:nvPr/>
        </p:nvGrpSpPr>
        <p:grpSpPr>
          <a:xfrm>
            <a:off x="1601671" y="1083647"/>
            <a:ext cx="2744513" cy="1316737"/>
            <a:chOff x="2365459" y="900767"/>
            <a:chExt cx="2744513" cy="1316737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4B14C99A-43C6-4FE6-B839-998A7729C7D4}"/>
                </a:ext>
              </a:extLst>
            </p:cNvPr>
            <p:cNvSpPr/>
            <p:nvPr/>
          </p:nvSpPr>
          <p:spPr>
            <a:xfrm rot="1335244" flipH="1">
              <a:off x="3893820" y="1106872"/>
              <a:ext cx="1216152" cy="9144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E8DF2BB9-B64F-4855-9914-191CF66DAC24}"/>
                </a:ext>
              </a:extLst>
            </p:cNvPr>
            <p:cNvSpPr/>
            <p:nvPr/>
          </p:nvSpPr>
          <p:spPr>
            <a:xfrm rot="16200000">
              <a:off x="3295696" y="618227"/>
              <a:ext cx="665483" cy="2525957"/>
            </a:xfrm>
            <a:custGeom>
              <a:avLst/>
              <a:gdLst>
                <a:gd name="connsiteX0" fmla="*/ 0 w 1255776"/>
                <a:gd name="connsiteY0" fmla="*/ 1511808 h 1511808"/>
                <a:gd name="connsiteX1" fmla="*/ 627888 w 1255776"/>
                <a:gd name="connsiteY1" fmla="*/ 0 h 1511808"/>
                <a:gd name="connsiteX2" fmla="*/ 1255776 w 1255776"/>
                <a:gd name="connsiteY2" fmla="*/ 1511808 h 1511808"/>
                <a:gd name="connsiteX3" fmla="*/ 0 w 1255776"/>
                <a:gd name="connsiteY3" fmla="*/ 1511808 h 1511808"/>
                <a:gd name="connsiteX0" fmla="*/ 0 w 1306576"/>
                <a:gd name="connsiteY0" fmla="*/ 2576068 h 2576068"/>
                <a:gd name="connsiteX1" fmla="*/ 678688 w 1306576"/>
                <a:gd name="connsiteY1" fmla="*/ 0 h 2576068"/>
                <a:gd name="connsiteX2" fmla="*/ 1306576 w 1306576"/>
                <a:gd name="connsiteY2" fmla="*/ 1511808 h 2576068"/>
                <a:gd name="connsiteX3" fmla="*/ 0 w 1306576"/>
                <a:gd name="connsiteY3" fmla="*/ 2576068 h 2576068"/>
                <a:gd name="connsiteX0" fmla="*/ 0 w 678688"/>
                <a:gd name="connsiteY0" fmla="*/ 2576068 h 2576068"/>
                <a:gd name="connsiteX1" fmla="*/ 678688 w 678688"/>
                <a:gd name="connsiteY1" fmla="*/ 0 h 2576068"/>
                <a:gd name="connsiteX2" fmla="*/ 382016 w 678688"/>
                <a:gd name="connsiteY2" fmla="*/ 1656588 h 2576068"/>
                <a:gd name="connsiteX3" fmla="*/ 0 w 678688"/>
                <a:gd name="connsiteY3" fmla="*/ 2576068 h 2576068"/>
                <a:gd name="connsiteX0" fmla="*/ 0 w 613834"/>
                <a:gd name="connsiteY0" fmla="*/ 2523533 h 2523533"/>
                <a:gd name="connsiteX1" fmla="*/ 613834 w 613834"/>
                <a:gd name="connsiteY1" fmla="*/ 0 h 2523533"/>
                <a:gd name="connsiteX2" fmla="*/ 382016 w 613834"/>
                <a:gd name="connsiteY2" fmla="*/ 1604053 h 2523533"/>
                <a:gd name="connsiteX3" fmla="*/ 0 w 613834"/>
                <a:gd name="connsiteY3" fmla="*/ 2523533 h 2523533"/>
                <a:gd name="connsiteX0" fmla="*/ 0 w 647244"/>
                <a:gd name="connsiteY0" fmla="*/ 2527424 h 2527424"/>
                <a:gd name="connsiteX1" fmla="*/ 647244 w 647244"/>
                <a:gd name="connsiteY1" fmla="*/ 0 h 2527424"/>
                <a:gd name="connsiteX2" fmla="*/ 382016 w 647244"/>
                <a:gd name="connsiteY2" fmla="*/ 1607944 h 2527424"/>
                <a:gd name="connsiteX3" fmla="*/ 0 w 647244"/>
                <a:gd name="connsiteY3" fmla="*/ 2527424 h 2527424"/>
                <a:gd name="connsiteX0" fmla="*/ 0 w 678689"/>
                <a:gd name="connsiteY0" fmla="*/ 2527421 h 2527421"/>
                <a:gd name="connsiteX1" fmla="*/ 678688 w 678689"/>
                <a:gd name="connsiteY1" fmla="*/ 0 h 2527421"/>
                <a:gd name="connsiteX2" fmla="*/ 382016 w 678689"/>
                <a:gd name="connsiteY2" fmla="*/ 1607941 h 2527421"/>
                <a:gd name="connsiteX3" fmla="*/ 0 w 678689"/>
                <a:gd name="connsiteY3" fmla="*/ 2527421 h 2527421"/>
                <a:gd name="connsiteX0" fmla="*/ 0 w 664931"/>
                <a:gd name="connsiteY0" fmla="*/ 2519638 h 2519638"/>
                <a:gd name="connsiteX1" fmla="*/ 664931 w 664931"/>
                <a:gd name="connsiteY1" fmla="*/ 0 h 2519638"/>
                <a:gd name="connsiteX2" fmla="*/ 382016 w 664931"/>
                <a:gd name="connsiteY2" fmla="*/ 1600158 h 2519638"/>
                <a:gd name="connsiteX3" fmla="*/ 0 w 664931"/>
                <a:gd name="connsiteY3" fmla="*/ 2519638 h 2519638"/>
                <a:gd name="connsiteX0" fmla="*/ 0 w 657070"/>
                <a:gd name="connsiteY0" fmla="*/ 2506018 h 2506018"/>
                <a:gd name="connsiteX1" fmla="*/ 657070 w 657070"/>
                <a:gd name="connsiteY1" fmla="*/ 0 h 2506018"/>
                <a:gd name="connsiteX2" fmla="*/ 374155 w 657070"/>
                <a:gd name="connsiteY2" fmla="*/ 1600158 h 2506018"/>
                <a:gd name="connsiteX3" fmla="*/ 0 w 657070"/>
                <a:gd name="connsiteY3" fmla="*/ 2506018 h 2506018"/>
                <a:gd name="connsiteX0" fmla="*/ 0 w 657070"/>
                <a:gd name="connsiteY0" fmla="*/ 2506018 h 2506018"/>
                <a:gd name="connsiteX1" fmla="*/ 657070 w 657070"/>
                <a:gd name="connsiteY1" fmla="*/ 0 h 2506018"/>
                <a:gd name="connsiteX2" fmla="*/ 362363 w 657070"/>
                <a:gd name="connsiteY2" fmla="*/ 1631292 h 2506018"/>
                <a:gd name="connsiteX3" fmla="*/ 0 w 657070"/>
                <a:gd name="connsiteY3" fmla="*/ 2506018 h 2506018"/>
                <a:gd name="connsiteX0" fmla="*/ 0 w 657067"/>
                <a:gd name="connsiteY0" fmla="*/ 2506021 h 2506021"/>
                <a:gd name="connsiteX1" fmla="*/ 657067 w 657067"/>
                <a:gd name="connsiteY1" fmla="*/ 0 h 2506021"/>
                <a:gd name="connsiteX2" fmla="*/ 362360 w 657067"/>
                <a:gd name="connsiteY2" fmla="*/ 1631292 h 2506021"/>
                <a:gd name="connsiteX3" fmla="*/ 0 w 657067"/>
                <a:gd name="connsiteY3" fmla="*/ 2506021 h 2506021"/>
                <a:gd name="connsiteX0" fmla="*/ 0 w 678683"/>
                <a:gd name="connsiteY0" fmla="*/ 2568287 h 2568287"/>
                <a:gd name="connsiteX1" fmla="*/ 678683 w 678683"/>
                <a:gd name="connsiteY1" fmla="*/ 0 h 2568287"/>
                <a:gd name="connsiteX2" fmla="*/ 383976 w 678683"/>
                <a:gd name="connsiteY2" fmla="*/ 1631292 h 2568287"/>
                <a:gd name="connsiteX3" fmla="*/ 0 w 678683"/>
                <a:gd name="connsiteY3" fmla="*/ 2568287 h 2568287"/>
                <a:gd name="connsiteX0" fmla="*/ 0 w 660993"/>
                <a:gd name="connsiteY0" fmla="*/ 2539104 h 2539104"/>
                <a:gd name="connsiteX1" fmla="*/ 660993 w 660993"/>
                <a:gd name="connsiteY1" fmla="*/ 0 h 2539104"/>
                <a:gd name="connsiteX2" fmla="*/ 366286 w 660993"/>
                <a:gd name="connsiteY2" fmla="*/ 1631292 h 2539104"/>
                <a:gd name="connsiteX3" fmla="*/ 0 w 660993"/>
                <a:gd name="connsiteY3" fmla="*/ 2539104 h 2539104"/>
                <a:gd name="connsiteX0" fmla="*/ 0 w 686542"/>
                <a:gd name="connsiteY0" fmla="*/ 2579964 h 2579964"/>
                <a:gd name="connsiteX1" fmla="*/ 686542 w 686542"/>
                <a:gd name="connsiteY1" fmla="*/ 0 h 2579964"/>
                <a:gd name="connsiteX2" fmla="*/ 391835 w 686542"/>
                <a:gd name="connsiteY2" fmla="*/ 1631292 h 2579964"/>
                <a:gd name="connsiteX3" fmla="*/ 0 w 686542"/>
                <a:gd name="connsiteY3" fmla="*/ 2579964 h 257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6542" h="2579964">
                  <a:moveTo>
                    <a:pt x="0" y="2579964"/>
                  </a:moveTo>
                  <a:lnTo>
                    <a:pt x="686542" y="0"/>
                  </a:lnTo>
                  <a:lnTo>
                    <a:pt x="391835" y="1631292"/>
                  </a:lnTo>
                  <a:lnTo>
                    <a:pt x="0" y="2579964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19050" cap="rnd"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4491478-E3D0-46BC-876F-1AF4DCE4ECA6}"/>
                </a:ext>
              </a:extLst>
            </p:cNvPr>
            <p:cNvSpPr/>
            <p:nvPr/>
          </p:nvSpPr>
          <p:spPr>
            <a:xfrm rot="16200000">
              <a:off x="3230705" y="427312"/>
              <a:ext cx="935736" cy="2644648"/>
            </a:xfrm>
            <a:custGeom>
              <a:avLst/>
              <a:gdLst>
                <a:gd name="connsiteX0" fmla="*/ 0 w 1255776"/>
                <a:gd name="connsiteY0" fmla="*/ 1511808 h 1511808"/>
                <a:gd name="connsiteX1" fmla="*/ 627888 w 1255776"/>
                <a:gd name="connsiteY1" fmla="*/ 0 h 1511808"/>
                <a:gd name="connsiteX2" fmla="*/ 1255776 w 1255776"/>
                <a:gd name="connsiteY2" fmla="*/ 1511808 h 1511808"/>
                <a:gd name="connsiteX3" fmla="*/ 0 w 1255776"/>
                <a:gd name="connsiteY3" fmla="*/ 1511808 h 1511808"/>
                <a:gd name="connsiteX0" fmla="*/ 0 w 1255776"/>
                <a:gd name="connsiteY0" fmla="*/ 1842008 h 1842008"/>
                <a:gd name="connsiteX1" fmla="*/ 1184148 w 1255776"/>
                <a:gd name="connsiteY1" fmla="*/ 0 h 1842008"/>
                <a:gd name="connsiteX2" fmla="*/ 1255776 w 1255776"/>
                <a:gd name="connsiteY2" fmla="*/ 1842008 h 1842008"/>
                <a:gd name="connsiteX3" fmla="*/ 0 w 1255776"/>
                <a:gd name="connsiteY3" fmla="*/ 1842008 h 1842008"/>
                <a:gd name="connsiteX0" fmla="*/ 0 w 1443736"/>
                <a:gd name="connsiteY0" fmla="*/ 1842008 h 2644648"/>
                <a:gd name="connsiteX1" fmla="*/ 1184148 w 1443736"/>
                <a:gd name="connsiteY1" fmla="*/ 0 h 2644648"/>
                <a:gd name="connsiteX2" fmla="*/ 1443736 w 1443736"/>
                <a:gd name="connsiteY2" fmla="*/ 2644648 h 2644648"/>
                <a:gd name="connsiteX3" fmla="*/ 0 w 1443736"/>
                <a:gd name="connsiteY3" fmla="*/ 1842008 h 2644648"/>
                <a:gd name="connsiteX0" fmla="*/ 0 w 935736"/>
                <a:gd name="connsiteY0" fmla="*/ 2512568 h 2644648"/>
                <a:gd name="connsiteX1" fmla="*/ 676148 w 935736"/>
                <a:gd name="connsiteY1" fmla="*/ 0 h 2644648"/>
                <a:gd name="connsiteX2" fmla="*/ 935736 w 935736"/>
                <a:gd name="connsiteY2" fmla="*/ 2644648 h 2644648"/>
                <a:gd name="connsiteX3" fmla="*/ 0 w 935736"/>
                <a:gd name="connsiteY3" fmla="*/ 2512568 h 264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36" h="2644648">
                  <a:moveTo>
                    <a:pt x="0" y="2512568"/>
                  </a:moveTo>
                  <a:lnTo>
                    <a:pt x="676148" y="0"/>
                  </a:lnTo>
                  <a:lnTo>
                    <a:pt x="935736" y="2644648"/>
                  </a:lnTo>
                  <a:lnTo>
                    <a:pt x="0" y="2512568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 w="19050">
              <a:noFill/>
              <a:prstDash val="sys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8CFBABA-09B0-4021-BF44-1C5F54DF20F9}"/>
                </a:ext>
              </a:extLst>
            </p:cNvPr>
            <p:cNvSpPr/>
            <p:nvPr/>
          </p:nvSpPr>
          <p:spPr>
            <a:xfrm rot="16200000">
              <a:off x="2775791" y="502241"/>
              <a:ext cx="925576" cy="1722628"/>
            </a:xfrm>
            <a:custGeom>
              <a:avLst/>
              <a:gdLst>
                <a:gd name="connsiteX0" fmla="*/ 0 w 1255776"/>
                <a:gd name="connsiteY0" fmla="*/ 1511808 h 1511808"/>
                <a:gd name="connsiteX1" fmla="*/ 627888 w 1255776"/>
                <a:gd name="connsiteY1" fmla="*/ 0 h 1511808"/>
                <a:gd name="connsiteX2" fmla="*/ 1255776 w 1255776"/>
                <a:gd name="connsiteY2" fmla="*/ 1511808 h 1511808"/>
                <a:gd name="connsiteX3" fmla="*/ 0 w 1255776"/>
                <a:gd name="connsiteY3" fmla="*/ 1511808 h 1511808"/>
                <a:gd name="connsiteX0" fmla="*/ 0 w 1255776"/>
                <a:gd name="connsiteY0" fmla="*/ 1092708 h 1092708"/>
                <a:gd name="connsiteX1" fmla="*/ 831088 w 1255776"/>
                <a:gd name="connsiteY1" fmla="*/ 0 h 1092708"/>
                <a:gd name="connsiteX2" fmla="*/ 1255776 w 1255776"/>
                <a:gd name="connsiteY2" fmla="*/ 1092708 h 1092708"/>
                <a:gd name="connsiteX3" fmla="*/ 0 w 1255776"/>
                <a:gd name="connsiteY3" fmla="*/ 1092708 h 1092708"/>
                <a:gd name="connsiteX0" fmla="*/ 0 w 1476756"/>
                <a:gd name="connsiteY0" fmla="*/ 1092708 h 1722628"/>
                <a:gd name="connsiteX1" fmla="*/ 831088 w 1476756"/>
                <a:gd name="connsiteY1" fmla="*/ 0 h 1722628"/>
                <a:gd name="connsiteX2" fmla="*/ 1476756 w 1476756"/>
                <a:gd name="connsiteY2" fmla="*/ 1722628 h 1722628"/>
                <a:gd name="connsiteX3" fmla="*/ 0 w 1476756"/>
                <a:gd name="connsiteY3" fmla="*/ 1092708 h 1722628"/>
                <a:gd name="connsiteX0" fmla="*/ 0 w 925576"/>
                <a:gd name="connsiteY0" fmla="*/ 1590548 h 1722628"/>
                <a:gd name="connsiteX1" fmla="*/ 279908 w 925576"/>
                <a:gd name="connsiteY1" fmla="*/ 0 h 1722628"/>
                <a:gd name="connsiteX2" fmla="*/ 925576 w 925576"/>
                <a:gd name="connsiteY2" fmla="*/ 1722628 h 1722628"/>
                <a:gd name="connsiteX3" fmla="*/ 0 w 925576"/>
                <a:gd name="connsiteY3" fmla="*/ 1590548 h 172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576" h="1722628">
                  <a:moveTo>
                    <a:pt x="0" y="1590548"/>
                  </a:moveTo>
                  <a:lnTo>
                    <a:pt x="279908" y="0"/>
                  </a:lnTo>
                  <a:lnTo>
                    <a:pt x="925576" y="1722628"/>
                  </a:lnTo>
                  <a:lnTo>
                    <a:pt x="0" y="1590548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 w="19050">
              <a:noFill/>
              <a:prstDash val="sys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CD8BA13-C2FC-4440-9DA1-85C0FB7E7909}"/>
                </a:ext>
              </a:extLst>
            </p:cNvPr>
            <p:cNvSpPr/>
            <p:nvPr/>
          </p:nvSpPr>
          <p:spPr>
            <a:xfrm rot="16200000">
              <a:off x="3373394" y="-101275"/>
              <a:ext cx="642366" cy="2652912"/>
            </a:xfrm>
            <a:custGeom>
              <a:avLst/>
              <a:gdLst>
                <a:gd name="connsiteX0" fmla="*/ 0 w 1255776"/>
                <a:gd name="connsiteY0" fmla="*/ 1511808 h 1511808"/>
                <a:gd name="connsiteX1" fmla="*/ 627888 w 1255776"/>
                <a:gd name="connsiteY1" fmla="*/ 0 h 1511808"/>
                <a:gd name="connsiteX2" fmla="*/ 1255776 w 1255776"/>
                <a:gd name="connsiteY2" fmla="*/ 1511808 h 1511808"/>
                <a:gd name="connsiteX3" fmla="*/ 0 w 1255776"/>
                <a:gd name="connsiteY3" fmla="*/ 1511808 h 1511808"/>
                <a:gd name="connsiteX0" fmla="*/ 0 w 1243584"/>
                <a:gd name="connsiteY0" fmla="*/ 1511808 h 1780032"/>
                <a:gd name="connsiteX1" fmla="*/ 627888 w 1243584"/>
                <a:gd name="connsiteY1" fmla="*/ 0 h 1780032"/>
                <a:gd name="connsiteX2" fmla="*/ 1243584 w 1243584"/>
                <a:gd name="connsiteY2" fmla="*/ 1780032 h 1780032"/>
                <a:gd name="connsiteX3" fmla="*/ 0 w 1243584"/>
                <a:gd name="connsiteY3" fmla="*/ 1511808 h 1780032"/>
                <a:gd name="connsiteX0" fmla="*/ 0 w 1243584"/>
                <a:gd name="connsiteY0" fmla="*/ 1511808 h 1759712"/>
                <a:gd name="connsiteX1" fmla="*/ 627888 w 1243584"/>
                <a:gd name="connsiteY1" fmla="*/ 0 h 1759712"/>
                <a:gd name="connsiteX2" fmla="*/ 1243584 w 1243584"/>
                <a:gd name="connsiteY2" fmla="*/ 1759712 h 1759712"/>
                <a:gd name="connsiteX3" fmla="*/ 0 w 1243584"/>
                <a:gd name="connsiteY3" fmla="*/ 1511808 h 1759712"/>
                <a:gd name="connsiteX0" fmla="*/ 238252 w 615696"/>
                <a:gd name="connsiteY0" fmla="*/ 2675128 h 2675128"/>
                <a:gd name="connsiteX1" fmla="*/ 0 w 615696"/>
                <a:gd name="connsiteY1" fmla="*/ 0 h 2675128"/>
                <a:gd name="connsiteX2" fmla="*/ 615696 w 615696"/>
                <a:gd name="connsiteY2" fmla="*/ 1759712 h 2675128"/>
                <a:gd name="connsiteX3" fmla="*/ 238252 w 615696"/>
                <a:gd name="connsiteY3" fmla="*/ 2675128 h 2675128"/>
                <a:gd name="connsiteX0" fmla="*/ 250952 w 615696"/>
                <a:gd name="connsiteY0" fmla="*/ 2647188 h 2647188"/>
                <a:gd name="connsiteX1" fmla="*/ 0 w 615696"/>
                <a:gd name="connsiteY1" fmla="*/ 0 h 2647188"/>
                <a:gd name="connsiteX2" fmla="*/ 615696 w 615696"/>
                <a:gd name="connsiteY2" fmla="*/ 1759712 h 2647188"/>
                <a:gd name="connsiteX3" fmla="*/ 250952 w 615696"/>
                <a:gd name="connsiteY3" fmla="*/ 2647188 h 2647188"/>
                <a:gd name="connsiteX0" fmla="*/ 235712 w 615696"/>
                <a:gd name="connsiteY0" fmla="*/ 2677668 h 2677668"/>
                <a:gd name="connsiteX1" fmla="*/ 0 w 615696"/>
                <a:gd name="connsiteY1" fmla="*/ 0 h 2677668"/>
                <a:gd name="connsiteX2" fmla="*/ 615696 w 615696"/>
                <a:gd name="connsiteY2" fmla="*/ 1759712 h 2677668"/>
                <a:gd name="connsiteX3" fmla="*/ 235712 w 615696"/>
                <a:gd name="connsiteY3" fmla="*/ 2677668 h 2677668"/>
                <a:gd name="connsiteX0" fmla="*/ 245237 w 615696"/>
                <a:gd name="connsiteY0" fmla="*/ 2664333 h 2664333"/>
                <a:gd name="connsiteX1" fmla="*/ 0 w 615696"/>
                <a:gd name="connsiteY1" fmla="*/ 0 h 2664333"/>
                <a:gd name="connsiteX2" fmla="*/ 615696 w 615696"/>
                <a:gd name="connsiteY2" fmla="*/ 1759712 h 2664333"/>
                <a:gd name="connsiteX3" fmla="*/ 245237 w 615696"/>
                <a:gd name="connsiteY3" fmla="*/ 2664333 h 2664333"/>
                <a:gd name="connsiteX0" fmla="*/ 254764 w 615696"/>
                <a:gd name="connsiteY0" fmla="*/ 2651001 h 2651001"/>
                <a:gd name="connsiteX1" fmla="*/ 0 w 615696"/>
                <a:gd name="connsiteY1" fmla="*/ 0 h 2651001"/>
                <a:gd name="connsiteX2" fmla="*/ 615696 w 615696"/>
                <a:gd name="connsiteY2" fmla="*/ 1759712 h 2651001"/>
                <a:gd name="connsiteX3" fmla="*/ 254764 w 615696"/>
                <a:gd name="connsiteY3" fmla="*/ 2651001 h 2651001"/>
                <a:gd name="connsiteX0" fmla="*/ 245241 w 615696"/>
                <a:gd name="connsiteY0" fmla="*/ 2649099 h 2649099"/>
                <a:gd name="connsiteX1" fmla="*/ 0 w 615696"/>
                <a:gd name="connsiteY1" fmla="*/ 0 h 2649099"/>
                <a:gd name="connsiteX2" fmla="*/ 615696 w 615696"/>
                <a:gd name="connsiteY2" fmla="*/ 1759712 h 2649099"/>
                <a:gd name="connsiteX3" fmla="*/ 245241 w 615696"/>
                <a:gd name="connsiteY3" fmla="*/ 2649099 h 2649099"/>
                <a:gd name="connsiteX0" fmla="*/ 237623 w 615696"/>
                <a:gd name="connsiteY0" fmla="*/ 2675772 h 2675772"/>
                <a:gd name="connsiteX1" fmla="*/ 0 w 615696"/>
                <a:gd name="connsiteY1" fmla="*/ 0 h 2675772"/>
                <a:gd name="connsiteX2" fmla="*/ 615696 w 615696"/>
                <a:gd name="connsiteY2" fmla="*/ 1759712 h 2675772"/>
                <a:gd name="connsiteX3" fmla="*/ 237623 w 615696"/>
                <a:gd name="connsiteY3" fmla="*/ 2675772 h 2675772"/>
                <a:gd name="connsiteX0" fmla="*/ 264293 w 642366"/>
                <a:gd name="connsiteY0" fmla="*/ 2652912 h 2652912"/>
                <a:gd name="connsiteX1" fmla="*/ 0 w 642366"/>
                <a:gd name="connsiteY1" fmla="*/ 0 h 2652912"/>
                <a:gd name="connsiteX2" fmla="*/ 642366 w 642366"/>
                <a:gd name="connsiteY2" fmla="*/ 1736852 h 2652912"/>
                <a:gd name="connsiteX3" fmla="*/ 264293 w 642366"/>
                <a:gd name="connsiteY3" fmla="*/ 2652912 h 265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366" h="2652912">
                  <a:moveTo>
                    <a:pt x="264293" y="2652912"/>
                  </a:moveTo>
                  <a:lnTo>
                    <a:pt x="0" y="0"/>
                  </a:lnTo>
                  <a:lnTo>
                    <a:pt x="642366" y="1736852"/>
                  </a:lnTo>
                  <a:lnTo>
                    <a:pt x="264293" y="2652912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19050"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7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ShiJie</dc:creator>
  <cp:lastModifiedBy>Sun ShiJie</cp:lastModifiedBy>
  <cp:revision>5</cp:revision>
  <dcterms:created xsi:type="dcterms:W3CDTF">2021-04-11T06:38:22Z</dcterms:created>
  <dcterms:modified xsi:type="dcterms:W3CDTF">2021-04-12T06:28:35Z</dcterms:modified>
</cp:coreProperties>
</file>