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583D-65D2-8B48-A406-8964350D0938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7404-D231-254D-ABB2-30D518F4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583D-65D2-8B48-A406-8964350D0938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7404-D231-254D-ABB2-30D518F4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1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583D-65D2-8B48-A406-8964350D0938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7404-D231-254D-ABB2-30D518F4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583D-65D2-8B48-A406-8964350D0938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7404-D231-254D-ABB2-30D518F4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4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583D-65D2-8B48-A406-8964350D0938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7404-D231-254D-ABB2-30D518F4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9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583D-65D2-8B48-A406-8964350D0938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7404-D231-254D-ABB2-30D518F4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9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583D-65D2-8B48-A406-8964350D0938}" type="datetimeFigureOut">
              <a:rPr lang="en-US" smtClean="0"/>
              <a:t>5/22/16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7404-D231-254D-ABB2-30D518F4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4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583D-65D2-8B48-A406-8964350D0938}" type="datetimeFigureOut">
              <a:rPr lang="en-US" smtClean="0"/>
              <a:t>5/22/16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7404-D231-254D-ABB2-30D518F4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3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583D-65D2-8B48-A406-8964350D0938}" type="datetimeFigureOut">
              <a:rPr lang="en-US" smtClean="0"/>
              <a:t>5/22/16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7404-D231-254D-ABB2-30D518F4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583D-65D2-8B48-A406-8964350D0938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7404-D231-254D-ABB2-30D518F4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3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583D-65D2-8B48-A406-8964350D0938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7404-D231-254D-ABB2-30D518F4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2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4583D-65D2-8B48-A406-8964350D0938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77404-D231-254D-ABB2-30D518F4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2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964" y="271016"/>
            <a:ext cx="9281975" cy="1092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225" y="416457"/>
            <a:ext cx="9037117" cy="6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2581" algn="ctr">
              <a:lnSpc>
                <a:spcPct val="120000"/>
              </a:lnSpc>
              <a:spcBef>
                <a:spcPts val="300"/>
              </a:spcBef>
            </a:pPr>
            <a:r>
              <a:rPr lang="en-US" sz="3200" dirty="0" smtClean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Welcome to the </a:t>
            </a:r>
            <a:r>
              <a:rPr lang="en-US" sz="3200" dirty="0" smtClean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Census Data Workshop </a:t>
            </a:r>
            <a:endParaRPr lang="en-US" sz="3200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779" y="2585535"/>
            <a:ext cx="1956302" cy="6886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20578" t="21274" r="23477" b="25216"/>
          <a:stretch/>
        </p:blipFill>
        <p:spPr>
          <a:xfrm>
            <a:off x="235607" y="2444059"/>
            <a:ext cx="1214091" cy="11612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1041" y="2651849"/>
            <a:ext cx="2051726" cy="5301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5307" y="2613365"/>
            <a:ext cx="2274548" cy="6736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224" y="1606948"/>
            <a:ext cx="903711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Raleway"/>
                <a:cs typeface="Raleway"/>
              </a:rPr>
              <a:t>bit.ly/censusdatascience</a:t>
            </a:r>
            <a:endParaRPr lang="en-US" sz="3200" dirty="0">
              <a:latin typeface="Raleway"/>
              <a:cs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67432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262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Preparing the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6529" y="4408297"/>
            <a:ext cx="1539503" cy="16034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 CitySDK Interactive Query Builder to download # of Computer Science Female and Males for Texas</a:t>
            </a:r>
            <a:endParaRPr lang="en-US" sz="1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31262" y="1149593"/>
            <a:ext cx="8229600" cy="588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Workflow done ahead of time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091834" y="4382641"/>
            <a:ext cx="1616477" cy="16291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Download the Shape Files (Geographic Boundaries) for Texas Counties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455394" y="4408297"/>
            <a:ext cx="1559068" cy="16034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53010" y="5190787"/>
            <a:ext cx="4490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847879" y="5163601"/>
            <a:ext cx="4490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36530" y="2228416"/>
            <a:ext cx="1539502" cy="1518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 American Fact Finder to download </a:t>
            </a:r>
            <a:r>
              <a:rPr lang="en-US" sz="1200" dirty="0" smtClean="0"/>
              <a:t># of Computer Science Females (Layer 1) for Texas</a:t>
            </a:r>
          </a:p>
          <a:p>
            <a:pPr algn="ctr"/>
            <a:r>
              <a:rPr lang="en-US" sz="1200" dirty="0" smtClean="0"/>
              <a:t>layers with boundaries included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731262" y="1751898"/>
            <a:ext cx="3237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American Fact Finder Approach:</a:t>
            </a:r>
            <a:endParaRPr 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731262" y="3931071"/>
            <a:ext cx="5980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CitySDK workflow </a:t>
            </a:r>
            <a:r>
              <a:rPr lang="en-US" i="1" dirty="0" smtClean="0"/>
              <a:t>(programmati</a:t>
            </a:r>
            <a:r>
              <a:rPr lang="en-US" i="1" dirty="0"/>
              <a:t>c</a:t>
            </a:r>
            <a:r>
              <a:rPr lang="en-US" i="1" dirty="0" smtClean="0"/>
              <a:t> including Non-Census data):</a:t>
            </a:r>
            <a:endParaRPr lang="en-US" i="1" dirty="0"/>
          </a:p>
        </p:txBody>
      </p:sp>
      <p:sp>
        <p:nvSpPr>
          <p:cNvPr id="17" name="Rectangle 16"/>
          <p:cNvSpPr/>
          <p:nvPr/>
        </p:nvSpPr>
        <p:spPr>
          <a:xfrm>
            <a:off x="3091835" y="2216413"/>
            <a:ext cx="1616476" cy="1518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 American Fact Finder to download # of Computer Science Males (Layer 2) for Texas</a:t>
            </a:r>
          </a:p>
          <a:p>
            <a:pPr algn="ctr"/>
            <a:r>
              <a:rPr lang="en-US" sz="1200" dirty="0"/>
              <a:t>layers with boundaries included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97985" y="2215588"/>
            <a:ext cx="1616476" cy="1518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65835" y="2893099"/>
            <a:ext cx="4490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47879" y="2890035"/>
            <a:ext cx="4490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6054" t="4174" r="9329" b="3852"/>
          <a:stretch/>
        </p:blipFill>
        <p:spPr>
          <a:xfrm>
            <a:off x="7664987" y="3215140"/>
            <a:ext cx="1295875" cy="1770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7833448" y="2523767"/>
            <a:ext cx="818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Result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91779" y="6312412"/>
            <a:ext cx="8112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smtClean="0"/>
              <a:t>Github&gt;&gt;Census Data Science Workshop&gt;&gt;</a:t>
            </a:r>
            <a:r>
              <a:rPr lang="en-US" sz="1400" dirty="0" smtClean="0"/>
              <a:t>Data&gt;&gt;texas_county_geographies.zip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6511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120</Words>
  <Application>Microsoft Macintosh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Preparing the Data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http://bit.ly/CensusWorkshop</dc:title>
  <dc:creator>Jeff Meisel</dc:creator>
  <cp:lastModifiedBy>Jeff Meisel</cp:lastModifiedBy>
  <cp:revision>6</cp:revision>
  <dcterms:created xsi:type="dcterms:W3CDTF">2016-05-22T10:21:31Z</dcterms:created>
  <dcterms:modified xsi:type="dcterms:W3CDTF">2016-05-22T13:06:11Z</dcterms:modified>
</cp:coreProperties>
</file>