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2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6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88"/>
            <a:ext cx="9580098" cy="712735"/>
          </a:xfrm>
        </p:spPr>
        <p:txBody>
          <a:bodyPr/>
          <a:lstStyle>
            <a:lvl1pPr algn="l">
              <a:defRPr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2667A1DF-FC93-4DA2-BCB7-F8CA0E4B7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02DA-D125-42E9-B21B-30436A510FE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1DF-FC93-4DA2-BCB7-F8CA0E4B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8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F9F3C-757D-4D2C-9EB7-CF18D170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/>
              <a:t>Movie Investor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AB7DB-34F5-4B18-854B-753F7B45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1900" dirty="0"/>
              <a:t>Team </a:t>
            </a:r>
            <a:r>
              <a:rPr lang="en-US" sz="1900" dirty="0" err="1"/>
              <a:t>Fuzzywuzzy</a:t>
            </a:r>
            <a:r>
              <a:rPr lang="en-US" sz="1900" dirty="0"/>
              <a:t>:</a:t>
            </a:r>
          </a:p>
          <a:p>
            <a:pPr algn="r"/>
            <a:r>
              <a:rPr lang="en-US" sz="1900" dirty="0" err="1"/>
              <a:t>Nandu</a:t>
            </a:r>
            <a:endParaRPr lang="en-US" sz="1900" dirty="0"/>
          </a:p>
          <a:p>
            <a:pPr algn="r"/>
            <a:r>
              <a:rPr lang="en-US" sz="1900" dirty="0"/>
              <a:t>Nisha</a:t>
            </a:r>
          </a:p>
          <a:p>
            <a:pPr algn="r"/>
            <a:r>
              <a:rPr lang="en-US" sz="1900" dirty="0" err="1"/>
              <a:t>Eyamba</a:t>
            </a:r>
            <a:endParaRPr lang="en-US" sz="1900" dirty="0"/>
          </a:p>
          <a:p>
            <a:pPr algn="r"/>
            <a:r>
              <a:rPr lang="en-US" sz="1900" dirty="0" err="1"/>
              <a:t>Anupa</a:t>
            </a:r>
            <a:endParaRPr lang="en-US" sz="1900" dirty="0"/>
          </a:p>
          <a:p>
            <a:pPr algn="r"/>
            <a:r>
              <a:rPr lang="en-US" sz="1900" dirty="0"/>
              <a:t>RJ</a:t>
            </a:r>
          </a:p>
          <a:p>
            <a:pPr algn="r"/>
            <a:endParaRPr lang="en-US" sz="1900" dirty="0"/>
          </a:p>
        </p:txBody>
      </p:sp>
      <p:pic>
        <p:nvPicPr>
          <p:cNvPr id="16" name="Graphic 6" descr="Video camera">
            <a:extLst>
              <a:ext uri="{FF2B5EF4-FFF2-40B4-BE49-F238E27FC236}">
                <a16:creationId xmlns:a16="http://schemas.microsoft.com/office/drawing/2014/main" id="{1A7219F9-530A-4C83-8A33-DBEF7A18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9E42A0-F437-4413-8849-9CB21580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Scope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27485E1-4D87-4FD3-941F-C14E4903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/>
              <a:t>Project Description</a:t>
            </a:r>
          </a:p>
          <a:p>
            <a:pPr lvl="1"/>
            <a:r>
              <a:rPr lang="en-US"/>
              <a:t>Build </a:t>
            </a:r>
            <a:r>
              <a:rPr lang="en-US" dirty="0"/>
              <a:t>reports to support high level analysis for investing in a new movie production</a:t>
            </a:r>
          </a:p>
          <a:p>
            <a:endParaRPr lang="en-US"/>
          </a:p>
          <a:p>
            <a:r>
              <a:rPr lang="en-US"/>
              <a:t>Scope of Research:</a:t>
            </a:r>
          </a:p>
          <a:p>
            <a:pPr lvl="1"/>
            <a:r>
              <a:rPr lang="en-US"/>
              <a:t>Movie </a:t>
            </a:r>
            <a:r>
              <a:rPr lang="en-US" dirty="0"/>
              <a:t>trends by genres</a:t>
            </a:r>
          </a:p>
          <a:p>
            <a:pPr lvl="1"/>
            <a:r>
              <a:rPr lang="en-US" dirty="0"/>
              <a:t>Director’s success rate by genres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809A3F-77B5-478D-8A42-C8B41CB5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 &amp; data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4BDB0FBC-E14F-4CDB-8759-2BDCB088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What are the top 5 movie genres by popularity and ROI </a:t>
            </a:r>
          </a:p>
          <a:p>
            <a:pPr lvl="1"/>
            <a:r>
              <a:rPr lang="en-US" dirty="0"/>
              <a:t>Top directors by genres based on popularity and ROI</a:t>
            </a:r>
          </a:p>
          <a:p>
            <a:endParaRPr lang="en-US" dirty="0"/>
          </a:p>
          <a:p>
            <a:r>
              <a:rPr lang="en-US" dirty="0"/>
              <a:t>Data requirements and data source</a:t>
            </a:r>
          </a:p>
          <a:p>
            <a:pPr lvl="1"/>
            <a:r>
              <a:rPr lang="en-US" dirty="0"/>
              <a:t>Need movie data with budget, revenue and rating information</a:t>
            </a:r>
          </a:p>
          <a:p>
            <a:pPr lvl="1"/>
            <a:r>
              <a:rPr lang="en-US" dirty="0"/>
              <a:t>Found required movie data on Kaggle.com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Century Gothic</vt:lpstr>
      <vt:lpstr>Vapor Trail</vt:lpstr>
      <vt:lpstr>Movie Investor Guide</vt:lpstr>
      <vt:lpstr>Project Scope</vt:lpstr>
      <vt:lpstr>Questions &amp;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Investor Guide</dc:title>
  <dc:creator>Narasimham iyer</dc:creator>
  <cp:lastModifiedBy>Narasimham iyer</cp:lastModifiedBy>
  <cp:revision>2</cp:revision>
  <dcterms:created xsi:type="dcterms:W3CDTF">2019-01-12T04:48:19Z</dcterms:created>
  <dcterms:modified xsi:type="dcterms:W3CDTF">2019-01-12T04:51:29Z</dcterms:modified>
</cp:coreProperties>
</file>