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60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0686-541E-4A1B-90B0-83CDB44D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9909-C7DA-402C-B37E-A88F4E5C5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0E7-89A5-4B2F-9F38-1E6B06F4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E9B6-E95F-4FB1-B26A-E17A292F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365A-9E02-4C4E-9B12-87C70CF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5D21-9B04-4316-BBF8-C46311E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D46EB-AE67-4886-BA67-7A1C6AEE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CFBD-AFFB-453E-A313-4AAE8D31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083B-7B88-4C53-AB22-18E46163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F81A-0C0B-4B9F-975E-6A2DF564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E03E5-B927-45C6-AA66-C097FBED8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3EEFD-BBCB-4590-8025-8B428219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AB2E-3955-4790-969A-D5D51E51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2799-226D-40E3-9E6A-7BE72989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EA12-7CD5-4098-8DEA-51F06C98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BC10-821B-497A-AF74-E9B9298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3246-F0CC-4118-85BA-8DDB49B9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2B30-E535-4E92-881D-EE511FC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672C-069F-4321-9D2A-8E82304C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98E3-6341-489B-8D87-55F6D8F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05E-E233-481F-ACB4-F320B88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375A-35BF-4BB2-B2A7-C1288E69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47B9-57D0-4587-9A19-C2BCB66F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19F1-8607-49E5-882A-FB029F32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D5D5-F000-4179-9747-56D076A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2E4-97F4-4008-B563-74DD5564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654E-CE58-4A39-A770-7EF254214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AE743-3D21-44C3-9B4B-09ABF913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6918-750E-4777-A047-5F2A521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ED3A-307D-4A90-9997-2F634357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AD42-8AEE-4DC8-93F4-A0ABD9B5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867D-0085-4406-A10D-E03BC30E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16D78-A7EE-4061-8DB9-2AECAB2F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FC81-8718-4874-9420-FDAA688E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75463-3BC8-416F-96AC-4C668CC4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E11F8-8A93-4E7F-95D4-CAF73DE9C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D073-1063-469A-808E-6218DB3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AD945-B866-4B69-AE52-2D1F678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ACD40-7A3E-48E0-809A-97A3D119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B871-127A-4B7E-BCA2-BF662C3B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F523-7B05-4AAB-9E08-E3ABDB3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8C4A0-037F-4BDA-ADFF-32FDE19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DD673-EFFE-4077-AD79-61629F52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DE6E-978B-4F3A-B2BD-7852CE6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63EEA-C690-4D38-B24F-F3578B57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0D3C0-A59D-43E9-9AF7-1E0EEFA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C259-A577-4BC5-B2A8-7D3EDA33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2C84-FCAB-4E58-9E0F-616FEBE4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AA03-DFA2-43FB-A731-584C24EA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6B099-815D-40C5-A60E-AED7BC9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A725-628C-4F6D-93E8-E7F55C9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3CD6-F1B7-4AE1-93DE-53A573D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BD-2AC3-4333-881A-51495500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F8D1-7F56-4386-B6C6-B351E7DEF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B19E-9C12-4B3E-9196-9C5E4D6A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3323-5755-4EC9-8D71-31DD42D2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FF23-F6FD-47AA-B12B-29ECDA0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80C4-540A-4909-AE6A-4C038CC9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E9718-7345-4004-A975-B748BFF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9FB1-4339-419A-B44A-EAA37F15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CF3E-822F-4A7A-BDFC-F44FBB63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36BC-5D83-4749-9174-4F8861F53BE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04B1-9ED7-47AB-A75F-566F00785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07F2-0DF5-4DEF-8587-9FD9F8E9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675B-C1C9-4112-933D-93BA9E84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6A777-0325-483C-BDEA-2D78329E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7008"/>
            <a:ext cx="10515600" cy="5394959"/>
          </a:xfrm>
        </p:spPr>
      </p:pic>
    </p:spTree>
    <p:extLst>
      <p:ext uri="{BB962C8B-B14F-4D97-AF65-F5344CB8AC3E}">
        <p14:creationId xmlns:p14="http://schemas.microsoft.com/office/powerpoint/2010/main" val="154194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Tell Us What You Think!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F6EB84-A1D0-4C4E-9A8D-32B3C45B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6030"/>
            <a:ext cx="10515599" cy="5060933"/>
          </a:xfrm>
        </p:spPr>
      </p:pic>
    </p:spTree>
    <p:extLst>
      <p:ext uri="{BB962C8B-B14F-4D97-AF65-F5344CB8AC3E}">
        <p14:creationId xmlns:p14="http://schemas.microsoft.com/office/powerpoint/2010/main" val="163521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Tell Us What You Think!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078AC1-99F3-42F6-A2F0-1EE8F3F3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384"/>
            <a:ext cx="10665941" cy="4743579"/>
          </a:xfrm>
        </p:spPr>
      </p:pic>
    </p:spTree>
    <p:extLst>
      <p:ext uri="{BB962C8B-B14F-4D97-AF65-F5344CB8AC3E}">
        <p14:creationId xmlns:p14="http://schemas.microsoft.com/office/powerpoint/2010/main" val="975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D502-9B7F-433D-B2A9-E2E1D105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8FDE1-6D8E-438D-B872-13F3541E9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515600" cy="5010912"/>
          </a:xfrm>
        </p:spPr>
      </p:pic>
    </p:spTree>
    <p:extLst>
      <p:ext uri="{BB962C8B-B14F-4D97-AF65-F5344CB8AC3E}">
        <p14:creationId xmlns:p14="http://schemas.microsoft.com/office/powerpoint/2010/main" val="347470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Compare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9B952B-A3D0-4940-90D7-5C727C07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7008"/>
            <a:ext cx="10515600" cy="4969955"/>
          </a:xfrm>
        </p:spPr>
      </p:pic>
    </p:spTree>
    <p:extLst>
      <p:ext uri="{BB962C8B-B14F-4D97-AF65-F5344CB8AC3E}">
        <p14:creationId xmlns:p14="http://schemas.microsoft.com/office/powerpoint/2010/main" val="145822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Compare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E5DF6E7-731E-46EC-A33D-E51A242A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612"/>
            <a:ext cx="10515600" cy="4817351"/>
          </a:xfrm>
        </p:spPr>
      </p:pic>
    </p:spTree>
    <p:extLst>
      <p:ext uri="{BB962C8B-B14F-4D97-AF65-F5344CB8AC3E}">
        <p14:creationId xmlns:p14="http://schemas.microsoft.com/office/powerpoint/2010/main" val="230359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Search Senator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ECA032-3A2A-43AC-BA41-A6DCDDB2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9199"/>
            <a:ext cx="10515600" cy="4867764"/>
          </a:xfrm>
        </p:spPr>
      </p:pic>
    </p:spTree>
    <p:extLst>
      <p:ext uri="{BB962C8B-B14F-4D97-AF65-F5344CB8AC3E}">
        <p14:creationId xmlns:p14="http://schemas.microsoft.com/office/powerpoint/2010/main" val="325458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Search Senator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DBADD-BF53-49B2-ABC3-66BD099C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17"/>
            <a:ext cx="10515600" cy="4863646"/>
          </a:xfrm>
        </p:spPr>
      </p:pic>
    </p:spTree>
    <p:extLst>
      <p:ext uri="{BB962C8B-B14F-4D97-AF65-F5344CB8AC3E}">
        <p14:creationId xmlns:p14="http://schemas.microsoft.com/office/powerpoint/2010/main" val="10028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Find District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031471-27C6-4808-8EEC-3AB095B5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043"/>
            <a:ext cx="10515600" cy="4886920"/>
          </a:xfrm>
        </p:spPr>
      </p:pic>
    </p:spTree>
    <p:extLst>
      <p:ext uri="{BB962C8B-B14F-4D97-AF65-F5344CB8AC3E}">
        <p14:creationId xmlns:p14="http://schemas.microsoft.com/office/powerpoint/2010/main" val="33250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Find District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AA1FE-E03F-410F-8795-2030BF02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3390"/>
            <a:ext cx="10515600" cy="4823573"/>
          </a:xfrm>
        </p:spPr>
      </p:pic>
    </p:spTree>
    <p:extLst>
      <p:ext uri="{BB962C8B-B14F-4D97-AF65-F5344CB8AC3E}">
        <p14:creationId xmlns:p14="http://schemas.microsoft.com/office/powerpoint/2010/main" val="205498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F7C-D437-457B-B9F1-CDCE03A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Find District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97423-CB81-417C-B189-BE77E168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2991"/>
            <a:ext cx="10515599" cy="4903972"/>
          </a:xfrm>
        </p:spPr>
      </p:pic>
    </p:spTree>
    <p:extLst>
      <p:ext uri="{BB962C8B-B14F-4D97-AF65-F5344CB8AC3E}">
        <p14:creationId xmlns:p14="http://schemas.microsoft.com/office/powerpoint/2010/main" val="177685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 Page</vt:lpstr>
      <vt:lpstr>Home Page</vt:lpstr>
      <vt:lpstr>Compare</vt:lpstr>
      <vt:lpstr>Compare</vt:lpstr>
      <vt:lpstr>Search Senator</vt:lpstr>
      <vt:lpstr>Search Senator</vt:lpstr>
      <vt:lpstr>Find District</vt:lpstr>
      <vt:lpstr>Find District</vt:lpstr>
      <vt:lpstr>Find District</vt:lpstr>
      <vt:lpstr>Tell Us What You Think!</vt:lpstr>
      <vt:lpstr>Tell Us What You Think!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Mike Scheeringa</dc:creator>
  <cp:lastModifiedBy>Mike Scheeringa</cp:lastModifiedBy>
  <cp:revision>9</cp:revision>
  <dcterms:created xsi:type="dcterms:W3CDTF">2018-02-17T16:38:41Z</dcterms:created>
  <dcterms:modified xsi:type="dcterms:W3CDTF">2018-02-17T17:11:55Z</dcterms:modified>
</cp:coreProperties>
</file>