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69165" autoAdjust="0"/>
  </p:normalViewPr>
  <p:slideViewPr>
    <p:cSldViewPr snapToGrid="0">
      <p:cViewPr varScale="1">
        <p:scale>
          <a:sx n="60" d="100"/>
          <a:sy n="60" d="100"/>
        </p:scale>
        <p:origin x="1550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3134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EA4B83-1541-4FDB-AF93-4BFDC1E10C91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045C17-52B6-4125-B368-31B509924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8995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class </a:t>
            </a:r>
            <a:r>
              <a:rPr lang="en-US" dirty="0" err="1" smtClean="0"/>
              <a:t>py_solution</a:t>
            </a:r>
            <a:r>
              <a:rPr lang="en-US" dirty="0" smtClean="0"/>
              <a:t>: </a:t>
            </a:r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 err="1" smtClean="0"/>
              <a:t>int_to_Roman</a:t>
            </a:r>
            <a:r>
              <a:rPr lang="en-US" dirty="0" smtClean="0"/>
              <a:t>(self, </a:t>
            </a:r>
            <a:r>
              <a:rPr lang="en-US" dirty="0" err="1" smtClean="0"/>
              <a:t>num</a:t>
            </a:r>
            <a:r>
              <a:rPr lang="en-US" dirty="0" smtClean="0"/>
              <a:t>): </a:t>
            </a:r>
            <a:r>
              <a:rPr lang="en-US" dirty="0" err="1" smtClean="0"/>
              <a:t>val</a:t>
            </a:r>
            <a:r>
              <a:rPr lang="en-US" dirty="0" smtClean="0"/>
              <a:t> = [ 1000, 900, 500, 400, 100, 90, 50, 40, 10, 9, 5, 4, 1 ] </a:t>
            </a:r>
            <a:r>
              <a:rPr lang="en-US" dirty="0" err="1" smtClean="0"/>
              <a:t>syb</a:t>
            </a:r>
            <a:r>
              <a:rPr lang="en-US" dirty="0" smtClean="0"/>
              <a:t> = [ "M", "CM", "D", "CD", "C", "XC", "L", "XL", "X", "IX", "V", "IV", "I" ] </a:t>
            </a:r>
            <a:r>
              <a:rPr lang="en-US" dirty="0" err="1" smtClean="0"/>
              <a:t>roman_num</a:t>
            </a:r>
            <a:r>
              <a:rPr lang="en-US" dirty="0" smtClean="0"/>
              <a:t> = '' </a:t>
            </a:r>
            <a:r>
              <a:rPr lang="en-US" dirty="0" err="1" smtClean="0"/>
              <a:t>i</a:t>
            </a:r>
            <a:r>
              <a:rPr lang="en-US" dirty="0" smtClean="0"/>
              <a:t> = 0 while </a:t>
            </a:r>
            <a:r>
              <a:rPr lang="en-US" dirty="0" err="1" smtClean="0"/>
              <a:t>num</a:t>
            </a:r>
            <a:r>
              <a:rPr lang="en-US" dirty="0" smtClean="0"/>
              <a:t> &gt; 0: for _ in range(</a:t>
            </a:r>
            <a:r>
              <a:rPr lang="en-US" dirty="0" err="1" smtClean="0"/>
              <a:t>num</a:t>
            </a:r>
            <a:r>
              <a:rPr lang="en-US" dirty="0" smtClean="0"/>
              <a:t> // </a:t>
            </a:r>
            <a:r>
              <a:rPr lang="en-US" dirty="0" err="1" smtClean="0"/>
              <a:t>val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 smtClean="0"/>
              <a:t>]): </a:t>
            </a:r>
            <a:r>
              <a:rPr lang="en-US" dirty="0" err="1" smtClean="0"/>
              <a:t>roman_num</a:t>
            </a:r>
            <a:r>
              <a:rPr lang="en-US" dirty="0" smtClean="0"/>
              <a:t> += </a:t>
            </a:r>
            <a:r>
              <a:rPr lang="en-US" dirty="0" err="1" smtClean="0"/>
              <a:t>syb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 smtClean="0"/>
              <a:t>] </a:t>
            </a:r>
            <a:r>
              <a:rPr lang="en-US" dirty="0" err="1" smtClean="0"/>
              <a:t>num</a:t>
            </a:r>
            <a:r>
              <a:rPr lang="en-US" dirty="0" smtClean="0"/>
              <a:t> -= </a:t>
            </a:r>
            <a:r>
              <a:rPr lang="en-US" dirty="0" err="1" smtClean="0"/>
              <a:t>val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 smtClean="0"/>
              <a:t>] </a:t>
            </a:r>
            <a:r>
              <a:rPr lang="en-US" dirty="0" err="1" smtClean="0"/>
              <a:t>i</a:t>
            </a:r>
            <a:r>
              <a:rPr lang="en-US" dirty="0" smtClean="0"/>
              <a:t> += 1 return </a:t>
            </a:r>
            <a:r>
              <a:rPr lang="en-US" dirty="0" err="1" smtClean="0"/>
              <a:t>roman_num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045C17-52B6-4125-B368-31B5099246C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9993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class </a:t>
            </a:r>
            <a:r>
              <a:rPr lang="en-US" dirty="0" err="1" smtClean="0"/>
              <a:t>py_solution</a:t>
            </a:r>
            <a:r>
              <a:rPr lang="en-US" dirty="0" smtClean="0"/>
              <a:t>: </a:t>
            </a:r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 err="1" smtClean="0"/>
              <a:t>sub_sets</a:t>
            </a:r>
            <a:r>
              <a:rPr lang="en-US" dirty="0" smtClean="0"/>
              <a:t>(self, </a:t>
            </a:r>
            <a:r>
              <a:rPr lang="en-US" dirty="0" err="1" smtClean="0"/>
              <a:t>sset</a:t>
            </a:r>
            <a:r>
              <a:rPr lang="en-US" dirty="0" smtClean="0"/>
              <a:t>): return </a:t>
            </a:r>
            <a:r>
              <a:rPr lang="en-US" dirty="0" err="1" smtClean="0"/>
              <a:t>self.subsetsRecur</a:t>
            </a:r>
            <a:r>
              <a:rPr lang="en-US" dirty="0" smtClean="0"/>
              <a:t>([], sorted(</a:t>
            </a:r>
            <a:r>
              <a:rPr lang="en-US" dirty="0" err="1" smtClean="0"/>
              <a:t>sset</a:t>
            </a:r>
            <a:r>
              <a:rPr lang="en-US" dirty="0" smtClean="0"/>
              <a:t>)) </a:t>
            </a:r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 err="1" smtClean="0"/>
              <a:t>subsetsRecur</a:t>
            </a:r>
            <a:r>
              <a:rPr lang="en-US" dirty="0" smtClean="0"/>
              <a:t>(self, current, </a:t>
            </a:r>
            <a:r>
              <a:rPr lang="en-US" dirty="0" err="1" smtClean="0"/>
              <a:t>sset</a:t>
            </a:r>
            <a:r>
              <a:rPr lang="en-US" dirty="0" smtClean="0"/>
              <a:t>): if </a:t>
            </a:r>
            <a:r>
              <a:rPr lang="en-US" dirty="0" err="1" smtClean="0"/>
              <a:t>sset</a:t>
            </a:r>
            <a:r>
              <a:rPr lang="en-US" dirty="0" smtClean="0"/>
              <a:t>: return </a:t>
            </a:r>
            <a:r>
              <a:rPr lang="en-US" dirty="0" err="1" smtClean="0"/>
              <a:t>self.subsetsRecur</a:t>
            </a:r>
            <a:r>
              <a:rPr lang="en-US" dirty="0" smtClean="0"/>
              <a:t>(current, </a:t>
            </a:r>
            <a:r>
              <a:rPr lang="en-US" dirty="0" err="1" smtClean="0"/>
              <a:t>sset</a:t>
            </a:r>
            <a:r>
              <a:rPr lang="en-US" dirty="0" smtClean="0"/>
              <a:t>[1:]) + </a:t>
            </a:r>
            <a:r>
              <a:rPr lang="en-US" dirty="0" err="1" smtClean="0"/>
              <a:t>self.subsetsRecur</a:t>
            </a:r>
            <a:r>
              <a:rPr lang="en-US" dirty="0" smtClean="0"/>
              <a:t>(current + [</a:t>
            </a:r>
            <a:r>
              <a:rPr lang="en-US" dirty="0" err="1" smtClean="0"/>
              <a:t>sset</a:t>
            </a:r>
            <a:r>
              <a:rPr lang="en-US" dirty="0" smtClean="0"/>
              <a:t>[0]], </a:t>
            </a:r>
            <a:r>
              <a:rPr lang="en-US" dirty="0" err="1" smtClean="0"/>
              <a:t>sset</a:t>
            </a:r>
            <a:r>
              <a:rPr lang="en-US" dirty="0" smtClean="0"/>
              <a:t>[1:]) return [current] print(</a:t>
            </a:r>
            <a:r>
              <a:rPr lang="en-US" dirty="0" err="1" smtClean="0"/>
              <a:t>py_solution</a:t>
            </a:r>
            <a:r>
              <a:rPr lang="en-US" dirty="0" smtClean="0"/>
              <a:t>().</a:t>
            </a:r>
            <a:r>
              <a:rPr lang="en-US" dirty="0" err="1" smtClean="0"/>
              <a:t>sub_sets</a:t>
            </a:r>
            <a:r>
              <a:rPr lang="en-US" dirty="0" smtClean="0"/>
              <a:t>([4,5,6]))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045C17-52B6-4125-B368-31B5099246C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7022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F58C6-C9D5-44E0-A97E-2C8F08245B9C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5A2BE-AF42-4735-81F1-34A3313E2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862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F58C6-C9D5-44E0-A97E-2C8F08245B9C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5A2BE-AF42-4735-81F1-34A3313E2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987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F58C6-C9D5-44E0-A97E-2C8F08245B9C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5A2BE-AF42-4735-81F1-34A3313E2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149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F58C6-C9D5-44E0-A97E-2C8F08245B9C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5A2BE-AF42-4735-81F1-34A3313E2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767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F58C6-C9D5-44E0-A97E-2C8F08245B9C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5A2BE-AF42-4735-81F1-34A3313E2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284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F58C6-C9D5-44E0-A97E-2C8F08245B9C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5A2BE-AF42-4735-81F1-34A3313E2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954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F58C6-C9D5-44E0-A97E-2C8F08245B9C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5A2BE-AF42-4735-81F1-34A3313E2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546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F58C6-C9D5-44E0-A97E-2C8F08245B9C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5A2BE-AF42-4735-81F1-34A3313E2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817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F58C6-C9D5-44E0-A97E-2C8F08245B9C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5A2BE-AF42-4735-81F1-34A3313E2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959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F58C6-C9D5-44E0-A97E-2C8F08245B9C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5A2BE-AF42-4735-81F1-34A3313E2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820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F58C6-C9D5-44E0-A97E-2C8F08245B9C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5A2BE-AF42-4735-81F1-34A3313E2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812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DF58C6-C9D5-44E0-A97E-2C8F08245B9C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05A2BE-AF42-4735-81F1-34A3313E2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392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BÀI TẬP BUỔI 8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349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 smtClean="0"/>
              <a:t>Định nghĩa một class có ít nhất 2 method: </a:t>
            </a:r>
          </a:p>
          <a:p>
            <a:pPr marL="0" indent="0">
              <a:buNone/>
            </a:pPr>
            <a:r>
              <a:rPr lang="en-US" dirty="0" smtClean="0"/>
              <a:t>- </a:t>
            </a:r>
            <a:r>
              <a:rPr lang="vi-VN" dirty="0" smtClean="0"/>
              <a:t>getString: để nhận một chuỗi do người dùng nhập vào từ giao diện điều khiển.</a:t>
            </a:r>
          </a:p>
          <a:p>
            <a:pPr marL="0" indent="0">
              <a:buNone/>
            </a:pPr>
            <a:r>
              <a:rPr lang="en-US" dirty="0" smtClean="0"/>
              <a:t>- </a:t>
            </a:r>
            <a:r>
              <a:rPr lang="vi-VN" dirty="0" smtClean="0"/>
              <a:t>printString: in chuỗi vừa nhập sang chữ hoa. </a:t>
            </a:r>
          </a:p>
          <a:p>
            <a:pPr marL="0" indent="0">
              <a:buNone/>
            </a:pPr>
            <a:r>
              <a:rPr lang="en-US" dirty="0" smtClean="0"/>
              <a:t>- </a:t>
            </a:r>
            <a:r>
              <a:rPr lang="vi-VN" dirty="0" smtClean="0"/>
              <a:t>Thêm vào các hàm hiểm tra đơn giản để kiểm tra method của class.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4382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Viết</a:t>
            </a:r>
            <a:r>
              <a:rPr lang="en-US" dirty="0" smtClean="0"/>
              <a:t> class Circle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: </a:t>
            </a:r>
          </a:p>
          <a:p>
            <a:pPr>
              <a:buFontTx/>
              <a:buChar char="-"/>
            </a:pP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chu</a:t>
            </a:r>
            <a:r>
              <a:rPr lang="en-US" dirty="0" smtClean="0"/>
              <a:t> vi</a:t>
            </a:r>
          </a:p>
          <a:p>
            <a:pPr>
              <a:buFontTx/>
              <a:buChar char="-"/>
            </a:pP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2 </a:t>
            </a:r>
            <a:r>
              <a:rPr lang="en-US" dirty="0" err="1" smtClean="0"/>
              <a:t>đường</a:t>
            </a:r>
            <a:r>
              <a:rPr lang="en-US" dirty="0" smtClean="0"/>
              <a:t> </a:t>
            </a:r>
            <a:r>
              <a:rPr lang="en-US" dirty="0" err="1" smtClean="0"/>
              <a:t>tròn</a:t>
            </a:r>
            <a:r>
              <a:rPr lang="en-US" dirty="0" smtClean="0"/>
              <a:t> </a:t>
            </a:r>
            <a:r>
              <a:rPr lang="en-US" dirty="0" err="1" smtClean="0"/>
              <a:t>cắt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r>
              <a:rPr lang="en-US" dirty="0" smtClean="0"/>
              <a:t> hay </a:t>
            </a:r>
            <a:r>
              <a:rPr lang="en-US" dirty="0" err="1" smtClean="0"/>
              <a:t>không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2 </a:t>
            </a:r>
            <a:r>
              <a:rPr lang="en-US" dirty="0" err="1" smtClean="0"/>
              <a:t>đường</a:t>
            </a:r>
            <a:r>
              <a:rPr lang="en-US" dirty="0" smtClean="0"/>
              <a:t> </a:t>
            </a:r>
            <a:r>
              <a:rPr lang="en-US" dirty="0" err="1" smtClean="0"/>
              <a:t>tròn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xúc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r>
              <a:rPr lang="en-US" dirty="0" smtClean="0"/>
              <a:t> hay </a:t>
            </a:r>
            <a:r>
              <a:rPr lang="en-US" dirty="0" err="1" smtClean="0"/>
              <a:t>không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5298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Viết</a:t>
            </a:r>
            <a:r>
              <a:rPr lang="en-US" dirty="0" smtClean="0"/>
              <a:t> class </a:t>
            </a:r>
            <a:r>
              <a:rPr lang="en-US" dirty="0" err="1" smtClean="0"/>
              <a:t>Tamgiac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:</a:t>
            </a:r>
          </a:p>
          <a:p>
            <a:pPr>
              <a:buFontTx/>
              <a:buChar char="-"/>
            </a:pP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tra</a:t>
            </a:r>
            <a:r>
              <a:rPr lang="en-US" dirty="0" smtClean="0"/>
              <a:t> </a:t>
            </a:r>
            <a:r>
              <a:rPr lang="en-US" dirty="0" err="1" smtClean="0"/>
              <a:t>xem</a:t>
            </a:r>
            <a:r>
              <a:rPr lang="en-US" dirty="0" smtClean="0"/>
              <a:t> tam </a:t>
            </a:r>
            <a:r>
              <a:rPr lang="en-US" dirty="0" err="1" smtClean="0"/>
              <a:t>giác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lệ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chu</a:t>
            </a:r>
            <a:r>
              <a:rPr lang="en-US" dirty="0" smtClean="0"/>
              <a:t> vi</a:t>
            </a:r>
          </a:p>
          <a:p>
            <a:pPr>
              <a:buFontTx/>
              <a:buChar char="-"/>
            </a:pP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tam </a:t>
            </a:r>
            <a:r>
              <a:rPr lang="en-US" dirty="0" err="1" smtClean="0"/>
              <a:t>giác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609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 smtClean="0"/>
              <a:t>1.</a:t>
            </a:r>
            <a:r>
              <a:rPr lang="en-GB" dirty="0" smtClean="0"/>
              <a:t> Write a Python class to convert an integer to a roman numeral. </a:t>
            </a:r>
          </a:p>
          <a:p>
            <a:r>
              <a:rPr lang="en-GB" b="1" dirty="0" smtClean="0"/>
              <a:t>2.</a:t>
            </a:r>
            <a:r>
              <a:rPr lang="en-GB" dirty="0" smtClean="0"/>
              <a:t> Write a Python class to convert a roman numeral to an integer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9339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Viết</a:t>
            </a:r>
            <a:r>
              <a:rPr lang="en-US" dirty="0" smtClean="0"/>
              <a:t> class Set (</a:t>
            </a:r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)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:</a:t>
            </a:r>
          </a:p>
          <a:p>
            <a:pPr>
              <a:buFontTx/>
              <a:buChar char="-"/>
            </a:pPr>
            <a:r>
              <a:rPr lang="en-US" dirty="0" err="1" smtClean="0"/>
              <a:t>Đếm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2 </a:t>
            </a:r>
            <a:r>
              <a:rPr lang="en-US" dirty="0" err="1" smtClean="0"/>
              <a:t>tập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2 </a:t>
            </a:r>
            <a:r>
              <a:rPr lang="en-US" dirty="0" err="1" smtClean="0"/>
              <a:t>tập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toàn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con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endParaRPr lang="en-US" dirty="0" smtClean="0"/>
          </a:p>
          <a:p>
            <a:pPr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6970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en-US" sz="3600" dirty="0" err="1" smtClean="0"/>
              <a:t>Viết</a:t>
            </a:r>
            <a:r>
              <a:rPr lang="en-US" sz="3600" dirty="0" smtClean="0"/>
              <a:t> </a:t>
            </a:r>
            <a:r>
              <a:rPr lang="en-US" sz="3600" dirty="0" err="1" smtClean="0"/>
              <a:t>chương</a:t>
            </a:r>
            <a:r>
              <a:rPr lang="en-US" sz="3600" dirty="0" smtClean="0"/>
              <a:t> </a:t>
            </a:r>
            <a:r>
              <a:rPr lang="en-US" sz="3600" dirty="0" err="1" smtClean="0"/>
              <a:t>trình</a:t>
            </a:r>
            <a:r>
              <a:rPr lang="en-US" sz="3600" dirty="0" smtClean="0"/>
              <a:t> </a:t>
            </a:r>
            <a:r>
              <a:rPr lang="en-US" sz="3600" dirty="0" err="1" smtClean="0"/>
              <a:t>sử</a:t>
            </a:r>
            <a:r>
              <a:rPr lang="en-US" sz="3600" dirty="0" smtClean="0"/>
              <a:t> </a:t>
            </a:r>
            <a:r>
              <a:rPr lang="en-US" sz="3600" dirty="0" err="1" smtClean="0"/>
              <a:t>dụng</a:t>
            </a:r>
            <a:r>
              <a:rPr lang="en-US" sz="3600" dirty="0" smtClean="0"/>
              <a:t> </a:t>
            </a:r>
            <a:r>
              <a:rPr lang="en-US" sz="3600" dirty="0" err="1" smtClean="0"/>
              <a:t>tất</a:t>
            </a:r>
            <a:r>
              <a:rPr lang="en-US" sz="3600" dirty="0" smtClean="0"/>
              <a:t> </a:t>
            </a:r>
            <a:r>
              <a:rPr lang="en-US" sz="3600" dirty="0" err="1" smtClean="0"/>
              <a:t>cả</a:t>
            </a:r>
            <a:r>
              <a:rPr lang="en-US" sz="3600" dirty="0" smtClean="0"/>
              <a:t> </a:t>
            </a:r>
            <a:r>
              <a:rPr lang="en-US" sz="3600" dirty="0" err="1" smtClean="0"/>
              <a:t>các</a:t>
            </a:r>
            <a:r>
              <a:rPr lang="en-US" sz="3600" dirty="0" smtClean="0"/>
              <a:t> Exception </a:t>
            </a:r>
            <a:r>
              <a:rPr lang="en-US" sz="3600" dirty="0" err="1" smtClean="0"/>
              <a:t>đã</a:t>
            </a:r>
            <a:r>
              <a:rPr lang="en-US" sz="3600" dirty="0" smtClean="0"/>
              <a:t> </a:t>
            </a:r>
            <a:r>
              <a:rPr lang="en-US" sz="3600" dirty="0" err="1" smtClean="0"/>
              <a:t>học</a:t>
            </a:r>
            <a:r>
              <a:rPr lang="en-US" sz="3600" dirty="0" smtClean="0"/>
              <a:t>: </a:t>
            </a:r>
            <a:r>
              <a:rPr lang="en-US" altLang="en-US" sz="3200" dirty="0" err="1" smtClean="0">
                <a:latin typeface="Courier New" panose="02070309020205020404" pitchFamily="49" charset="0"/>
              </a:rPr>
              <a:t>ArithmeticError</a:t>
            </a:r>
            <a:r>
              <a:rPr lang="en-US" altLang="en-US" sz="3600" dirty="0" smtClean="0"/>
              <a:t>, </a:t>
            </a:r>
            <a:r>
              <a:rPr lang="en-US" altLang="en-US" sz="3200" dirty="0" err="1" smtClean="0">
                <a:latin typeface="Courier New" panose="02070309020205020404" pitchFamily="49" charset="0"/>
              </a:rPr>
              <a:t>AssertionError</a:t>
            </a:r>
            <a:r>
              <a:rPr lang="en-US" altLang="en-US" sz="3200" dirty="0" smtClean="0"/>
              <a:t>, </a:t>
            </a:r>
            <a:r>
              <a:rPr lang="en-US" altLang="en-US" sz="3200" dirty="0" err="1" smtClean="0">
                <a:latin typeface="Courier New" panose="02070309020205020404" pitchFamily="49" charset="0"/>
              </a:rPr>
              <a:t>IndexError</a:t>
            </a:r>
            <a:r>
              <a:rPr lang="en-US" altLang="en-US" sz="3200" dirty="0" smtClean="0"/>
              <a:t>, </a:t>
            </a:r>
            <a:r>
              <a:rPr lang="en-US" altLang="en-US" sz="3200" dirty="0" err="1" smtClean="0">
                <a:latin typeface="Courier New" panose="02070309020205020404" pitchFamily="49" charset="0"/>
              </a:rPr>
              <a:t>NameError</a:t>
            </a:r>
            <a:r>
              <a:rPr lang="en-US" altLang="en-US" sz="3200" dirty="0" smtClean="0"/>
              <a:t>, </a:t>
            </a:r>
            <a:r>
              <a:rPr lang="en-US" altLang="en-US" sz="3200" dirty="0" err="1" smtClean="0">
                <a:latin typeface="Courier New" panose="02070309020205020404" pitchFamily="49" charset="0"/>
              </a:rPr>
              <a:t>SyntaxError</a:t>
            </a:r>
            <a:r>
              <a:rPr lang="en-US" altLang="en-US" sz="3200" dirty="0" smtClean="0"/>
              <a:t>, </a:t>
            </a:r>
            <a:r>
              <a:rPr lang="en-US" altLang="en-US" sz="3200" dirty="0" err="1" smtClean="0">
                <a:latin typeface="Courier New" panose="02070309020205020404" pitchFamily="49" charset="0"/>
              </a:rPr>
              <a:t>TypeError</a:t>
            </a:r>
            <a:r>
              <a:rPr lang="en-US" altLang="en-US" sz="3200" dirty="0" smtClean="0"/>
              <a:t>, </a:t>
            </a:r>
            <a:r>
              <a:rPr lang="en-US" altLang="en-US" sz="3200" dirty="0" err="1" smtClean="0">
                <a:latin typeface="Courier New" panose="02070309020205020404" pitchFamily="49" charset="0"/>
              </a:rPr>
              <a:t>ValueError</a:t>
            </a:r>
            <a:endParaRPr lang="en-US" altLang="en-US" sz="3200" dirty="0" smtClean="0">
              <a:latin typeface="Courier New" panose="020703090202050204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40767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Viết</a:t>
            </a:r>
            <a:r>
              <a:rPr lang="en-US" dirty="0" smtClean="0"/>
              <a:t> class </a:t>
            </a:r>
            <a:r>
              <a:rPr lang="en-US" dirty="0" err="1" smtClean="0"/>
              <a:t>Blockchain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:</a:t>
            </a:r>
          </a:p>
          <a:p>
            <a:pPr>
              <a:buFontTx/>
              <a:buChar char="-"/>
            </a:pPr>
            <a:r>
              <a:rPr lang="en-US" dirty="0" err="1" smtClean="0"/>
              <a:t>Chứa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trường</a:t>
            </a:r>
            <a:r>
              <a:rPr lang="en-US" dirty="0" smtClean="0"/>
              <a:t>: id, timestamp, </a:t>
            </a:r>
            <a:r>
              <a:rPr lang="en-US" dirty="0" err="1" smtClean="0"/>
              <a:t>previous_hash</a:t>
            </a:r>
            <a:r>
              <a:rPr lang="en-US" dirty="0" smtClean="0"/>
              <a:t>, data, </a:t>
            </a:r>
            <a:r>
              <a:rPr lang="en-US" dirty="0" err="1" smtClean="0"/>
              <a:t>block_hash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 err="1" smtClean="0"/>
              <a:t>Chứa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: </a:t>
            </a:r>
            <a:r>
              <a:rPr lang="en-US" dirty="0" err="1" smtClean="0"/>
              <a:t>Check_Chain</a:t>
            </a:r>
            <a:r>
              <a:rPr lang="en-US" dirty="0" smtClean="0"/>
              <a:t>, </a:t>
            </a:r>
            <a:r>
              <a:rPr lang="en-US" dirty="0" err="1" smtClean="0"/>
              <a:t>Verify_Block</a:t>
            </a:r>
            <a:r>
              <a:rPr lang="en-US" dirty="0" smtClean="0"/>
              <a:t>, </a:t>
            </a:r>
            <a:r>
              <a:rPr lang="en-US" dirty="0" err="1" smtClean="0"/>
              <a:t>Mining_Block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1278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 </a:t>
            </a:r>
            <a:r>
              <a:rPr lang="en-US" dirty="0" err="1" smtClean="0"/>
              <a:t>HinhChuNhat</a:t>
            </a:r>
            <a:r>
              <a:rPr lang="en-US" dirty="0" smtClean="0"/>
              <a:t>:</a:t>
            </a:r>
          </a:p>
          <a:p>
            <a:pPr>
              <a:buFontTx/>
              <a:buChar char="-"/>
            </a:pP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chu</a:t>
            </a:r>
            <a:r>
              <a:rPr lang="en-US" dirty="0" smtClean="0"/>
              <a:t> vi, </a:t>
            </a:r>
            <a:r>
              <a:rPr lang="en-US" dirty="0" err="1" smtClean="0"/>
              <a:t>diện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xem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vuông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?</a:t>
            </a:r>
          </a:p>
          <a:p>
            <a:pPr>
              <a:buFontTx/>
              <a:buChar char="-"/>
            </a:pP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tọa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đường</a:t>
            </a:r>
            <a:r>
              <a:rPr lang="en-US" dirty="0" smtClean="0"/>
              <a:t> </a:t>
            </a:r>
            <a:r>
              <a:rPr lang="en-US" dirty="0" err="1" smtClean="0"/>
              <a:t>chéo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tọa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tịnh</a:t>
            </a:r>
            <a:r>
              <a:rPr lang="en-US" dirty="0" smtClean="0"/>
              <a:t> </a:t>
            </a:r>
            <a:r>
              <a:rPr lang="en-US" dirty="0" err="1" smtClean="0"/>
              <a:t>tiến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vector (</a:t>
            </a:r>
            <a:r>
              <a:rPr lang="en-US" dirty="0" err="1" smtClean="0"/>
              <a:t>x,y</a:t>
            </a:r>
            <a:r>
              <a:rPr lang="en-US" dirty="0" smtClean="0"/>
              <a:t>)</a:t>
            </a:r>
          </a:p>
          <a:p>
            <a:pPr>
              <a:buFontTx/>
              <a:buChar char="-"/>
            </a:pP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tọa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mới</a:t>
            </a:r>
            <a:r>
              <a:rPr lang="en-US" dirty="0" smtClean="0"/>
              <a:t> </a:t>
            </a:r>
            <a:r>
              <a:rPr lang="en-US" dirty="0" err="1" smtClean="0"/>
              <a:t>nếu</a:t>
            </a:r>
            <a:r>
              <a:rPr lang="en-US" dirty="0" smtClean="0"/>
              <a:t> scale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tâm</a:t>
            </a:r>
            <a:r>
              <a:rPr lang="en-US" dirty="0" smtClean="0"/>
              <a:t> </a:t>
            </a:r>
            <a:r>
              <a:rPr lang="en-US" dirty="0" err="1" smtClean="0"/>
              <a:t>tỷ</a:t>
            </a:r>
            <a:r>
              <a:rPr lang="en-US" dirty="0" smtClean="0"/>
              <a:t> </a:t>
            </a:r>
            <a:r>
              <a:rPr lang="en-US" dirty="0" err="1" smtClean="0"/>
              <a:t>lệ</a:t>
            </a:r>
            <a:r>
              <a:rPr lang="en-US" dirty="0" smtClean="0"/>
              <a:t> k</a:t>
            </a:r>
          </a:p>
          <a:p>
            <a:pPr>
              <a:buFontTx/>
              <a:buChar char="-"/>
            </a:pP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tọa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mới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nếu</a:t>
            </a:r>
            <a:r>
              <a:rPr lang="en-US" dirty="0" smtClean="0"/>
              <a:t> quay </a:t>
            </a:r>
            <a:r>
              <a:rPr lang="en-US" dirty="0" err="1" smtClean="0"/>
              <a:t>hình</a:t>
            </a:r>
            <a:r>
              <a:rPr lang="en-US" dirty="0" smtClean="0"/>
              <a:t> m </a:t>
            </a:r>
            <a:r>
              <a:rPr lang="en-US" dirty="0" err="1" smtClean="0"/>
              <a:t>độ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1 </a:t>
            </a:r>
            <a:r>
              <a:rPr lang="en-US" dirty="0" err="1" smtClean="0"/>
              <a:t>đường</a:t>
            </a:r>
            <a:r>
              <a:rPr lang="en-US" dirty="0" smtClean="0"/>
              <a:t> </a:t>
            </a:r>
            <a:r>
              <a:rPr lang="en-US" dirty="0" err="1" smtClean="0"/>
              <a:t>thẳng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cắt</a:t>
            </a:r>
            <a:r>
              <a:rPr lang="en-US" dirty="0" smtClean="0"/>
              <a:t> HCN hay </a:t>
            </a:r>
            <a:r>
              <a:rPr lang="en-US" dirty="0" err="1" smtClean="0"/>
              <a:t>không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69970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437</Words>
  <Application>Microsoft Office PowerPoint</Application>
  <PresentationFormat>Widescreen</PresentationFormat>
  <Paragraphs>38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Courier New</vt:lpstr>
      <vt:lpstr>Office Theme</vt:lpstr>
      <vt:lpstr>BÀI TẬP BUỔI 8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tek4.vn@gmail.com</dc:creator>
  <cp:lastModifiedBy>tek4.vn@gmail.com</cp:lastModifiedBy>
  <cp:revision>8</cp:revision>
  <dcterms:created xsi:type="dcterms:W3CDTF">2018-11-14T15:38:20Z</dcterms:created>
  <dcterms:modified xsi:type="dcterms:W3CDTF">2018-11-14T16:22:05Z</dcterms:modified>
</cp:coreProperties>
</file>