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2FEF-63A7-4EC1-A0AB-384B3EC2F6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4C4C-3E39-442F-A025-FECD591B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1.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PE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2.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1.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2.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3.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82" y="1515291"/>
            <a:ext cx="10515600" cy="5715409"/>
          </a:xfrm>
        </p:spPr>
        <p:txBody>
          <a:bodyPr>
            <a:norm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1.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CPU,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RAM,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, I/O…)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2. Stack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3. Heap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4.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Stack overflow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5.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Heap Overflow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6.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MS08-067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7. </a:t>
            </a:r>
            <a:r>
              <a:rPr lang="en-US" dirty="0" err="1" smtClean="0"/>
              <a:t>Chạy</a:t>
            </a:r>
            <a:r>
              <a:rPr lang="en-US" dirty="0" smtClean="0"/>
              <a:t> script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MS08-067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8. Shellcode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Shellcode</a:t>
            </a:r>
          </a:p>
        </p:txBody>
      </p:sp>
    </p:spTree>
    <p:extLst>
      <p:ext uri="{BB962C8B-B14F-4D97-AF65-F5344CB8AC3E}">
        <p14:creationId xmlns:p14="http://schemas.microsoft.com/office/powerpoint/2010/main" val="30476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1. </a:t>
            </a:r>
            <a:r>
              <a:rPr lang="en-US" dirty="0" err="1" smtClean="0"/>
              <a:t>Lỗi</a:t>
            </a:r>
            <a:r>
              <a:rPr lang="en-US" dirty="0" smtClean="0"/>
              <a:t> SMB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2.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SMB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3. </a:t>
            </a:r>
            <a:r>
              <a:rPr lang="en-US" dirty="0" err="1" smtClean="0"/>
              <a:t>Chạy</a:t>
            </a:r>
            <a:r>
              <a:rPr lang="en-US" dirty="0" smtClean="0"/>
              <a:t> script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dirty="0" smtClean="0"/>
              <a:t> 4. Shellcode </a:t>
            </a:r>
            <a:r>
              <a:rPr lang="en-US" dirty="0" err="1" smtClean="0"/>
              <a:t>trong</a:t>
            </a:r>
            <a:r>
              <a:rPr lang="en-US" dirty="0" smtClean="0"/>
              <a:t> script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73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1.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RAM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2.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RAM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3.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RAM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4.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file </a:t>
            </a:r>
            <a:r>
              <a:rPr lang="en-US" dirty="0" err="1" smtClean="0"/>
              <a:t>ảnh</a:t>
            </a:r>
            <a:r>
              <a:rPr lang="en-US" dirty="0" smtClean="0"/>
              <a:t> dump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tek4.vn@gmail.com</dc:creator>
  <cp:lastModifiedBy>tek4.vn@gmail.com</cp:lastModifiedBy>
  <cp:revision>16</cp:revision>
  <dcterms:created xsi:type="dcterms:W3CDTF">2018-11-21T10:35:58Z</dcterms:created>
  <dcterms:modified xsi:type="dcterms:W3CDTF">2018-12-18T02:37:19Z</dcterms:modified>
</cp:coreProperties>
</file>