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5.xml" ContentType="application/vnd.openxmlformats-officedocument.themeOverr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24"/>
  </p:notesMasterIdLst>
  <p:sldIdLst>
    <p:sldId id="256" r:id="rId2"/>
    <p:sldId id="293" r:id="rId3"/>
    <p:sldId id="257" r:id="rId4"/>
    <p:sldId id="281" r:id="rId5"/>
    <p:sldId id="288" r:id="rId6"/>
    <p:sldId id="289" r:id="rId7"/>
    <p:sldId id="290" r:id="rId8"/>
    <p:sldId id="291" r:id="rId9"/>
    <p:sldId id="287" r:id="rId10"/>
    <p:sldId id="292" r:id="rId11"/>
    <p:sldId id="295" r:id="rId12"/>
    <p:sldId id="297" r:id="rId13"/>
    <p:sldId id="298" r:id="rId14"/>
    <p:sldId id="300" r:id="rId15"/>
    <p:sldId id="301" r:id="rId16"/>
    <p:sldId id="302" r:id="rId17"/>
    <p:sldId id="303" r:id="rId18"/>
    <p:sldId id="304" r:id="rId19"/>
    <p:sldId id="308" r:id="rId20"/>
    <p:sldId id="309" r:id="rId21"/>
    <p:sldId id="311" r:id="rId22"/>
    <p:sldId id="310"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00" d="100"/>
          <a:sy n="100" d="100"/>
        </p:scale>
        <p:origin x="-1944" y="-384"/>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6644A-2446-46C6-9484-0D322E9AB683}" type="doc">
      <dgm:prSet loTypeId="urn:microsoft.com/office/officeart/2008/layout/VerticalCurvedList" loCatId="list" qsTypeId="urn:microsoft.com/office/officeart/2005/8/quickstyle/3d5" qsCatId="3D" csTypeId="urn:microsoft.com/office/officeart/2005/8/colors/accent2_5" csCatId="accent2" phldr="1"/>
      <dgm:spPr/>
      <dgm:t>
        <a:bodyPr/>
        <a:lstStyle/>
        <a:p>
          <a:endParaRPr lang="en-US"/>
        </a:p>
      </dgm:t>
    </dgm:pt>
    <dgm:pt modelId="{2DF8E4EA-C2FE-4022-A8F9-200D17D1A460}">
      <dgm:prSet phldrT="[Text]"/>
      <dgm:spPr/>
      <dgm:t>
        <a:bodyPr/>
        <a:lstStyle/>
        <a:p>
          <a:r>
            <a:rPr lang="en-US" altLang="zh-CN" smtClean="0">
              <a:latin typeface="Times New Roman" panose="02020603050405020304" pitchFamily="18" charset="0"/>
              <a:sym typeface="Times New Roman" panose="02020603050405020304" pitchFamily="18" charset="0"/>
            </a:rPr>
            <a:t>   TỔ CHỨC NHÓM</a:t>
          </a:r>
          <a:endParaRPr lang="en-US"/>
        </a:p>
      </dgm:t>
    </dgm:pt>
    <dgm:pt modelId="{CD86AD7F-AC46-47BA-A954-E4A1FCE9554C}" type="parTrans" cxnId="{2F053C34-8730-441B-AE37-03F253FE0195}">
      <dgm:prSet/>
      <dgm:spPr/>
      <dgm:t>
        <a:bodyPr/>
        <a:lstStyle/>
        <a:p>
          <a:endParaRPr lang="en-US"/>
        </a:p>
      </dgm:t>
    </dgm:pt>
    <dgm:pt modelId="{DF4AC288-A3B0-430C-AA09-666E3F3F40D6}" type="sibTrans" cxnId="{2F053C34-8730-441B-AE37-03F253FE0195}">
      <dgm:prSet/>
      <dgm:spPr/>
      <dgm:t>
        <a:bodyPr/>
        <a:lstStyle/>
        <a:p>
          <a:endParaRPr lang="en-US"/>
        </a:p>
      </dgm:t>
    </dgm:pt>
    <dgm:pt modelId="{C1CCC52A-5D21-47C8-9BB0-28E7AEB6F9F0}">
      <dgm:prSet phldrT="[Text]"/>
      <dgm:spPr/>
      <dgm:t>
        <a:bodyPr/>
        <a:lstStyle/>
        <a:p>
          <a:r>
            <a:rPr lang="en-US" altLang="zh-CN" smtClean="0">
              <a:latin typeface="Times New Roman" panose="02020603050405020304" pitchFamily="18" charset="0"/>
              <a:sym typeface="Times New Roman" panose="02020603050405020304" pitchFamily="18" charset="0"/>
            </a:rPr>
            <a:t>   KẾ HOẠCH LÀM VIỆC</a:t>
          </a:r>
          <a:endParaRPr lang="en-US"/>
        </a:p>
      </dgm:t>
    </dgm:pt>
    <dgm:pt modelId="{CAF7F888-E7EF-4097-8B4A-81B9075CFCEC}" type="parTrans" cxnId="{5E7CFCD2-47D2-4B67-B1C5-E2CD59DD8656}">
      <dgm:prSet/>
      <dgm:spPr/>
      <dgm:t>
        <a:bodyPr/>
        <a:lstStyle/>
        <a:p>
          <a:endParaRPr lang="en-US"/>
        </a:p>
      </dgm:t>
    </dgm:pt>
    <dgm:pt modelId="{6CE4EC27-0796-47B5-AEA9-79A8D8FD436D}" type="sibTrans" cxnId="{5E7CFCD2-47D2-4B67-B1C5-E2CD59DD8656}">
      <dgm:prSet/>
      <dgm:spPr/>
      <dgm:t>
        <a:bodyPr/>
        <a:lstStyle/>
        <a:p>
          <a:endParaRPr lang="en-US"/>
        </a:p>
      </dgm:t>
    </dgm:pt>
    <dgm:pt modelId="{B8BA4457-9742-489C-BB4C-6DF6103A08C6}">
      <dgm:prSet phldrT="[Text]"/>
      <dgm:spPr/>
      <dgm:t>
        <a:bodyPr/>
        <a:lstStyle/>
        <a:p>
          <a:r>
            <a:rPr lang="en-US" altLang="zh-CN" smtClean="0">
              <a:latin typeface="Times New Roman" panose="02020603050405020304" pitchFamily="18" charset="0"/>
              <a:sym typeface="Times New Roman" panose="02020603050405020304" pitchFamily="18" charset="0"/>
            </a:rPr>
            <a:t>   ĐÁNH GIÁ HOẠT ĐỘNG NHÓM</a:t>
          </a:r>
          <a:endParaRPr lang="en-US"/>
        </a:p>
      </dgm:t>
    </dgm:pt>
    <dgm:pt modelId="{BCEDCF6C-0EAC-413A-A728-8CE0475F0E99}" type="parTrans" cxnId="{8B14EE99-FF42-4E44-9159-C106A5D86C33}">
      <dgm:prSet/>
      <dgm:spPr/>
      <dgm:t>
        <a:bodyPr/>
        <a:lstStyle/>
        <a:p>
          <a:endParaRPr lang="en-US"/>
        </a:p>
      </dgm:t>
    </dgm:pt>
    <dgm:pt modelId="{0C3DFFE3-3E5F-4757-BEC6-E4E66DE6611A}" type="sibTrans" cxnId="{8B14EE99-FF42-4E44-9159-C106A5D86C33}">
      <dgm:prSet/>
      <dgm:spPr/>
      <dgm:t>
        <a:bodyPr/>
        <a:lstStyle/>
        <a:p>
          <a:endParaRPr lang="en-US"/>
        </a:p>
      </dgm:t>
    </dgm:pt>
    <dgm:pt modelId="{D5690A3E-E97D-4CF5-9D2E-7FA43B5CD7C2}">
      <dgm:prSet/>
      <dgm:spPr/>
      <dgm:t>
        <a:bodyPr/>
        <a:lstStyle/>
        <a:p>
          <a:r>
            <a:rPr lang="en-US" altLang="zh-CN" smtClean="0">
              <a:latin typeface="Times New Roman" panose="02020603050405020304" pitchFamily="18" charset="0"/>
              <a:sym typeface="Times New Roman" panose="02020603050405020304" pitchFamily="18" charset="0"/>
            </a:rPr>
            <a:t>   CHI TIẾT TỪNG NHIỆM </a:t>
          </a:r>
          <a:endParaRPr lang="en-US"/>
        </a:p>
      </dgm:t>
    </dgm:pt>
    <dgm:pt modelId="{7E1EF026-2378-4F07-835D-575FC4AC9B12}" type="parTrans" cxnId="{C9C6FFA6-08F8-430F-8160-E395454CA414}">
      <dgm:prSet/>
      <dgm:spPr/>
      <dgm:t>
        <a:bodyPr/>
        <a:lstStyle/>
        <a:p>
          <a:endParaRPr lang="en-US"/>
        </a:p>
      </dgm:t>
    </dgm:pt>
    <dgm:pt modelId="{8D63FB01-AFA2-475C-8EAA-CE2482835408}" type="sibTrans" cxnId="{C9C6FFA6-08F8-430F-8160-E395454CA414}">
      <dgm:prSet/>
      <dgm:spPr/>
      <dgm:t>
        <a:bodyPr/>
        <a:lstStyle/>
        <a:p>
          <a:endParaRPr lang="en-US"/>
        </a:p>
      </dgm:t>
    </dgm:pt>
    <dgm:pt modelId="{4D67B024-09F3-4D3F-A80E-D5B535F107C9}">
      <dgm:prSet/>
      <dgm:spPr/>
      <dgm:t>
        <a:bodyPr/>
        <a:lstStyle/>
        <a:p>
          <a:r>
            <a:rPr lang="en-US" altLang="zh-CN" smtClean="0">
              <a:latin typeface="Times New Roman" panose="02020603050405020304" pitchFamily="18" charset="0"/>
              <a:sym typeface="Times New Roman" panose="02020603050405020304" pitchFamily="18" charset="0"/>
            </a:rPr>
            <a:t>   ĐÁNH GIÁ CÔNG VIỆC</a:t>
          </a:r>
        </a:p>
      </dgm:t>
    </dgm:pt>
    <dgm:pt modelId="{81FFA4AB-745A-484D-BB05-65FE4BC70710}" type="parTrans" cxnId="{7B87E816-3008-4A1E-BD67-816D70AA71BC}">
      <dgm:prSet/>
      <dgm:spPr/>
      <dgm:t>
        <a:bodyPr/>
        <a:lstStyle/>
        <a:p>
          <a:endParaRPr lang="en-US"/>
        </a:p>
      </dgm:t>
    </dgm:pt>
    <dgm:pt modelId="{9F48DE3C-728E-4F77-954E-70462A8211A0}" type="sibTrans" cxnId="{7B87E816-3008-4A1E-BD67-816D70AA71BC}">
      <dgm:prSet/>
      <dgm:spPr/>
      <dgm:t>
        <a:bodyPr/>
        <a:lstStyle/>
        <a:p>
          <a:endParaRPr lang="en-US"/>
        </a:p>
      </dgm:t>
    </dgm:pt>
    <dgm:pt modelId="{218A6603-AF31-4192-B4CD-B80C832E7470}" type="pres">
      <dgm:prSet presAssocID="{7AD6644A-2446-46C6-9484-0D322E9AB683}" presName="Name0" presStyleCnt="0">
        <dgm:presLayoutVars>
          <dgm:chMax val="7"/>
          <dgm:chPref val="7"/>
          <dgm:dir/>
        </dgm:presLayoutVars>
      </dgm:prSet>
      <dgm:spPr/>
      <dgm:t>
        <a:bodyPr/>
        <a:lstStyle/>
        <a:p>
          <a:endParaRPr lang="en-US"/>
        </a:p>
      </dgm:t>
    </dgm:pt>
    <dgm:pt modelId="{756189BC-E229-4BBB-8F6A-20ED55BD2026}" type="pres">
      <dgm:prSet presAssocID="{7AD6644A-2446-46C6-9484-0D322E9AB683}" presName="Name1" presStyleCnt="0"/>
      <dgm:spPr/>
    </dgm:pt>
    <dgm:pt modelId="{649C1102-49A7-4D06-AEE5-A6BE5A9F0C09}" type="pres">
      <dgm:prSet presAssocID="{7AD6644A-2446-46C6-9484-0D322E9AB683}" presName="cycle" presStyleCnt="0"/>
      <dgm:spPr/>
    </dgm:pt>
    <dgm:pt modelId="{3FBFE7B9-6D89-4B02-984C-630C930E6DCE}" type="pres">
      <dgm:prSet presAssocID="{7AD6644A-2446-46C6-9484-0D322E9AB683}" presName="srcNode" presStyleLbl="node1" presStyleIdx="0" presStyleCnt="5"/>
      <dgm:spPr/>
    </dgm:pt>
    <dgm:pt modelId="{33B1FF6F-40BD-42B8-AB38-41AE4F01712C}" type="pres">
      <dgm:prSet presAssocID="{7AD6644A-2446-46C6-9484-0D322E9AB683}" presName="conn" presStyleLbl="parChTrans1D2" presStyleIdx="0" presStyleCnt="1"/>
      <dgm:spPr/>
      <dgm:t>
        <a:bodyPr/>
        <a:lstStyle/>
        <a:p>
          <a:endParaRPr lang="en-US"/>
        </a:p>
      </dgm:t>
    </dgm:pt>
    <dgm:pt modelId="{B5DC6500-CB2B-438D-9C30-2FDD932301D2}" type="pres">
      <dgm:prSet presAssocID="{7AD6644A-2446-46C6-9484-0D322E9AB683}" presName="extraNode" presStyleLbl="node1" presStyleIdx="0" presStyleCnt="5"/>
      <dgm:spPr/>
    </dgm:pt>
    <dgm:pt modelId="{0CD79910-AC17-41A2-9E38-8D1D5B370880}" type="pres">
      <dgm:prSet presAssocID="{7AD6644A-2446-46C6-9484-0D322E9AB683}" presName="dstNode" presStyleLbl="node1" presStyleIdx="0" presStyleCnt="5"/>
      <dgm:spPr/>
    </dgm:pt>
    <dgm:pt modelId="{CEFE201C-0835-4BFC-ADE9-DECAFCD2119E}" type="pres">
      <dgm:prSet presAssocID="{2DF8E4EA-C2FE-4022-A8F9-200D17D1A460}" presName="text_1" presStyleLbl="node1" presStyleIdx="0" presStyleCnt="5">
        <dgm:presLayoutVars>
          <dgm:bulletEnabled val="1"/>
        </dgm:presLayoutVars>
      </dgm:prSet>
      <dgm:spPr/>
      <dgm:t>
        <a:bodyPr/>
        <a:lstStyle/>
        <a:p>
          <a:endParaRPr lang="en-US"/>
        </a:p>
      </dgm:t>
    </dgm:pt>
    <dgm:pt modelId="{3BED01BA-D81A-4EDC-BD8F-5F4B79A9490C}" type="pres">
      <dgm:prSet presAssocID="{2DF8E4EA-C2FE-4022-A8F9-200D17D1A460}" presName="accent_1" presStyleCnt="0"/>
      <dgm:spPr/>
    </dgm:pt>
    <dgm:pt modelId="{67AA5886-0B5E-4EB4-8074-B3AC3D78B88E}" type="pres">
      <dgm:prSet presAssocID="{2DF8E4EA-C2FE-4022-A8F9-200D17D1A460}" presName="accentRepeatNode" presStyleLbl="solidFgAcc1" presStyleIdx="0" presStyleCnt="5" custLinFactNeighborX="-26783" custLinFactNeighborY="-2075"/>
      <dgm:spPr/>
    </dgm:pt>
    <dgm:pt modelId="{C043E92A-CED2-43D1-AA1E-FA25C97AB5BA}" type="pres">
      <dgm:prSet presAssocID="{C1CCC52A-5D21-47C8-9BB0-28E7AEB6F9F0}" presName="text_2" presStyleLbl="node1" presStyleIdx="1" presStyleCnt="5">
        <dgm:presLayoutVars>
          <dgm:bulletEnabled val="1"/>
        </dgm:presLayoutVars>
      </dgm:prSet>
      <dgm:spPr/>
      <dgm:t>
        <a:bodyPr/>
        <a:lstStyle/>
        <a:p>
          <a:endParaRPr lang="en-US"/>
        </a:p>
      </dgm:t>
    </dgm:pt>
    <dgm:pt modelId="{FA8DFA9E-2376-44DF-80CD-980F09C1C272}" type="pres">
      <dgm:prSet presAssocID="{C1CCC52A-5D21-47C8-9BB0-28E7AEB6F9F0}" presName="accent_2" presStyleCnt="0"/>
      <dgm:spPr/>
    </dgm:pt>
    <dgm:pt modelId="{1620B657-30BB-4A67-85FB-15831B8A854B}" type="pres">
      <dgm:prSet presAssocID="{C1CCC52A-5D21-47C8-9BB0-28E7AEB6F9F0}" presName="accentRepeatNode" presStyleLbl="solidFgAcc1" presStyleIdx="1" presStyleCnt="5"/>
      <dgm:spPr/>
    </dgm:pt>
    <dgm:pt modelId="{035C80AF-4E06-4250-B3F5-2BA92D260E77}" type="pres">
      <dgm:prSet presAssocID="{D5690A3E-E97D-4CF5-9D2E-7FA43B5CD7C2}" presName="text_3" presStyleLbl="node1" presStyleIdx="2" presStyleCnt="5">
        <dgm:presLayoutVars>
          <dgm:bulletEnabled val="1"/>
        </dgm:presLayoutVars>
      </dgm:prSet>
      <dgm:spPr/>
      <dgm:t>
        <a:bodyPr/>
        <a:lstStyle/>
        <a:p>
          <a:endParaRPr lang="en-US"/>
        </a:p>
      </dgm:t>
    </dgm:pt>
    <dgm:pt modelId="{008D8F35-F948-46DA-9D19-7CB2C36ABD5E}" type="pres">
      <dgm:prSet presAssocID="{D5690A3E-E97D-4CF5-9D2E-7FA43B5CD7C2}" presName="accent_3" presStyleCnt="0"/>
      <dgm:spPr/>
    </dgm:pt>
    <dgm:pt modelId="{42061609-8B01-49EF-94F9-A3F9A9E1075E}" type="pres">
      <dgm:prSet presAssocID="{D5690A3E-E97D-4CF5-9D2E-7FA43B5CD7C2}" presName="accentRepeatNode" presStyleLbl="solidFgAcc1" presStyleIdx="2" presStyleCnt="5"/>
      <dgm:spPr/>
    </dgm:pt>
    <dgm:pt modelId="{2336D88D-D732-4B3F-A52B-948293923D93}" type="pres">
      <dgm:prSet presAssocID="{4D67B024-09F3-4D3F-A80E-D5B535F107C9}" presName="text_4" presStyleLbl="node1" presStyleIdx="3" presStyleCnt="5">
        <dgm:presLayoutVars>
          <dgm:bulletEnabled val="1"/>
        </dgm:presLayoutVars>
      </dgm:prSet>
      <dgm:spPr/>
      <dgm:t>
        <a:bodyPr/>
        <a:lstStyle/>
        <a:p>
          <a:endParaRPr lang="en-US"/>
        </a:p>
      </dgm:t>
    </dgm:pt>
    <dgm:pt modelId="{6528DF39-B139-42DA-9A86-BB41985D31BE}" type="pres">
      <dgm:prSet presAssocID="{4D67B024-09F3-4D3F-A80E-D5B535F107C9}" presName="accent_4" presStyleCnt="0"/>
      <dgm:spPr/>
    </dgm:pt>
    <dgm:pt modelId="{D8823A8E-47AC-4FB0-942F-85BCAFF3B227}" type="pres">
      <dgm:prSet presAssocID="{4D67B024-09F3-4D3F-A80E-D5B535F107C9}" presName="accentRepeatNode" presStyleLbl="solidFgAcc1" presStyleIdx="3" presStyleCnt="5"/>
      <dgm:spPr/>
    </dgm:pt>
    <dgm:pt modelId="{B2D57695-8328-4EA4-A501-FCE39991D7A2}" type="pres">
      <dgm:prSet presAssocID="{B8BA4457-9742-489C-BB4C-6DF6103A08C6}" presName="text_5" presStyleLbl="node1" presStyleIdx="4" presStyleCnt="5">
        <dgm:presLayoutVars>
          <dgm:bulletEnabled val="1"/>
        </dgm:presLayoutVars>
      </dgm:prSet>
      <dgm:spPr/>
      <dgm:t>
        <a:bodyPr/>
        <a:lstStyle/>
        <a:p>
          <a:endParaRPr lang="en-US"/>
        </a:p>
      </dgm:t>
    </dgm:pt>
    <dgm:pt modelId="{7687F6A8-37F0-47B9-8BC2-4529472EE172}" type="pres">
      <dgm:prSet presAssocID="{B8BA4457-9742-489C-BB4C-6DF6103A08C6}" presName="accent_5" presStyleCnt="0"/>
      <dgm:spPr/>
    </dgm:pt>
    <dgm:pt modelId="{D390676D-BEA3-4F40-A560-6FCADB0113A9}" type="pres">
      <dgm:prSet presAssocID="{B8BA4457-9742-489C-BB4C-6DF6103A08C6}" presName="accentRepeatNode" presStyleLbl="solidFgAcc1" presStyleIdx="4" presStyleCnt="5"/>
      <dgm:spPr/>
    </dgm:pt>
  </dgm:ptLst>
  <dgm:cxnLst>
    <dgm:cxn modelId="{C9C6FFA6-08F8-430F-8160-E395454CA414}" srcId="{7AD6644A-2446-46C6-9484-0D322E9AB683}" destId="{D5690A3E-E97D-4CF5-9D2E-7FA43B5CD7C2}" srcOrd="2" destOrd="0" parTransId="{7E1EF026-2378-4F07-835D-575FC4AC9B12}" sibTransId="{8D63FB01-AFA2-475C-8EAA-CE2482835408}"/>
    <dgm:cxn modelId="{3FBFB00C-28FB-4518-9C88-1DE7CD4C5597}" type="presOf" srcId="{DF4AC288-A3B0-430C-AA09-666E3F3F40D6}" destId="{33B1FF6F-40BD-42B8-AB38-41AE4F01712C}" srcOrd="0" destOrd="0" presId="urn:microsoft.com/office/officeart/2008/layout/VerticalCurvedList"/>
    <dgm:cxn modelId="{2F053C34-8730-441B-AE37-03F253FE0195}" srcId="{7AD6644A-2446-46C6-9484-0D322E9AB683}" destId="{2DF8E4EA-C2FE-4022-A8F9-200D17D1A460}" srcOrd="0" destOrd="0" parTransId="{CD86AD7F-AC46-47BA-A954-E4A1FCE9554C}" sibTransId="{DF4AC288-A3B0-430C-AA09-666E3F3F40D6}"/>
    <dgm:cxn modelId="{5E7CFCD2-47D2-4B67-B1C5-E2CD59DD8656}" srcId="{7AD6644A-2446-46C6-9484-0D322E9AB683}" destId="{C1CCC52A-5D21-47C8-9BB0-28E7AEB6F9F0}" srcOrd="1" destOrd="0" parTransId="{CAF7F888-E7EF-4097-8B4A-81B9075CFCEC}" sibTransId="{6CE4EC27-0796-47B5-AEA9-79A8D8FD436D}"/>
    <dgm:cxn modelId="{691DF99D-4B6B-470E-B6EF-F66241A10B2B}" type="presOf" srcId="{7AD6644A-2446-46C6-9484-0D322E9AB683}" destId="{218A6603-AF31-4192-B4CD-B80C832E7470}" srcOrd="0" destOrd="0" presId="urn:microsoft.com/office/officeart/2008/layout/VerticalCurvedList"/>
    <dgm:cxn modelId="{97C8111D-7D75-45C6-9473-C25AF1476C8A}" type="presOf" srcId="{4D67B024-09F3-4D3F-A80E-D5B535F107C9}" destId="{2336D88D-D732-4B3F-A52B-948293923D93}" srcOrd="0" destOrd="0" presId="urn:microsoft.com/office/officeart/2008/layout/VerticalCurvedList"/>
    <dgm:cxn modelId="{7B87E816-3008-4A1E-BD67-816D70AA71BC}" srcId="{7AD6644A-2446-46C6-9484-0D322E9AB683}" destId="{4D67B024-09F3-4D3F-A80E-D5B535F107C9}" srcOrd="3" destOrd="0" parTransId="{81FFA4AB-745A-484D-BB05-65FE4BC70710}" sibTransId="{9F48DE3C-728E-4F77-954E-70462A8211A0}"/>
    <dgm:cxn modelId="{8B14EE99-FF42-4E44-9159-C106A5D86C33}" srcId="{7AD6644A-2446-46C6-9484-0D322E9AB683}" destId="{B8BA4457-9742-489C-BB4C-6DF6103A08C6}" srcOrd="4" destOrd="0" parTransId="{BCEDCF6C-0EAC-413A-A728-8CE0475F0E99}" sibTransId="{0C3DFFE3-3E5F-4757-BEC6-E4E66DE6611A}"/>
    <dgm:cxn modelId="{911C1B09-DB30-4DBB-A1D0-F0A8B039C435}" type="presOf" srcId="{B8BA4457-9742-489C-BB4C-6DF6103A08C6}" destId="{B2D57695-8328-4EA4-A501-FCE39991D7A2}" srcOrd="0" destOrd="0" presId="urn:microsoft.com/office/officeart/2008/layout/VerticalCurvedList"/>
    <dgm:cxn modelId="{ADBE2F69-1514-4BD1-8D44-8F6C45D979CB}" type="presOf" srcId="{D5690A3E-E97D-4CF5-9D2E-7FA43B5CD7C2}" destId="{035C80AF-4E06-4250-B3F5-2BA92D260E77}" srcOrd="0" destOrd="0" presId="urn:microsoft.com/office/officeart/2008/layout/VerticalCurvedList"/>
    <dgm:cxn modelId="{F660C3A1-76FB-4466-8612-37A59548D644}" type="presOf" srcId="{C1CCC52A-5D21-47C8-9BB0-28E7AEB6F9F0}" destId="{C043E92A-CED2-43D1-AA1E-FA25C97AB5BA}" srcOrd="0" destOrd="0" presId="urn:microsoft.com/office/officeart/2008/layout/VerticalCurvedList"/>
    <dgm:cxn modelId="{8F150A2C-AB9D-48C8-B6CC-1DCBBC45FCC6}" type="presOf" srcId="{2DF8E4EA-C2FE-4022-A8F9-200D17D1A460}" destId="{CEFE201C-0835-4BFC-ADE9-DECAFCD2119E}" srcOrd="0" destOrd="0" presId="urn:microsoft.com/office/officeart/2008/layout/VerticalCurvedList"/>
    <dgm:cxn modelId="{4469993B-1A58-484E-9B67-68B2F41D74AE}" type="presParOf" srcId="{218A6603-AF31-4192-B4CD-B80C832E7470}" destId="{756189BC-E229-4BBB-8F6A-20ED55BD2026}" srcOrd="0" destOrd="0" presId="urn:microsoft.com/office/officeart/2008/layout/VerticalCurvedList"/>
    <dgm:cxn modelId="{1698DDE1-4CEA-4ABA-8F7F-C4EA84E33E55}" type="presParOf" srcId="{756189BC-E229-4BBB-8F6A-20ED55BD2026}" destId="{649C1102-49A7-4D06-AEE5-A6BE5A9F0C09}" srcOrd="0" destOrd="0" presId="urn:microsoft.com/office/officeart/2008/layout/VerticalCurvedList"/>
    <dgm:cxn modelId="{706F17E9-3338-4FEF-B260-675784265C0A}" type="presParOf" srcId="{649C1102-49A7-4D06-AEE5-A6BE5A9F0C09}" destId="{3FBFE7B9-6D89-4B02-984C-630C930E6DCE}" srcOrd="0" destOrd="0" presId="urn:microsoft.com/office/officeart/2008/layout/VerticalCurvedList"/>
    <dgm:cxn modelId="{ABE4D83E-B480-4523-A28D-97D306D01E83}" type="presParOf" srcId="{649C1102-49A7-4D06-AEE5-A6BE5A9F0C09}" destId="{33B1FF6F-40BD-42B8-AB38-41AE4F01712C}" srcOrd="1" destOrd="0" presId="urn:microsoft.com/office/officeart/2008/layout/VerticalCurvedList"/>
    <dgm:cxn modelId="{EBB857B3-A25C-4BE6-B30A-1A00D10498F1}" type="presParOf" srcId="{649C1102-49A7-4D06-AEE5-A6BE5A9F0C09}" destId="{B5DC6500-CB2B-438D-9C30-2FDD932301D2}" srcOrd="2" destOrd="0" presId="urn:microsoft.com/office/officeart/2008/layout/VerticalCurvedList"/>
    <dgm:cxn modelId="{EF32EE27-7515-4C32-A52E-5F77C3E196BD}" type="presParOf" srcId="{649C1102-49A7-4D06-AEE5-A6BE5A9F0C09}" destId="{0CD79910-AC17-41A2-9E38-8D1D5B370880}" srcOrd="3" destOrd="0" presId="urn:microsoft.com/office/officeart/2008/layout/VerticalCurvedList"/>
    <dgm:cxn modelId="{3C2FFD5A-08ED-4F62-B3D6-663AF2C3C37B}" type="presParOf" srcId="{756189BC-E229-4BBB-8F6A-20ED55BD2026}" destId="{CEFE201C-0835-4BFC-ADE9-DECAFCD2119E}" srcOrd="1" destOrd="0" presId="urn:microsoft.com/office/officeart/2008/layout/VerticalCurvedList"/>
    <dgm:cxn modelId="{88D99869-F386-4771-AC11-DE776A27EFBE}" type="presParOf" srcId="{756189BC-E229-4BBB-8F6A-20ED55BD2026}" destId="{3BED01BA-D81A-4EDC-BD8F-5F4B79A9490C}" srcOrd="2" destOrd="0" presId="urn:microsoft.com/office/officeart/2008/layout/VerticalCurvedList"/>
    <dgm:cxn modelId="{723D14CC-C3E4-4137-8D09-31540DAA7B3F}" type="presParOf" srcId="{3BED01BA-D81A-4EDC-BD8F-5F4B79A9490C}" destId="{67AA5886-0B5E-4EB4-8074-B3AC3D78B88E}" srcOrd="0" destOrd="0" presId="urn:microsoft.com/office/officeart/2008/layout/VerticalCurvedList"/>
    <dgm:cxn modelId="{C4C43DC2-4F6C-4E62-BAEF-E371A8554434}" type="presParOf" srcId="{756189BC-E229-4BBB-8F6A-20ED55BD2026}" destId="{C043E92A-CED2-43D1-AA1E-FA25C97AB5BA}" srcOrd="3" destOrd="0" presId="urn:microsoft.com/office/officeart/2008/layout/VerticalCurvedList"/>
    <dgm:cxn modelId="{06456C9D-8065-491E-9E42-8CC970453BD8}" type="presParOf" srcId="{756189BC-E229-4BBB-8F6A-20ED55BD2026}" destId="{FA8DFA9E-2376-44DF-80CD-980F09C1C272}" srcOrd="4" destOrd="0" presId="urn:microsoft.com/office/officeart/2008/layout/VerticalCurvedList"/>
    <dgm:cxn modelId="{0B198D26-256F-4157-8C23-AE65A8A2971B}" type="presParOf" srcId="{FA8DFA9E-2376-44DF-80CD-980F09C1C272}" destId="{1620B657-30BB-4A67-85FB-15831B8A854B}" srcOrd="0" destOrd="0" presId="urn:microsoft.com/office/officeart/2008/layout/VerticalCurvedList"/>
    <dgm:cxn modelId="{668BDC38-4985-4100-96EB-AA6FF65311CC}" type="presParOf" srcId="{756189BC-E229-4BBB-8F6A-20ED55BD2026}" destId="{035C80AF-4E06-4250-B3F5-2BA92D260E77}" srcOrd="5" destOrd="0" presId="urn:microsoft.com/office/officeart/2008/layout/VerticalCurvedList"/>
    <dgm:cxn modelId="{7116AB83-646A-4D1A-A680-A88D4DF580D6}" type="presParOf" srcId="{756189BC-E229-4BBB-8F6A-20ED55BD2026}" destId="{008D8F35-F948-46DA-9D19-7CB2C36ABD5E}" srcOrd="6" destOrd="0" presId="urn:microsoft.com/office/officeart/2008/layout/VerticalCurvedList"/>
    <dgm:cxn modelId="{DA97F5C6-6F8C-4CDD-AB46-350E18F468CD}" type="presParOf" srcId="{008D8F35-F948-46DA-9D19-7CB2C36ABD5E}" destId="{42061609-8B01-49EF-94F9-A3F9A9E1075E}" srcOrd="0" destOrd="0" presId="urn:microsoft.com/office/officeart/2008/layout/VerticalCurvedList"/>
    <dgm:cxn modelId="{94D02790-7F83-4AB9-8E9D-D3C4A5DF554E}" type="presParOf" srcId="{756189BC-E229-4BBB-8F6A-20ED55BD2026}" destId="{2336D88D-D732-4B3F-A52B-948293923D93}" srcOrd="7" destOrd="0" presId="urn:microsoft.com/office/officeart/2008/layout/VerticalCurvedList"/>
    <dgm:cxn modelId="{462382CB-30C7-4212-BA8B-CF5E1BFBC4AD}" type="presParOf" srcId="{756189BC-E229-4BBB-8F6A-20ED55BD2026}" destId="{6528DF39-B139-42DA-9A86-BB41985D31BE}" srcOrd="8" destOrd="0" presId="urn:microsoft.com/office/officeart/2008/layout/VerticalCurvedList"/>
    <dgm:cxn modelId="{9E6F933E-B254-4938-B09B-2A974BA2EDA7}" type="presParOf" srcId="{6528DF39-B139-42DA-9A86-BB41985D31BE}" destId="{D8823A8E-47AC-4FB0-942F-85BCAFF3B227}" srcOrd="0" destOrd="0" presId="urn:microsoft.com/office/officeart/2008/layout/VerticalCurvedList"/>
    <dgm:cxn modelId="{181957EB-278F-417A-B68F-C9C3B900E225}" type="presParOf" srcId="{756189BC-E229-4BBB-8F6A-20ED55BD2026}" destId="{B2D57695-8328-4EA4-A501-FCE39991D7A2}" srcOrd="9" destOrd="0" presId="urn:microsoft.com/office/officeart/2008/layout/VerticalCurvedList"/>
    <dgm:cxn modelId="{C0E3552C-5FEB-4F1D-916A-44683F15D963}" type="presParOf" srcId="{756189BC-E229-4BBB-8F6A-20ED55BD2026}" destId="{7687F6A8-37F0-47B9-8BC2-4529472EE172}" srcOrd="10" destOrd="0" presId="urn:microsoft.com/office/officeart/2008/layout/VerticalCurvedList"/>
    <dgm:cxn modelId="{E21A3E19-625A-4190-8658-EE59615647CF}" type="presParOf" srcId="{7687F6A8-37F0-47B9-8BC2-4529472EE172}" destId="{D390676D-BEA3-4F40-A560-6FCADB0113A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B29D34-FA86-458B-ADC4-A4B962A339A5}" type="doc">
      <dgm:prSet loTypeId="urn:microsoft.com/office/officeart/2005/8/layout/cycle8" loCatId="cycle" qsTypeId="urn:microsoft.com/office/officeart/2005/8/quickstyle/simple3" qsCatId="simple" csTypeId="urn:microsoft.com/office/officeart/2005/8/colors/colorful5" csCatId="colorful" phldr="1"/>
      <dgm:spPr/>
      <dgm:t>
        <a:bodyPr/>
        <a:lstStyle/>
        <a:p>
          <a:endParaRPr lang="en-US"/>
        </a:p>
      </dgm:t>
    </dgm:pt>
    <dgm:pt modelId="{66B3C248-5F42-4C1E-9F2E-FAB23261F6AB}">
      <dgm:prSet phldrT="[Text]"/>
      <dgm:spPr/>
      <dgm:t>
        <a:bodyPr/>
        <a:lstStyle/>
        <a:p>
          <a:r>
            <a:rPr lang="vi-VN" smtClean="0">
              <a:latin typeface="Times New Roman" pitchFamily="18" charset="0"/>
              <a:cs typeface="Times New Roman" pitchFamily="18" charset="0"/>
            </a:rPr>
            <a:t>Nhóm chọn 1 nghề trong lĩnh vực công nghệ thông tin mà nhóm yêu thích để trình bày</a:t>
          </a:r>
          <a:r>
            <a:rPr lang="en-US" smtClean="0">
              <a:latin typeface="Times New Roman" pitchFamily="18" charset="0"/>
              <a:cs typeface="Times New Roman" pitchFamily="18" charset="0"/>
            </a:rPr>
            <a:t>.</a:t>
          </a:r>
          <a:endParaRPr lang="en-US">
            <a:latin typeface="Times New Roman" pitchFamily="18" charset="0"/>
            <a:cs typeface="Times New Roman" pitchFamily="18" charset="0"/>
          </a:endParaRPr>
        </a:p>
      </dgm:t>
    </dgm:pt>
    <dgm:pt modelId="{E77D22B4-486B-4654-A0DA-B991B4758441}" type="parTrans" cxnId="{BB04B546-96A1-4FD9-A31C-34C2914AAF6A}">
      <dgm:prSet/>
      <dgm:spPr/>
      <dgm:t>
        <a:bodyPr/>
        <a:lstStyle/>
        <a:p>
          <a:endParaRPr lang="en-US">
            <a:latin typeface="Times New Roman" pitchFamily="18" charset="0"/>
            <a:cs typeface="Times New Roman" pitchFamily="18" charset="0"/>
          </a:endParaRPr>
        </a:p>
      </dgm:t>
    </dgm:pt>
    <dgm:pt modelId="{5A0E0C69-9B99-40A9-98D0-7F82EB6A82E3}" type="sibTrans" cxnId="{BB04B546-96A1-4FD9-A31C-34C2914AAF6A}">
      <dgm:prSet/>
      <dgm:spPr/>
      <dgm:t>
        <a:bodyPr/>
        <a:lstStyle/>
        <a:p>
          <a:endParaRPr lang="en-US">
            <a:latin typeface="Times New Roman" pitchFamily="18" charset="0"/>
            <a:cs typeface="Times New Roman" pitchFamily="18" charset="0"/>
          </a:endParaRPr>
        </a:p>
      </dgm:t>
    </dgm:pt>
    <dgm:pt modelId="{F3D07A58-ABC3-49BB-8934-14EE28183B12}">
      <dgm:prSet phldrT="[Text]"/>
      <dgm:spPr/>
      <dgm:t>
        <a:bodyPr/>
        <a:lstStyle/>
        <a:p>
          <a:r>
            <a:rPr lang="en-US" smtClean="0">
              <a:latin typeface="Times New Roman" pitchFamily="18" charset="0"/>
              <a:cs typeface="Times New Roman" pitchFamily="18" charset="0"/>
            </a:rPr>
            <a:t>Clip thể hiện được niềm đam mê hay sở thích và sự chuẩn bị sẵn sàng của bạn để làm hành trang bước vào lĩnh vực công nghệ thông tin</a:t>
          </a:r>
          <a:endParaRPr lang="en-US">
            <a:latin typeface="Times New Roman" pitchFamily="18" charset="0"/>
            <a:cs typeface="Times New Roman" pitchFamily="18" charset="0"/>
          </a:endParaRPr>
        </a:p>
      </dgm:t>
    </dgm:pt>
    <dgm:pt modelId="{BBE6C5BF-FBE7-40DB-B2F3-A91A59507B5F}" type="parTrans" cxnId="{B9C18F60-3F72-439A-A393-F79DC0B484AC}">
      <dgm:prSet/>
      <dgm:spPr/>
      <dgm:t>
        <a:bodyPr/>
        <a:lstStyle/>
        <a:p>
          <a:endParaRPr lang="en-US">
            <a:latin typeface="Times New Roman" pitchFamily="18" charset="0"/>
            <a:cs typeface="Times New Roman" pitchFamily="18" charset="0"/>
          </a:endParaRPr>
        </a:p>
      </dgm:t>
    </dgm:pt>
    <dgm:pt modelId="{73F60B85-2D01-48FF-8994-F2E4C326751B}" type="sibTrans" cxnId="{B9C18F60-3F72-439A-A393-F79DC0B484AC}">
      <dgm:prSet/>
      <dgm:spPr/>
      <dgm:t>
        <a:bodyPr/>
        <a:lstStyle/>
        <a:p>
          <a:endParaRPr lang="en-US">
            <a:latin typeface="Times New Roman" pitchFamily="18" charset="0"/>
            <a:cs typeface="Times New Roman" pitchFamily="18" charset="0"/>
          </a:endParaRPr>
        </a:p>
      </dgm:t>
    </dgm:pt>
    <dgm:pt modelId="{EECECA64-54C2-4921-86A2-6238382EF4A3}">
      <dgm:prSet phldrT="[Text]"/>
      <dgm:spPr/>
      <dgm:t>
        <a:bodyPr/>
        <a:lstStyle/>
        <a:p>
          <a:r>
            <a:rPr lang="en-US" smtClean="0">
              <a:latin typeface="Times New Roman" pitchFamily="18" charset="0"/>
              <a:cs typeface="Times New Roman" pitchFamily="18" charset="0"/>
            </a:rPr>
            <a:t>Nhóm gồm 3 – 6 thành viên thực hiện quay một video tìm hiểu về nhu cầu doanh nghiệp và kế hoạch hoàn thiện bản thân để đáp ứng nhu cầu đó</a:t>
          </a:r>
          <a:endParaRPr lang="en-US">
            <a:latin typeface="Times New Roman" pitchFamily="18" charset="0"/>
            <a:cs typeface="Times New Roman" pitchFamily="18" charset="0"/>
          </a:endParaRPr>
        </a:p>
      </dgm:t>
    </dgm:pt>
    <dgm:pt modelId="{A2F6A579-4F90-4826-AF79-0E1EE37A96FB}" type="parTrans" cxnId="{D192CDEF-D14E-4E99-9ECC-1F9A429EC776}">
      <dgm:prSet/>
      <dgm:spPr/>
      <dgm:t>
        <a:bodyPr/>
        <a:lstStyle/>
        <a:p>
          <a:endParaRPr lang="en-US">
            <a:latin typeface="Times New Roman" pitchFamily="18" charset="0"/>
            <a:cs typeface="Times New Roman" pitchFamily="18" charset="0"/>
          </a:endParaRPr>
        </a:p>
      </dgm:t>
    </dgm:pt>
    <dgm:pt modelId="{545CDC37-4E01-4170-A05A-EBD510BDA668}" type="sibTrans" cxnId="{D192CDEF-D14E-4E99-9ECC-1F9A429EC776}">
      <dgm:prSet/>
      <dgm:spPr/>
      <dgm:t>
        <a:bodyPr/>
        <a:lstStyle/>
        <a:p>
          <a:endParaRPr lang="en-US">
            <a:latin typeface="Times New Roman" pitchFamily="18" charset="0"/>
            <a:cs typeface="Times New Roman" pitchFamily="18" charset="0"/>
          </a:endParaRPr>
        </a:p>
      </dgm:t>
    </dgm:pt>
    <dgm:pt modelId="{089D8ADD-BBDA-49DC-BD38-A89014E701FC}" type="pres">
      <dgm:prSet presAssocID="{E4B29D34-FA86-458B-ADC4-A4B962A339A5}" presName="compositeShape" presStyleCnt="0">
        <dgm:presLayoutVars>
          <dgm:chMax val="7"/>
          <dgm:dir/>
          <dgm:resizeHandles val="exact"/>
        </dgm:presLayoutVars>
      </dgm:prSet>
      <dgm:spPr/>
      <dgm:t>
        <a:bodyPr/>
        <a:lstStyle/>
        <a:p>
          <a:endParaRPr lang="en-US"/>
        </a:p>
      </dgm:t>
    </dgm:pt>
    <dgm:pt modelId="{13353A57-75ED-4C70-8F56-E2A63A5A9463}" type="pres">
      <dgm:prSet presAssocID="{E4B29D34-FA86-458B-ADC4-A4B962A339A5}" presName="wedge1" presStyleLbl="node1" presStyleIdx="0" presStyleCnt="3"/>
      <dgm:spPr/>
      <dgm:t>
        <a:bodyPr/>
        <a:lstStyle/>
        <a:p>
          <a:endParaRPr lang="en-US"/>
        </a:p>
      </dgm:t>
    </dgm:pt>
    <dgm:pt modelId="{884438CB-7EA2-49B2-9DFF-855D731EAAB7}" type="pres">
      <dgm:prSet presAssocID="{E4B29D34-FA86-458B-ADC4-A4B962A339A5}" presName="dummy1a" presStyleCnt="0"/>
      <dgm:spPr/>
    </dgm:pt>
    <dgm:pt modelId="{41E00F30-1D1C-4BE1-967A-F5B78CFCC5E9}" type="pres">
      <dgm:prSet presAssocID="{E4B29D34-FA86-458B-ADC4-A4B962A339A5}" presName="dummy1b" presStyleCnt="0"/>
      <dgm:spPr/>
    </dgm:pt>
    <dgm:pt modelId="{1B2916D8-81C5-4D7C-A8E5-4705F5ADD6AA}" type="pres">
      <dgm:prSet presAssocID="{E4B29D34-FA86-458B-ADC4-A4B962A339A5}" presName="wedge1Tx" presStyleLbl="node1" presStyleIdx="0" presStyleCnt="3">
        <dgm:presLayoutVars>
          <dgm:chMax val="0"/>
          <dgm:chPref val="0"/>
          <dgm:bulletEnabled val="1"/>
        </dgm:presLayoutVars>
      </dgm:prSet>
      <dgm:spPr/>
      <dgm:t>
        <a:bodyPr/>
        <a:lstStyle/>
        <a:p>
          <a:endParaRPr lang="en-US"/>
        </a:p>
      </dgm:t>
    </dgm:pt>
    <dgm:pt modelId="{723A5CBD-B43B-4942-8850-0E7C316B2715}" type="pres">
      <dgm:prSet presAssocID="{E4B29D34-FA86-458B-ADC4-A4B962A339A5}" presName="wedge2" presStyleLbl="node1" presStyleIdx="1" presStyleCnt="3" custLinFactNeighborX="542" custLinFactNeighborY="-189"/>
      <dgm:spPr/>
      <dgm:t>
        <a:bodyPr/>
        <a:lstStyle/>
        <a:p>
          <a:endParaRPr lang="en-US"/>
        </a:p>
      </dgm:t>
    </dgm:pt>
    <dgm:pt modelId="{1A0A238E-F054-4FF7-A7CA-62483E7478CD}" type="pres">
      <dgm:prSet presAssocID="{E4B29D34-FA86-458B-ADC4-A4B962A339A5}" presName="dummy2a" presStyleCnt="0"/>
      <dgm:spPr/>
    </dgm:pt>
    <dgm:pt modelId="{6A53B73C-199A-4A85-8879-8192DBCE4826}" type="pres">
      <dgm:prSet presAssocID="{E4B29D34-FA86-458B-ADC4-A4B962A339A5}" presName="dummy2b" presStyleCnt="0"/>
      <dgm:spPr/>
    </dgm:pt>
    <dgm:pt modelId="{6BE08577-3743-4FD3-991E-D5D1045C731B}" type="pres">
      <dgm:prSet presAssocID="{E4B29D34-FA86-458B-ADC4-A4B962A339A5}" presName="wedge2Tx" presStyleLbl="node1" presStyleIdx="1" presStyleCnt="3">
        <dgm:presLayoutVars>
          <dgm:chMax val="0"/>
          <dgm:chPref val="0"/>
          <dgm:bulletEnabled val="1"/>
        </dgm:presLayoutVars>
      </dgm:prSet>
      <dgm:spPr/>
      <dgm:t>
        <a:bodyPr/>
        <a:lstStyle/>
        <a:p>
          <a:endParaRPr lang="en-US"/>
        </a:p>
      </dgm:t>
    </dgm:pt>
    <dgm:pt modelId="{FC4C9C6F-74DC-4A42-8EB0-06B2EC6E630A}" type="pres">
      <dgm:prSet presAssocID="{E4B29D34-FA86-458B-ADC4-A4B962A339A5}" presName="wedge3" presStyleLbl="node1" presStyleIdx="2" presStyleCnt="3"/>
      <dgm:spPr/>
      <dgm:t>
        <a:bodyPr/>
        <a:lstStyle/>
        <a:p>
          <a:endParaRPr lang="en-US"/>
        </a:p>
      </dgm:t>
    </dgm:pt>
    <dgm:pt modelId="{0256E5D5-0F01-4AE5-98C2-3132F3A2738F}" type="pres">
      <dgm:prSet presAssocID="{E4B29D34-FA86-458B-ADC4-A4B962A339A5}" presName="dummy3a" presStyleCnt="0"/>
      <dgm:spPr/>
    </dgm:pt>
    <dgm:pt modelId="{0EBEEA85-E6E7-47C5-9E46-0D6DA896EC7C}" type="pres">
      <dgm:prSet presAssocID="{E4B29D34-FA86-458B-ADC4-A4B962A339A5}" presName="dummy3b" presStyleCnt="0"/>
      <dgm:spPr/>
    </dgm:pt>
    <dgm:pt modelId="{9AC4B3F4-A473-445F-BAF3-823EEA548BFA}" type="pres">
      <dgm:prSet presAssocID="{E4B29D34-FA86-458B-ADC4-A4B962A339A5}" presName="wedge3Tx" presStyleLbl="node1" presStyleIdx="2" presStyleCnt="3">
        <dgm:presLayoutVars>
          <dgm:chMax val="0"/>
          <dgm:chPref val="0"/>
          <dgm:bulletEnabled val="1"/>
        </dgm:presLayoutVars>
      </dgm:prSet>
      <dgm:spPr/>
      <dgm:t>
        <a:bodyPr/>
        <a:lstStyle/>
        <a:p>
          <a:endParaRPr lang="en-US"/>
        </a:p>
      </dgm:t>
    </dgm:pt>
    <dgm:pt modelId="{37C689B1-90FC-4311-B4B3-7083FD5D0EEB}" type="pres">
      <dgm:prSet presAssocID="{5A0E0C69-9B99-40A9-98D0-7F82EB6A82E3}" presName="arrowWedge1" presStyleLbl="fgSibTrans2D1" presStyleIdx="0" presStyleCnt="3"/>
      <dgm:spPr/>
    </dgm:pt>
    <dgm:pt modelId="{E63715EA-1F9D-4816-877D-4BAB204D4030}" type="pres">
      <dgm:prSet presAssocID="{73F60B85-2D01-48FF-8994-F2E4C326751B}" presName="arrowWedge2" presStyleLbl="fgSibTrans2D1" presStyleIdx="1" presStyleCnt="3"/>
      <dgm:spPr/>
    </dgm:pt>
    <dgm:pt modelId="{1F0F56B2-849D-4EF0-A9DE-41206CB94541}" type="pres">
      <dgm:prSet presAssocID="{545CDC37-4E01-4170-A05A-EBD510BDA668}" presName="arrowWedge3" presStyleLbl="fgSibTrans2D1" presStyleIdx="2" presStyleCnt="3"/>
      <dgm:spPr/>
    </dgm:pt>
  </dgm:ptLst>
  <dgm:cxnLst>
    <dgm:cxn modelId="{1B91A9C0-3674-472D-8CB3-9A3E2D419240}" type="presOf" srcId="{66B3C248-5F42-4C1E-9F2E-FAB23261F6AB}" destId="{13353A57-75ED-4C70-8F56-E2A63A5A9463}" srcOrd="0" destOrd="0" presId="urn:microsoft.com/office/officeart/2005/8/layout/cycle8"/>
    <dgm:cxn modelId="{31E973D3-BF3A-41E1-BC27-535769E19E39}" type="presOf" srcId="{EECECA64-54C2-4921-86A2-6238382EF4A3}" destId="{9AC4B3F4-A473-445F-BAF3-823EEA548BFA}" srcOrd="1" destOrd="0" presId="urn:microsoft.com/office/officeart/2005/8/layout/cycle8"/>
    <dgm:cxn modelId="{5DCBF732-A460-43F4-8757-053C82390E63}" type="presOf" srcId="{F3D07A58-ABC3-49BB-8934-14EE28183B12}" destId="{6BE08577-3743-4FD3-991E-D5D1045C731B}" srcOrd="1" destOrd="0" presId="urn:microsoft.com/office/officeart/2005/8/layout/cycle8"/>
    <dgm:cxn modelId="{ADCB5B31-967B-417E-B33D-E104D9CE9A9C}" type="presOf" srcId="{F3D07A58-ABC3-49BB-8934-14EE28183B12}" destId="{723A5CBD-B43B-4942-8850-0E7C316B2715}" srcOrd="0" destOrd="0" presId="urn:microsoft.com/office/officeart/2005/8/layout/cycle8"/>
    <dgm:cxn modelId="{0CE20374-30C5-4D6D-A29A-F1AA5B81A1CD}" type="presOf" srcId="{EECECA64-54C2-4921-86A2-6238382EF4A3}" destId="{FC4C9C6F-74DC-4A42-8EB0-06B2EC6E630A}" srcOrd="0" destOrd="0" presId="urn:microsoft.com/office/officeart/2005/8/layout/cycle8"/>
    <dgm:cxn modelId="{B9C18F60-3F72-439A-A393-F79DC0B484AC}" srcId="{E4B29D34-FA86-458B-ADC4-A4B962A339A5}" destId="{F3D07A58-ABC3-49BB-8934-14EE28183B12}" srcOrd="1" destOrd="0" parTransId="{BBE6C5BF-FBE7-40DB-B2F3-A91A59507B5F}" sibTransId="{73F60B85-2D01-48FF-8994-F2E4C326751B}"/>
    <dgm:cxn modelId="{BB04B546-96A1-4FD9-A31C-34C2914AAF6A}" srcId="{E4B29D34-FA86-458B-ADC4-A4B962A339A5}" destId="{66B3C248-5F42-4C1E-9F2E-FAB23261F6AB}" srcOrd="0" destOrd="0" parTransId="{E77D22B4-486B-4654-A0DA-B991B4758441}" sibTransId="{5A0E0C69-9B99-40A9-98D0-7F82EB6A82E3}"/>
    <dgm:cxn modelId="{C0E7EDB4-02E1-469B-A740-AE1573CC0726}" type="presOf" srcId="{66B3C248-5F42-4C1E-9F2E-FAB23261F6AB}" destId="{1B2916D8-81C5-4D7C-A8E5-4705F5ADD6AA}" srcOrd="1" destOrd="0" presId="urn:microsoft.com/office/officeart/2005/8/layout/cycle8"/>
    <dgm:cxn modelId="{D192CDEF-D14E-4E99-9ECC-1F9A429EC776}" srcId="{E4B29D34-FA86-458B-ADC4-A4B962A339A5}" destId="{EECECA64-54C2-4921-86A2-6238382EF4A3}" srcOrd="2" destOrd="0" parTransId="{A2F6A579-4F90-4826-AF79-0E1EE37A96FB}" sibTransId="{545CDC37-4E01-4170-A05A-EBD510BDA668}"/>
    <dgm:cxn modelId="{6968A0D8-3BC7-468F-A809-4D62B4AA7A5B}" type="presOf" srcId="{E4B29D34-FA86-458B-ADC4-A4B962A339A5}" destId="{089D8ADD-BBDA-49DC-BD38-A89014E701FC}" srcOrd="0" destOrd="0" presId="urn:microsoft.com/office/officeart/2005/8/layout/cycle8"/>
    <dgm:cxn modelId="{C6C9F944-33DB-47D1-B399-A4AEF83DA5D9}" type="presParOf" srcId="{089D8ADD-BBDA-49DC-BD38-A89014E701FC}" destId="{13353A57-75ED-4C70-8F56-E2A63A5A9463}" srcOrd="0" destOrd="0" presId="urn:microsoft.com/office/officeart/2005/8/layout/cycle8"/>
    <dgm:cxn modelId="{68A59CDD-3ABE-4553-BE76-A4309883461E}" type="presParOf" srcId="{089D8ADD-BBDA-49DC-BD38-A89014E701FC}" destId="{884438CB-7EA2-49B2-9DFF-855D731EAAB7}" srcOrd="1" destOrd="0" presId="urn:microsoft.com/office/officeart/2005/8/layout/cycle8"/>
    <dgm:cxn modelId="{829271AB-42FA-473D-A751-B9B777E64EE7}" type="presParOf" srcId="{089D8ADD-BBDA-49DC-BD38-A89014E701FC}" destId="{41E00F30-1D1C-4BE1-967A-F5B78CFCC5E9}" srcOrd="2" destOrd="0" presId="urn:microsoft.com/office/officeart/2005/8/layout/cycle8"/>
    <dgm:cxn modelId="{B5BF518D-8A42-4739-AB56-ED3DA1A55CAA}" type="presParOf" srcId="{089D8ADD-BBDA-49DC-BD38-A89014E701FC}" destId="{1B2916D8-81C5-4D7C-A8E5-4705F5ADD6AA}" srcOrd="3" destOrd="0" presId="urn:microsoft.com/office/officeart/2005/8/layout/cycle8"/>
    <dgm:cxn modelId="{025AA754-D494-45FA-B211-CD412C9D9BF7}" type="presParOf" srcId="{089D8ADD-BBDA-49DC-BD38-A89014E701FC}" destId="{723A5CBD-B43B-4942-8850-0E7C316B2715}" srcOrd="4" destOrd="0" presId="urn:microsoft.com/office/officeart/2005/8/layout/cycle8"/>
    <dgm:cxn modelId="{A3ED13CD-15B4-4CD4-9097-8AEE3D180975}" type="presParOf" srcId="{089D8ADD-BBDA-49DC-BD38-A89014E701FC}" destId="{1A0A238E-F054-4FF7-A7CA-62483E7478CD}" srcOrd="5" destOrd="0" presId="urn:microsoft.com/office/officeart/2005/8/layout/cycle8"/>
    <dgm:cxn modelId="{8B8C118B-ED79-48C0-AB52-6141E1F2C9A3}" type="presParOf" srcId="{089D8ADD-BBDA-49DC-BD38-A89014E701FC}" destId="{6A53B73C-199A-4A85-8879-8192DBCE4826}" srcOrd="6" destOrd="0" presId="urn:microsoft.com/office/officeart/2005/8/layout/cycle8"/>
    <dgm:cxn modelId="{44CAED68-A0F6-4445-BE63-B101E8B86E45}" type="presParOf" srcId="{089D8ADD-BBDA-49DC-BD38-A89014E701FC}" destId="{6BE08577-3743-4FD3-991E-D5D1045C731B}" srcOrd="7" destOrd="0" presId="urn:microsoft.com/office/officeart/2005/8/layout/cycle8"/>
    <dgm:cxn modelId="{73AFF575-9EAD-4472-8137-4A249C7F6255}" type="presParOf" srcId="{089D8ADD-BBDA-49DC-BD38-A89014E701FC}" destId="{FC4C9C6F-74DC-4A42-8EB0-06B2EC6E630A}" srcOrd="8" destOrd="0" presId="urn:microsoft.com/office/officeart/2005/8/layout/cycle8"/>
    <dgm:cxn modelId="{09237B1A-FC28-4806-8FCF-EFE161FE3FD1}" type="presParOf" srcId="{089D8ADD-BBDA-49DC-BD38-A89014E701FC}" destId="{0256E5D5-0F01-4AE5-98C2-3132F3A2738F}" srcOrd="9" destOrd="0" presId="urn:microsoft.com/office/officeart/2005/8/layout/cycle8"/>
    <dgm:cxn modelId="{9B247256-1C0A-4D97-8C09-C4E7A9B0897B}" type="presParOf" srcId="{089D8ADD-BBDA-49DC-BD38-A89014E701FC}" destId="{0EBEEA85-E6E7-47C5-9E46-0D6DA896EC7C}" srcOrd="10" destOrd="0" presId="urn:microsoft.com/office/officeart/2005/8/layout/cycle8"/>
    <dgm:cxn modelId="{59560FF8-F545-47BD-AD98-1EBA79BFAD8B}" type="presParOf" srcId="{089D8ADD-BBDA-49DC-BD38-A89014E701FC}" destId="{9AC4B3F4-A473-445F-BAF3-823EEA548BFA}" srcOrd="11" destOrd="0" presId="urn:microsoft.com/office/officeart/2005/8/layout/cycle8"/>
    <dgm:cxn modelId="{32452F64-460F-477E-826F-AD34828E8B07}" type="presParOf" srcId="{089D8ADD-BBDA-49DC-BD38-A89014E701FC}" destId="{37C689B1-90FC-4311-B4B3-7083FD5D0EEB}" srcOrd="12" destOrd="0" presId="urn:microsoft.com/office/officeart/2005/8/layout/cycle8"/>
    <dgm:cxn modelId="{1F342DAB-E36A-4FF6-82EA-7717D1D0785C}" type="presParOf" srcId="{089D8ADD-BBDA-49DC-BD38-A89014E701FC}" destId="{E63715EA-1F9D-4816-877D-4BAB204D4030}" srcOrd="13" destOrd="0" presId="urn:microsoft.com/office/officeart/2005/8/layout/cycle8"/>
    <dgm:cxn modelId="{F3BC4F1D-9567-438C-A680-FD6E8076E5BC}" type="presParOf" srcId="{089D8ADD-BBDA-49DC-BD38-A89014E701FC}" destId="{1F0F56B2-849D-4EF0-A9DE-41206CB94541}"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34579E-655D-4E25-B04C-D88885E1BA80}" type="doc">
      <dgm:prSet loTypeId="urn:microsoft.com/office/officeart/2008/layout/HorizontalMultiLevelHierarchy" loCatId="hierarchy" qsTypeId="urn:microsoft.com/office/officeart/2005/8/quickstyle/simple3" qsCatId="simple" csTypeId="urn:microsoft.com/office/officeart/2005/8/colors/accent3_5" csCatId="accent3" phldr="1"/>
      <dgm:spPr/>
      <dgm:t>
        <a:bodyPr/>
        <a:lstStyle/>
        <a:p>
          <a:endParaRPr lang="en-US"/>
        </a:p>
      </dgm:t>
    </dgm:pt>
    <dgm:pt modelId="{E22C4A87-328C-45B4-B4E9-C7040BA63F44}">
      <dgm:prSet phldrT="[Text]"/>
      <dgm:spPr/>
      <dgm:t>
        <a:bodyPr/>
        <a:lstStyle/>
        <a:p>
          <a:r>
            <a:rPr lang="en-US" smtClean="0"/>
            <a:t>Quy định đồ án</a:t>
          </a:r>
          <a:endParaRPr lang="en-US"/>
        </a:p>
      </dgm:t>
    </dgm:pt>
    <dgm:pt modelId="{7A13781C-878E-464E-916B-9F44E3A1E047}" type="parTrans" cxnId="{B8E03C18-B97E-4488-998E-EA3BD721D273}">
      <dgm:prSet/>
      <dgm:spPr/>
      <dgm:t>
        <a:bodyPr/>
        <a:lstStyle/>
        <a:p>
          <a:endParaRPr lang="en-US"/>
        </a:p>
      </dgm:t>
    </dgm:pt>
    <dgm:pt modelId="{783568EA-E985-4187-94B5-9C24FD84BB9F}" type="sibTrans" cxnId="{B8E03C18-B97E-4488-998E-EA3BD721D273}">
      <dgm:prSet/>
      <dgm:spPr/>
      <dgm:t>
        <a:bodyPr/>
        <a:lstStyle/>
        <a:p>
          <a:endParaRPr lang="en-US"/>
        </a:p>
      </dgm:t>
    </dgm:pt>
    <dgm:pt modelId="{40C9F70F-27D7-4C60-8692-BBE3A12EEF0D}">
      <dgm:prSet phldrT="[Text]"/>
      <dgm:spPr/>
      <dgm:t>
        <a:bodyPr/>
        <a:lstStyle/>
        <a:p>
          <a:r>
            <a:rPr lang="vi-VN" smtClean="0"/>
            <a:t>Phỏng vấn một vài anh chị có kinh nghiệm trong nghề đã chọn và quay phim cuộc phỏng vấn</a:t>
          </a:r>
          <a:endParaRPr lang="en-US"/>
        </a:p>
      </dgm:t>
    </dgm:pt>
    <dgm:pt modelId="{C8C2AC68-326F-44EC-B2F4-9F04FDDC1A6E}" type="parTrans" cxnId="{246B2A64-AA8C-4DBA-8CFA-876549F1F59B}">
      <dgm:prSet/>
      <dgm:spPr/>
      <dgm:t>
        <a:bodyPr/>
        <a:lstStyle/>
        <a:p>
          <a:endParaRPr lang="en-US"/>
        </a:p>
      </dgm:t>
    </dgm:pt>
    <dgm:pt modelId="{1C02D1BA-021C-43B3-9C69-99F3181EF39D}" type="sibTrans" cxnId="{246B2A64-AA8C-4DBA-8CFA-876549F1F59B}">
      <dgm:prSet/>
      <dgm:spPr/>
      <dgm:t>
        <a:bodyPr/>
        <a:lstStyle/>
        <a:p>
          <a:endParaRPr lang="en-US"/>
        </a:p>
      </dgm:t>
    </dgm:pt>
    <dgm:pt modelId="{AA145F56-3D59-4272-8446-57FE3BC5B541}">
      <dgm:prSet phldrT="[Text]"/>
      <dgm:spPr/>
      <dgm:t>
        <a:bodyPr/>
        <a:lstStyle/>
        <a:p>
          <a:r>
            <a:rPr lang="vi-VN" smtClean="0"/>
            <a:t>Nội dung phỏng vấn: không giới hạn</a:t>
          </a:r>
          <a:r>
            <a:rPr lang="en-US" smtClean="0"/>
            <a:t>, </a:t>
          </a:r>
          <a:r>
            <a:rPr lang="vi-VN" smtClean="0"/>
            <a:t>liên quan đến kiến thức và kĩ năng thực tế quan trọng mà SV cần trang bị để đáp ứng nhu cầu làm việc trong ngành nghề ; điểm mạnh và điểm yếu của SV cao đẳng công nghệ thông tin hiện nay khi mới ra trường;…) </a:t>
          </a:r>
          <a:endParaRPr lang="en-US"/>
        </a:p>
      </dgm:t>
    </dgm:pt>
    <dgm:pt modelId="{20B0E3A6-CE9D-48D7-A16B-254DDABD484D}" type="parTrans" cxnId="{BB914CF8-2AB6-4FAA-8971-E465EA5A7F06}">
      <dgm:prSet/>
      <dgm:spPr/>
      <dgm:t>
        <a:bodyPr/>
        <a:lstStyle/>
        <a:p>
          <a:endParaRPr lang="en-US"/>
        </a:p>
      </dgm:t>
    </dgm:pt>
    <dgm:pt modelId="{C98ECAF7-8080-4097-87B8-A32FA3D86556}" type="sibTrans" cxnId="{BB914CF8-2AB6-4FAA-8971-E465EA5A7F06}">
      <dgm:prSet/>
      <dgm:spPr/>
      <dgm:t>
        <a:bodyPr/>
        <a:lstStyle/>
        <a:p>
          <a:endParaRPr lang="en-US"/>
        </a:p>
      </dgm:t>
    </dgm:pt>
    <dgm:pt modelId="{97D784F0-E51D-44F0-A95C-CACD416ED2E5}">
      <dgm:prSet phldrT="[Text]"/>
      <dgm:spPr/>
      <dgm:t>
        <a:bodyPr/>
        <a:lstStyle/>
        <a:p>
          <a:r>
            <a:rPr lang="vi-VN" smtClean="0"/>
            <a:t>Tìm hiểu thông tin (hướng phát triển, dự án tham gia của doanh nghiệp, môi trường doanh nghiệp,…) và yêu cầu tuyển dụng của vài công ty trong lĩnh vực</a:t>
          </a:r>
          <a:endParaRPr lang="en-US"/>
        </a:p>
      </dgm:t>
    </dgm:pt>
    <dgm:pt modelId="{DADFF250-0BE4-42F0-8358-78FEFDACE253}" type="parTrans" cxnId="{5AD11F91-0768-468C-952E-798F28D65031}">
      <dgm:prSet/>
      <dgm:spPr/>
      <dgm:t>
        <a:bodyPr/>
        <a:lstStyle/>
        <a:p>
          <a:endParaRPr lang="en-US"/>
        </a:p>
      </dgm:t>
    </dgm:pt>
    <dgm:pt modelId="{7956FB03-B622-4C96-B46C-13192BDF803D}" type="sibTrans" cxnId="{5AD11F91-0768-468C-952E-798F28D65031}">
      <dgm:prSet/>
      <dgm:spPr/>
      <dgm:t>
        <a:bodyPr/>
        <a:lstStyle/>
        <a:p>
          <a:endParaRPr lang="en-US"/>
        </a:p>
      </dgm:t>
    </dgm:pt>
    <dgm:pt modelId="{2DCBA8A6-5FD8-4944-856D-259D4BEA51A5}">
      <dgm:prSet/>
      <dgm:spPr/>
      <dgm:t>
        <a:bodyPr/>
        <a:lstStyle/>
        <a:p>
          <a:r>
            <a:rPr lang="vi-VN" smtClean="0"/>
            <a:t>Độ dài clip dưới 10 phút</a:t>
          </a:r>
          <a:endParaRPr lang="en-US"/>
        </a:p>
      </dgm:t>
    </dgm:pt>
    <dgm:pt modelId="{694B9FCD-7F60-473A-BB47-85316975DE47}" type="parTrans" cxnId="{43BE878A-7E96-43C1-8207-326E979F1AD6}">
      <dgm:prSet/>
      <dgm:spPr/>
      <dgm:t>
        <a:bodyPr/>
        <a:lstStyle/>
        <a:p>
          <a:endParaRPr lang="en-US"/>
        </a:p>
      </dgm:t>
    </dgm:pt>
    <dgm:pt modelId="{2FD8CA46-1D0B-48AC-85D0-F40A69AC803A}" type="sibTrans" cxnId="{43BE878A-7E96-43C1-8207-326E979F1AD6}">
      <dgm:prSet/>
      <dgm:spPr/>
      <dgm:t>
        <a:bodyPr/>
        <a:lstStyle/>
        <a:p>
          <a:endParaRPr lang="en-US"/>
        </a:p>
      </dgm:t>
    </dgm:pt>
    <dgm:pt modelId="{DEBEDBCD-3CC7-499F-A521-C6E49D619D86}">
      <dgm:prSet/>
      <dgm:spPr/>
      <dgm:t>
        <a:bodyPr/>
        <a:lstStyle/>
        <a:p>
          <a:r>
            <a:rPr lang="vi-VN" smtClean="0"/>
            <a:t>Tải lên youtube theo tiến độ quy định </a:t>
          </a:r>
          <a:endParaRPr lang="en-US"/>
        </a:p>
      </dgm:t>
    </dgm:pt>
    <dgm:pt modelId="{F6E36560-548B-44C8-B4F3-D1F4D5626EB8}" type="parTrans" cxnId="{3677D117-D014-41C8-86BF-3EB96B844C15}">
      <dgm:prSet/>
      <dgm:spPr/>
      <dgm:t>
        <a:bodyPr/>
        <a:lstStyle/>
        <a:p>
          <a:endParaRPr lang="en-US"/>
        </a:p>
      </dgm:t>
    </dgm:pt>
    <dgm:pt modelId="{57C487B1-629E-48BF-818D-A7A760A046A8}" type="sibTrans" cxnId="{3677D117-D014-41C8-86BF-3EB96B844C15}">
      <dgm:prSet/>
      <dgm:spPr/>
      <dgm:t>
        <a:bodyPr/>
        <a:lstStyle/>
        <a:p>
          <a:endParaRPr lang="en-US"/>
        </a:p>
      </dgm:t>
    </dgm:pt>
    <dgm:pt modelId="{FF054331-C805-4938-BE2D-7B01C046D534}" type="pres">
      <dgm:prSet presAssocID="{3934579E-655D-4E25-B04C-D88885E1BA80}" presName="Name0" presStyleCnt="0">
        <dgm:presLayoutVars>
          <dgm:chPref val="1"/>
          <dgm:dir/>
          <dgm:animOne val="branch"/>
          <dgm:animLvl val="lvl"/>
          <dgm:resizeHandles val="exact"/>
        </dgm:presLayoutVars>
      </dgm:prSet>
      <dgm:spPr/>
      <dgm:t>
        <a:bodyPr/>
        <a:lstStyle/>
        <a:p>
          <a:endParaRPr lang="en-US"/>
        </a:p>
      </dgm:t>
    </dgm:pt>
    <dgm:pt modelId="{2F3AF25F-3008-4D88-9960-1819CCD6AC55}" type="pres">
      <dgm:prSet presAssocID="{E22C4A87-328C-45B4-B4E9-C7040BA63F44}" presName="root1" presStyleCnt="0"/>
      <dgm:spPr/>
    </dgm:pt>
    <dgm:pt modelId="{17A1105F-D178-465F-AF8C-3DD7C5CBBC6A}" type="pres">
      <dgm:prSet presAssocID="{E22C4A87-328C-45B4-B4E9-C7040BA63F44}" presName="LevelOneTextNode" presStyleLbl="node0" presStyleIdx="0" presStyleCnt="1" custScaleY="110933">
        <dgm:presLayoutVars>
          <dgm:chPref val="3"/>
        </dgm:presLayoutVars>
      </dgm:prSet>
      <dgm:spPr/>
      <dgm:t>
        <a:bodyPr/>
        <a:lstStyle/>
        <a:p>
          <a:endParaRPr lang="en-US"/>
        </a:p>
      </dgm:t>
    </dgm:pt>
    <dgm:pt modelId="{4C5C7F12-C450-450F-B809-538F21030AAD}" type="pres">
      <dgm:prSet presAssocID="{E22C4A87-328C-45B4-B4E9-C7040BA63F44}" presName="level2hierChild" presStyleCnt="0"/>
      <dgm:spPr/>
    </dgm:pt>
    <dgm:pt modelId="{60FDEE71-3DD4-4779-9995-349C909743EF}" type="pres">
      <dgm:prSet presAssocID="{C8C2AC68-326F-44EC-B2F4-9F04FDDC1A6E}" presName="conn2-1" presStyleLbl="parChTrans1D2" presStyleIdx="0" presStyleCnt="5"/>
      <dgm:spPr/>
      <dgm:t>
        <a:bodyPr/>
        <a:lstStyle/>
        <a:p>
          <a:endParaRPr lang="en-US"/>
        </a:p>
      </dgm:t>
    </dgm:pt>
    <dgm:pt modelId="{1E1D291E-8CFD-43AD-A5AC-B740BE3E5F75}" type="pres">
      <dgm:prSet presAssocID="{C8C2AC68-326F-44EC-B2F4-9F04FDDC1A6E}" presName="connTx" presStyleLbl="parChTrans1D2" presStyleIdx="0" presStyleCnt="5"/>
      <dgm:spPr/>
      <dgm:t>
        <a:bodyPr/>
        <a:lstStyle/>
        <a:p>
          <a:endParaRPr lang="en-US"/>
        </a:p>
      </dgm:t>
    </dgm:pt>
    <dgm:pt modelId="{983D7346-098E-48E1-819B-7841147081E6}" type="pres">
      <dgm:prSet presAssocID="{40C9F70F-27D7-4C60-8692-BBE3A12EEF0D}" presName="root2" presStyleCnt="0"/>
      <dgm:spPr/>
    </dgm:pt>
    <dgm:pt modelId="{B9B55E79-F253-4687-8336-4911506152DF}" type="pres">
      <dgm:prSet presAssocID="{40C9F70F-27D7-4C60-8692-BBE3A12EEF0D}" presName="LevelTwoTextNode" presStyleLbl="node2" presStyleIdx="0" presStyleCnt="5" custScaleX="122597">
        <dgm:presLayoutVars>
          <dgm:chPref val="3"/>
        </dgm:presLayoutVars>
      </dgm:prSet>
      <dgm:spPr/>
      <dgm:t>
        <a:bodyPr/>
        <a:lstStyle/>
        <a:p>
          <a:endParaRPr lang="en-US"/>
        </a:p>
      </dgm:t>
    </dgm:pt>
    <dgm:pt modelId="{327B6917-906B-4903-9CCA-6A46CA043903}" type="pres">
      <dgm:prSet presAssocID="{40C9F70F-27D7-4C60-8692-BBE3A12EEF0D}" presName="level3hierChild" presStyleCnt="0"/>
      <dgm:spPr/>
    </dgm:pt>
    <dgm:pt modelId="{AFD3A85A-E6CA-4564-B235-B6B02EF985EB}" type="pres">
      <dgm:prSet presAssocID="{20B0E3A6-CE9D-48D7-A16B-254DDABD484D}" presName="conn2-1" presStyleLbl="parChTrans1D2" presStyleIdx="1" presStyleCnt="5"/>
      <dgm:spPr/>
      <dgm:t>
        <a:bodyPr/>
        <a:lstStyle/>
        <a:p>
          <a:endParaRPr lang="en-US"/>
        </a:p>
      </dgm:t>
    </dgm:pt>
    <dgm:pt modelId="{31B77B72-2A02-4378-B67C-33DFD317E276}" type="pres">
      <dgm:prSet presAssocID="{20B0E3A6-CE9D-48D7-A16B-254DDABD484D}" presName="connTx" presStyleLbl="parChTrans1D2" presStyleIdx="1" presStyleCnt="5"/>
      <dgm:spPr/>
      <dgm:t>
        <a:bodyPr/>
        <a:lstStyle/>
        <a:p>
          <a:endParaRPr lang="en-US"/>
        </a:p>
      </dgm:t>
    </dgm:pt>
    <dgm:pt modelId="{2C99F59E-3F6A-480F-93FA-43AFBCD7B0E8}" type="pres">
      <dgm:prSet presAssocID="{AA145F56-3D59-4272-8446-57FE3BC5B541}" presName="root2" presStyleCnt="0"/>
      <dgm:spPr/>
    </dgm:pt>
    <dgm:pt modelId="{EF8A7A45-8BB8-4572-9F4E-18342A083337}" type="pres">
      <dgm:prSet presAssocID="{AA145F56-3D59-4272-8446-57FE3BC5B541}" presName="LevelTwoTextNode" presStyleLbl="node2" presStyleIdx="1" presStyleCnt="5" custScaleX="122341">
        <dgm:presLayoutVars>
          <dgm:chPref val="3"/>
        </dgm:presLayoutVars>
      </dgm:prSet>
      <dgm:spPr/>
      <dgm:t>
        <a:bodyPr/>
        <a:lstStyle/>
        <a:p>
          <a:endParaRPr lang="en-US"/>
        </a:p>
      </dgm:t>
    </dgm:pt>
    <dgm:pt modelId="{47E04296-9016-4F1E-B032-8D48D051BAD1}" type="pres">
      <dgm:prSet presAssocID="{AA145F56-3D59-4272-8446-57FE3BC5B541}" presName="level3hierChild" presStyleCnt="0"/>
      <dgm:spPr/>
    </dgm:pt>
    <dgm:pt modelId="{B75A8B62-0151-4F67-BBA0-6C24ADB54F8B}" type="pres">
      <dgm:prSet presAssocID="{DADFF250-0BE4-42F0-8358-78FEFDACE253}" presName="conn2-1" presStyleLbl="parChTrans1D2" presStyleIdx="2" presStyleCnt="5"/>
      <dgm:spPr/>
      <dgm:t>
        <a:bodyPr/>
        <a:lstStyle/>
        <a:p>
          <a:endParaRPr lang="en-US"/>
        </a:p>
      </dgm:t>
    </dgm:pt>
    <dgm:pt modelId="{AE29D833-8FB4-4C8C-90E5-DBB15EBBAA15}" type="pres">
      <dgm:prSet presAssocID="{DADFF250-0BE4-42F0-8358-78FEFDACE253}" presName="connTx" presStyleLbl="parChTrans1D2" presStyleIdx="2" presStyleCnt="5"/>
      <dgm:spPr/>
      <dgm:t>
        <a:bodyPr/>
        <a:lstStyle/>
        <a:p>
          <a:endParaRPr lang="en-US"/>
        </a:p>
      </dgm:t>
    </dgm:pt>
    <dgm:pt modelId="{A83D99FD-52DA-4412-95CB-B20E4C77ECAC}" type="pres">
      <dgm:prSet presAssocID="{97D784F0-E51D-44F0-A95C-CACD416ED2E5}" presName="root2" presStyleCnt="0"/>
      <dgm:spPr/>
    </dgm:pt>
    <dgm:pt modelId="{EC075262-924E-4EA0-AA0A-4909F66FF8E8}" type="pres">
      <dgm:prSet presAssocID="{97D784F0-E51D-44F0-A95C-CACD416ED2E5}" presName="LevelTwoTextNode" presStyleLbl="node2" presStyleIdx="2" presStyleCnt="5" custScaleX="122341">
        <dgm:presLayoutVars>
          <dgm:chPref val="3"/>
        </dgm:presLayoutVars>
      </dgm:prSet>
      <dgm:spPr/>
      <dgm:t>
        <a:bodyPr/>
        <a:lstStyle/>
        <a:p>
          <a:endParaRPr lang="en-US"/>
        </a:p>
      </dgm:t>
    </dgm:pt>
    <dgm:pt modelId="{F3342C67-184F-4A37-9A06-6221E9875E0F}" type="pres">
      <dgm:prSet presAssocID="{97D784F0-E51D-44F0-A95C-CACD416ED2E5}" presName="level3hierChild" presStyleCnt="0"/>
      <dgm:spPr/>
    </dgm:pt>
    <dgm:pt modelId="{784F4CB9-FAAC-4A93-AB4D-863509A53C5E}" type="pres">
      <dgm:prSet presAssocID="{694B9FCD-7F60-473A-BB47-85316975DE47}" presName="conn2-1" presStyleLbl="parChTrans1D2" presStyleIdx="3" presStyleCnt="5"/>
      <dgm:spPr/>
      <dgm:t>
        <a:bodyPr/>
        <a:lstStyle/>
        <a:p>
          <a:endParaRPr lang="en-US"/>
        </a:p>
      </dgm:t>
    </dgm:pt>
    <dgm:pt modelId="{0A497CF8-E142-4293-B60D-625542DE6997}" type="pres">
      <dgm:prSet presAssocID="{694B9FCD-7F60-473A-BB47-85316975DE47}" presName="connTx" presStyleLbl="parChTrans1D2" presStyleIdx="3" presStyleCnt="5"/>
      <dgm:spPr/>
      <dgm:t>
        <a:bodyPr/>
        <a:lstStyle/>
        <a:p>
          <a:endParaRPr lang="en-US"/>
        </a:p>
      </dgm:t>
    </dgm:pt>
    <dgm:pt modelId="{65E69F13-C153-4B86-8999-FA138F2F9E4D}" type="pres">
      <dgm:prSet presAssocID="{2DCBA8A6-5FD8-4944-856D-259D4BEA51A5}" presName="root2" presStyleCnt="0"/>
      <dgm:spPr/>
    </dgm:pt>
    <dgm:pt modelId="{6FA975B7-2DD6-4BEF-B10A-12EBF7D6026E}" type="pres">
      <dgm:prSet presAssocID="{2DCBA8A6-5FD8-4944-856D-259D4BEA51A5}" presName="LevelTwoTextNode" presStyleLbl="node2" presStyleIdx="3" presStyleCnt="5" custScaleX="121729">
        <dgm:presLayoutVars>
          <dgm:chPref val="3"/>
        </dgm:presLayoutVars>
      </dgm:prSet>
      <dgm:spPr/>
      <dgm:t>
        <a:bodyPr/>
        <a:lstStyle/>
        <a:p>
          <a:endParaRPr lang="en-US"/>
        </a:p>
      </dgm:t>
    </dgm:pt>
    <dgm:pt modelId="{7A501A48-DF82-4B14-A31B-CEAC653DE45D}" type="pres">
      <dgm:prSet presAssocID="{2DCBA8A6-5FD8-4944-856D-259D4BEA51A5}" presName="level3hierChild" presStyleCnt="0"/>
      <dgm:spPr/>
    </dgm:pt>
    <dgm:pt modelId="{6034560C-7197-48A1-9A11-C41E6D6BE3CD}" type="pres">
      <dgm:prSet presAssocID="{F6E36560-548B-44C8-B4F3-D1F4D5626EB8}" presName="conn2-1" presStyleLbl="parChTrans1D2" presStyleIdx="4" presStyleCnt="5"/>
      <dgm:spPr/>
      <dgm:t>
        <a:bodyPr/>
        <a:lstStyle/>
        <a:p>
          <a:endParaRPr lang="en-US"/>
        </a:p>
      </dgm:t>
    </dgm:pt>
    <dgm:pt modelId="{ABC378E5-1BAB-403B-8A96-40A2FBCB241B}" type="pres">
      <dgm:prSet presAssocID="{F6E36560-548B-44C8-B4F3-D1F4D5626EB8}" presName="connTx" presStyleLbl="parChTrans1D2" presStyleIdx="4" presStyleCnt="5"/>
      <dgm:spPr/>
      <dgm:t>
        <a:bodyPr/>
        <a:lstStyle/>
        <a:p>
          <a:endParaRPr lang="en-US"/>
        </a:p>
      </dgm:t>
    </dgm:pt>
    <dgm:pt modelId="{C2E54384-446E-4B58-A03A-69F6596F3B28}" type="pres">
      <dgm:prSet presAssocID="{DEBEDBCD-3CC7-499F-A521-C6E49D619D86}" presName="root2" presStyleCnt="0"/>
      <dgm:spPr/>
    </dgm:pt>
    <dgm:pt modelId="{022ED0D9-2699-4E1F-9A9E-40E02537E94B}" type="pres">
      <dgm:prSet presAssocID="{DEBEDBCD-3CC7-499F-A521-C6E49D619D86}" presName="LevelTwoTextNode" presStyleLbl="node2" presStyleIdx="4" presStyleCnt="5" custScaleX="120154">
        <dgm:presLayoutVars>
          <dgm:chPref val="3"/>
        </dgm:presLayoutVars>
      </dgm:prSet>
      <dgm:spPr/>
      <dgm:t>
        <a:bodyPr/>
        <a:lstStyle/>
        <a:p>
          <a:endParaRPr lang="en-US"/>
        </a:p>
      </dgm:t>
    </dgm:pt>
    <dgm:pt modelId="{FE6AA183-11EB-49AB-876F-D2152A3F3A20}" type="pres">
      <dgm:prSet presAssocID="{DEBEDBCD-3CC7-499F-A521-C6E49D619D86}" presName="level3hierChild" presStyleCnt="0"/>
      <dgm:spPr/>
    </dgm:pt>
  </dgm:ptLst>
  <dgm:cxnLst>
    <dgm:cxn modelId="{3677D117-D014-41C8-86BF-3EB96B844C15}" srcId="{E22C4A87-328C-45B4-B4E9-C7040BA63F44}" destId="{DEBEDBCD-3CC7-499F-A521-C6E49D619D86}" srcOrd="4" destOrd="0" parTransId="{F6E36560-548B-44C8-B4F3-D1F4D5626EB8}" sibTransId="{57C487B1-629E-48BF-818D-A7A760A046A8}"/>
    <dgm:cxn modelId="{5AF9AFD8-4AE9-4FC0-BA8B-2E1B65DB46A9}" type="presOf" srcId="{F6E36560-548B-44C8-B4F3-D1F4D5626EB8}" destId="{ABC378E5-1BAB-403B-8A96-40A2FBCB241B}" srcOrd="1" destOrd="0" presId="urn:microsoft.com/office/officeart/2008/layout/HorizontalMultiLevelHierarchy"/>
    <dgm:cxn modelId="{E6B2C799-62FF-44B7-8612-3ED5648B152E}" type="presOf" srcId="{C8C2AC68-326F-44EC-B2F4-9F04FDDC1A6E}" destId="{1E1D291E-8CFD-43AD-A5AC-B740BE3E5F75}" srcOrd="1" destOrd="0" presId="urn:microsoft.com/office/officeart/2008/layout/HorizontalMultiLevelHierarchy"/>
    <dgm:cxn modelId="{5AD11F91-0768-468C-952E-798F28D65031}" srcId="{E22C4A87-328C-45B4-B4E9-C7040BA63F44}" destId="{97D784F0-E51D-44F0-A95C-CACD416ED2E5}" srcOrd="2" destOrd="0" parTransId="{DADFF250-0BE4-42F0-8358-78FEFDACE253}" sibTransId="{7956FB03-B622-4C96-B46C-13192BDF803D}"/>
    <dgm:cxn modelId="{E7A6959F-2C96-43CA-BB10-899DC18B9087}" type="presOf" srcId="{20B0E3A6-CE9D-48D7-A16B-254DDABD484D}" destId="{31B77B72-2A02-4378-B67C-33DFD317E276}" srcOrd="1" destOrd="0" presId="urn:microsoft.com/office/officeart/2008/layout/HorizontalMultiLevelHierarchy"/>
    <dgm:cxn modelId="{F786742F-980B-44CD-955A-F4B4DA71E11F}" type="presOf" srcId="{E22C4A87-328C-45B4-B4E9-C7040BA63F44}" destId="{17A1105F-D178-465F-AF8C-3DD7C5CBBC6A}" srcOrd="0" destOrd="0" presId="urn:microsoft.com/office/officeart/2008/layout/HorizontalMultiLevelHierarchy"/>
    <dgm:cxn modelId="{BB914CF8-2AB6-4FAA-8971-E465EA5A7F06}" srcId="{E22C4A87-328C-45B4-B4E9-C7040BA63F44}" destId="{AA145F56-3D59-4272-8446-57FE3BC5B541}" srcOrd="1" destOrd="0" parTransId="{20B0E3A6-CE9D-48D7-A16B-254DDABD484D}" sibTransId="{C98ECAF7-8080-4097-87B8-A32FA3D86556}"/>
    <dgm:cxn modelId="{460ED459-4A74-4E98-BCC1-F4EA643EE802}" type="presOf" srcId="{C8C2AC68-326F-44EC-B2F4-9F04FDDC1A6E}" destId="{60FDEE71-3DD4-4779-9995-349C909743EF}" srcOrd="0" destOrd="0" presId="urn:microsoft.com/office/officeart/2008/layout/HorizontalMultiLevelHierarchy"/>
    <dgm:cxn modelId="{B8E03C18-B97E-4488-998E-EA3BD721D273}" srcId="{3934579E-655D-4E25-B04C-D88885E1BA80}" destId="{E22C4A87-328C-45B4-B4E9-C7040BA63F44}" srcOrd="0" destOrd="0" parTransId="{7A13781C-878E-464E-916B-9F44E3A1E047}" sibTransId="{783568EA-E985-4187-94B5-9C24FD84BB9F}"/>
    <dgm:cxn modelId="{27936DEF-3C52-4575-A40F-3DB18811FD67}" type="presOf" srcId="{97D784F0-E51D-44F0-A95C-CACD416ED2E5}" destId="{EC075262-924E-4EA0-AA0A-4909F66FF8E8}" srcOrd="0" destOrd="0" presId="urn:microsoft.com/office/officeart/2008/layout/HorizontalMultiLevelHierarchy"/>
    <dgm:cxn modelId="{43BE878A-7E96-43C1-8207-326E979F1AD6}" srcId="{E22C4A87-328C-45B4-B4E9-C7040BA63F44}" destId="{2DCBA8A6-5FD8-4944-856D-259D4BEA51A5}" srcOrd="3" destOrd="0" parTransId="{694B9FCD-7F60-473A-BB47-85316975DE47}" sibTransId="{2FD8CA46-1D0B-48AC-85D0-F40A69AC803A}"/>
    <dgm:cxn modelId="{46D7F7BB-1380-44D6-B43E-E17628984E2D}" type="presOf" srcId="{694B9FCD-7F60-473A-BB47-85316975DE47}" destId="{0A497CF8-E142-4293-B60D-625542DE6997}" srcOrd="1" destOrd="0" presId="urn:microsoft.com/office/officeart/2008/layout/HorizontalMultiLevelHierarchy"/>
    <dgm:cxn modelId="{9FD2B8F0-5A9F-40B8-BB87-54EEB1DD422A}" type="presOf" srcId="{F6E36560-548B-44C8-B4F3-D1F4D5626EB8}" destId="{6034560C-7197-48A1-9A11-C41E6D6BE3CD}" srcOrd="0" destOrd="0" presId="urn:microsoft.com/office/officeart/2008/layout/HorizontalMultiLevelHierarchy"/>
    <dgm:cxn modelId="{C8FE7384-CE21-4344-B30D-1A03AFF9D20A}" type="presOf" srcId="{DADFF250-0BE4-42F0-8358-78FEFDACE253}" destId="{B75A8B62-0151-4F67-BBA0-6C24ADB54F8B}" srcOrd="0" destOrd="0" presId="urn:microsoft.com/office/officeart/2008/layout/HorizontalMultiLevelHierarchy"/>
    <dgm:cxn modelId="{D336919D-FA1E-4B62-90E7-0B022053E98A}" type="presOf" srcId="{DEBEDBCD-3CC7-499F-A521-C6E49D619D86}" destId="{022ED0D9-2699-4E1F-9A9E-40E02537E94B}" srcOrd="0" destOrd="0" presId="urn:microsoft.com/office/officeart/2008/layout/HorizontalMultiLevelHierarchy"/>
    <dgm:cxn modelId="{60BBDED3-24BF-4724-83ED-41AD21D3A9D1}" type="presOf" srcId="{AA145F56-3D59-4272-8446-57FE3BC5B541}" destId="{EF8A7A45-8BB8-4572-9F4E-18342A083337}" srcOrd="0" destOrd="0" presId="urn:microsoft.com/office/officeart/2008/layout/HorizontalMultiLevelHierarchy"/>
    <dgm:cxn modelId="{2C28BBCB-9EE6-4A16-839F-1D70C9F2BD40}" type="presOf" srcId="{DADFF250-0BE4-42F0-8358-78FEFDACE253}" destId="{AE29D833-8FB4-4C8C-90E5-DBB15EBBAA15}" srcOrd="1" destOrd="0" presId="urn:microsoft.com/office/officeart/2008/layout/HorizontalMultiLevelHierarchy"/>
    <dgm:cxn modelId="{246B2A64-AA8C-4DBA-8CFA-876549F1F59B}" srcId="{E22C4A87-328C-45B4-B4E9-C7040BA63F44}" destId="{40C9F70F-27D7-4C60-8692-BBE3A12EEF0D}" srcOrd="0" destOrd="0" parTransId="{C8C2AC68-326F-44EC-B2F4-9F04FDDC1A6E}" sibTransId="{1C02D1BA-021C-43B3-9C69-99F3181EF39D}"/>
    <dgm:cxn modelId="{95CA0334-C380-409A-84C1-90155990571C}" type="presOf" srcId="{20B0E3A6-CE9D-48D7-A16B-254DDABD484D}" destId="{AFD3A85A-E6CA-4564-B235-B6B02EF985EB}" srcOrd="0" destOrd="0" presId="urn:microsoft.com/office/officeart/2008/layout/HorizontalMultiLevelHierarchy"/>
    <dgm:cxn modelId="{7EF8E034-FD53-4C60-A29B-FA985D21641D}" type="presOf" srcId="{2DCBA8A6-5FD8-4944-856D-259D4BEA51A5}" destId="{6FA975B7-2DD6-4BEF-B10A-12EBF7D6026E}" srcOrd="0" destOrd="0" presId="urn:microsoft.com/office/officeart/2008/layout/HorizontalMultiLevelHierarchy"/>
    <dgm:cxn modelId="{268F54CD-10EA-482B-9832-1775E573A8DC}" type="presOf" srcId="{3934579E-655D-4E25-B04C-D88885E1BA80}" destId="{FF054331-C805-4938-BE2D-7B01C046D534}" srcOrd="0" destOrd="0" presId="urn:microsoft.com/office/officeart/2008/layout/HorizontalMultiLevelHierarchy"/>
    <dgm:cxn modelId="{C147C804-3BD9-48B9-A937-F41B76284493}" type="presOf" srcId="{694B9FCD-7F60-473A-BB47-85316975DE47}" destId="{784F4CB9-FAAC-4A93-AB4D-863509A53C5E}" srcOrd="0" destOrd="0" presId="urn:microsoft.com/office/officeart/2008/layout/HorizontalMultiLevelHierarchy"/>
    <dgm:cxn modelId="{50C0BF7C-F9CF-46FF-B762-69219FD629EF}" type="presOf" srcId="{40C9F70F-27D7-4C60-8692-BBE3A12EEF0D}" destId="{B9B55E79-F253-4687-8336-4911506152DF}" srcOrd="0" destOrd="0" presId="urn:microsoft.com/office/officeart/2008/layout/HorizontalMultiLevelHierarchy"/>
    <dgm:cxn modelId="{C9ED3924-6333-42D1-8792-F3F1FDB5D2EE}" type="presParOf" srcId="{FF054331-C805-4938-BE2D-7B01C046D534}" destId="{2F3AF25F-3008-4D88-9960-1819CCD6AC55}" srcOrd="0" destOrd="0" presId="urn:microsoft.com/office/officeart/2008/layout/HorizontalMultiLevelHierarchy"/>
    <dgm:cxn modelId="{3F383830-ACC7-4D14-ADEF-64B7CE418339}" type="presParOf" srcId="{2F3AF25F-3008-4D88-9960-1819CCD6AC55}" destId="{17A1105F-D178-465F-AF8C-3DD7C5CBBC6A}" srcOrd="0" destOrd="0" presId="urn:microsoft.com/office/officeart/2008/layout/HorizontalMultiLevelHierarchy"/>
    <dgm:cxn modelId="{DE28110C-9813-4651-B451-380AA0BECA84}" type="presParOf" srcId="{2F3AF25F-3008-4D88-9960-1819CCD6AC55}" destId="{4C5C7F12-C450-450F-B809-538F21030AAD}" srcOrd="1" destOrd="0" presId="urn:microsoft.com/office/officeart/2008/layout/HorizontalMultiLevelHierarchy"/>
    <dgm:cxn modelId="{AE6E585D-4D93-4CB0-9BAA-1C834DFF2B4A}" type="presParOf" srcId="{4C5C7F12-C450-450F-B809-538F21030AAD}" destId="{60FDEE71-3DD4-4779-9995-349C909743EF}" srcOrd="0" destOrd="0" presId="urn:microsoft.com/office/officeart/2008/layout/HorizontalMultiLevelHierarchy"/>
    <dgm:cxn modelId="{945515C5-546E-4688-83CA-42553F2C5CAF}" type="presParOf" srcId="{60FDEE71-3DD4-4779-9995-349C909743EF}" destId="{1E1D291E-8CFD-43AD-A5AC-B740BE3E5F75}" srcOrd="0" destOrd="0" presId="urn:microsoft.com/office/officeart/2008/layout/HorizontalMultiLevelHierarchy"/>
    <dgm:cxn modelId="{5D160410-EB83-4B6A-B08B-5C329B9D930E}" type="presParOf" srcId="{4C5C7F12-C450-450F-B809-538F21030AAD}" destId="{983D7346-098E-48E1-819B-7841147081E6}" srcOrd="1" destOrd="0" presId="urn:microsoft.com/office/officeart/2008/layout/HorizontalMultiLevelHierarchy"/>
    <dgm:cxn modelId="{B1B8AD35-EB42-43B1-B987-28810F9436BA}" type="presParOf" srcId="{983D7346-098E-48E1-819B-7841147081E6}" destId="{B9B55E79-F253-4687-8336-4911506152DF}" srcOrd="0" destOrd="0" presId="urn:microsoft.com/office/officeart/2008/layout/HorizontalMultiLevelHierarchy"/>
    <dgm:cxn modelId="{95C70126-E22B-478D-A66C-898EBF47BD34}" type="presParOf" srcId="{983D7346-098E-48E1-819B-7841147081E6}" destId="{327B6917-906B-4903-9CCA-6A46CA043903}" srcOrd="1" destOrd="0" presId="urn:microsoft.com/office/officeart/2008/layout/HorizontalMultiLevelHierarchy"/>
    <dgm:cxn modelId="{21CD93A5-9B71-457C-9498-921A1A00B024}" type="presParOf" srcId="{4C5C7F12-C450-450F-B809-538F21030AAD}" destId="{AFD3A85A-E6CA-4564-B235-B6B02EF985EB}" srcOrd="2" destOrd="0" presId="urn:microsoft.com/office/officeart/2008/layout/HorizontalMultiLevelHierarchy"/>
    <dgm:cxn modelId="{D78C6791-CECB-4C66-8274-9D33260C92C1}" type="presParOf" srcId="{AFD3A85A-E6CA-4564-B235-B6B02EF985EB}" destId="{31B77B72-2A02-4378-B67C-33DFD317E276}" srcOrd="0" destOrd="0" presId="urn:microsoft.com/office/officeart/2008/layout/HorizontalMultiLevelHierarchy"/>
    <dgm:cxn modelId="{4FB0F66F-0FEF-4A3F-B1AD-6E6C665D6E09}" type="presParOf" srcId="{4C5C7F12-C450-450F-B809-538F21030AAD}" destId="{2C99F59E-3F6A-480F-93FA-43AFBCD7B0E8}" srcOrd="3" destOrd="0" presId="urn:microsoft.com/office/officeart/2008/layout/HorizontalMultiLevelHierarchy"/>
    <dgm:cxn modelId="{F374F940-6FA8-49F1-BCF1-EDC4FCDD95DF}" type="presParOf" srcId="{2C99F59E-3F6A-480F-93FA-43AFBCD7B0E8}" destId="{EF8A7A45-8BB8-4572-9F4E-18342A083337}" srcOrd="0" destOrd="0" presId="urn:microsoft.com/office/officeart/2008/layout/HorizontalMultiLevelHierarchy"/>
    <dgm:cxn modelId="{13E91FB3-7360-4D25-B1EE-110416E33424}" type="presParOf" srcId="{2C99F59E-3F6A-480F-93FA-43AFBCD7B0E8}" destId="{47E04296-9016-4F1E-B032-8D48D051BAD1}" srcOrd="1" destOrd="0" presId="urn:microsoft.com/office/officeart/2008/layout/HorizontalMultiLevelHierarchy"/>
    <dgm:cxn modelId="{A9A43D57-A7B7-4480-85D9-EDEF809B93F7}" type="presParOf" srcId="{4C5C7F12-C450-450F-B809-538F21030AAD}" destId="{B75A8B62-0151-4F67-BBA0-6C24ADB54F8B}" srcOrd="4" destOrd="0" presId="urn:microsoft.com/office/officeart/2008/layout/HorizontalMultiLevelHierarchy"/>
    <dgm:cxn modelId="{B2B4466B-EDB4-4952-8D20-0A9E42EFDB39}" type="presParOf" srcId="{B75A8B62-0151-4F67-BBA0-6C24ADB54F8B}" destId="{AE29D833-8FB4-4C8C-90E5-DBB15EBBAA15}" srcOrd="0" destOrd="0" presId="urn:microsoft.com/office/officeart/2008/layout/HorizontalMultiLevelHierarchy"/>
    <dgm:cxn modelId="{A10E727A-38FC-4ACC-92E3-B8834C1A4C13}" type="presParOf" srcId="{4C5C7F12-C450-450F-B809-538F21030AAD}" destId="{A83D99FD-52DA-4412-95CB-B20E4C77ECAC}" srcOrd="5" destOrd="0" presId="urn:microsoft.com/office/officeart/2008/layout/HorizontalMultiLevelHierarchy"/>
    <dgm:cxn modelId="{C2F55029-CECC-4440-BC24-F166B695E1A4}" type="presParOf" srcId="{A83D99FD-52DA-4412-95CB-B20E4C77ECAC}" destId="{EC075262-924E-4EA0-AA0A-4909F66FF8E8}" srcOrd="0" destOrd="0" presId="urn:microsoft.com/office/officeart/2008/layout/HorizontalMultiLevelHierarchy"/>
    <dgm:cxn modelId="{8AAE49D8-3EC7-4606-A07E-CD06382C1F40}" type="presParOf" srcId="{A83D99FD-52DA-4412-95CB-B20E4C77ECAC}" destId="{F3342C67-184F-4A37-9A06-6221E9875E0F}" srcOrd="1" destOrd="0" presId="urn:microsoft.com/office/officeart/2008/layout/HorizontalMultiLevelHierarchy"/>
    <dgm:cxn modelId="{762777A9-A6C8-46A5-A5FE-071151CE256F}" type="presParOf" srcId="{4C5C7F12-C450-450F-B809-538F21030AAD}" destId="{784F4CB9-FAAC-4A93-AB4D-863509A53C5E}" srcOrd="6" destOrd="0" presId="urn:microsoft.com/office/officeart/2008/layout/HorizontalMultiLevelHierarchy"/>
    <dgm:cxn modelId="{4E789E53-1003-4232-AF2E-A388E0A0F6DE}" type="presParOf" srcId="{784F4CB9-FAAC-4A93-AB4D-863509A53C5E}" destId="{0A497CF8-E142-4293-B60D-625542DE6997}" srcOrd="0" destOrd="0" presId="urn:microsoft.com/office/officeart/2008/layout/HorizontalMultiLevelHierarchy"/>
    <dgm:cxn modelId="{DB334BDE-AD80-463F-92AB-6391B9BADF0D}" type="presParOf" srcId="{4C5C7F12-C450-450F-B809-538F21030AAD}" destId="{65E69F13-C153-4B86-8999-FA138F2F9E4D}" srcOrd="7" destOrd="0" presId="urn:microsoft.com/office/officeart/2008/layout/HorizontalMultiLevelHierarchy"/>
    <dgm:cxn modelId="{C28A8232-130C-4C3B-821A-E34006A7B5AB}" type="presParOf" srcId="{65E69F13-C153-4B86-8999-FA138F2F9E4D}" destId="{6FA975B7-2DD6-4BEF-B10A-12EBF7D6026E}" srcOrd="0" destOrd="0" presId="urn:microsoft.com/office/officeart/2008/layout/HorizontalMultiLevelHierarchy"/>
    <dgm:cxn modelId="{63EA6B24-55D6-4F7E-A630-C51B9089DAB7}" type="presParOf" srcId="{65E69F13-C153-4B86-8999-FA138F2F9E4D}" destId="{7A501A48-DF82-4B14-A31B-CEAC653DE45D}" srcOrd="1" destOrd="0" presId="urn:microsoft.com/office/officeart/2008/layout/HorizontalMultiLevelHierarchy"/>
    <dgm:cxn modelId="{EBBD8274-4A9F-4069-AFE1-9886C65BDC6D}" type="presParOf" srcId="{4C5C7F12-C450-450F-B809-538F21030AAD}" destId="{6034560C-7197-48A1-9A11-C41E6D6BE3CD}" srcOrd="8" destOrd="0" presId="urn:microsoft.com/office/officeart/2008/layout/HorizontalMultiLevelHierarchy"/>
    <dgm:cxn modelId="{D62E97E0-F55F-40A0-97EB-C6AFD79FE9D5}" type="presParOf" srcId="{6034560C-7197-48A1-9A11-C41E6D6BE3CD}" destId="{ABC378E5-1BAB-403B-8A96-40A2FBCB241B}" srcOrd="0" destOrd="0" presId="urn:microsoft.com/office/officeart/2008/layout/HorizontalMultiLevelHierarchy"/>
    <dgm:cxn modelId="{0E1A1EF5-7D21-47F3-A8DB-9E5E57F88BE4}" type="presParOf" srcId="{4C5C7F12-C450-450F-B809-538F21030AAD}" destId="{C2E54384-446E-4B58-A03A-69F6596F3B28}" srcOrd="9" destOrd="0" presId="urn:microsoft.com/office/officeart/2008/layout/HorizontalMultiLevelHierarchy"/>
    <dgm:cxn modelId="{FA8F68EB-F05A-42A0-869D-A41E39FB83D9}" type="presParOf" srcId="{C2E54384-446E-4B58-A03A-69F6596F3B28}" destId="{022ED0D9-2699-4E1F-9A9E-40E02537E94B}" srcOrd="0" destOrd="0" presId="urn:microsoft.com/office/officeart/2008/layout/HorizontalMultiLevelHierarchy"/>
    <dgm:cxn modelId="{A715D007-8081-4CD4-B655-C5085BAA4350}" type="presParOf" srcId="{C2E54384-446E-4B58-A03A-69F6596F3B28}" destId="{FE6AA183-11EB-49AB-876F-D2152A3F3A20}"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1C9143-5358-4439-B6AE-E523C125288F}" type="doc">
      <dgm:prSet loTypeId="urn:microsoft.com/office/officeart/2005/8/layout/radial1" loCatId="cycle" qsTypeId="urn:microsoft.com/office/officeart/2005/8/quickstyle/simple5" qsCatId="simple" csTypeId="urn:microsoft.com/office/officeart/2005/8/colors/accent3_5" csCatId="accent3" phldr="1"/>
      <dgm:spPr/>
      <dgm:t>
        <a:bodyPr/>
        <a:lstStyle/>
        <a:p>
          <a:endParaRPr lang="en-US"/>
        </a:p>
      </dgm:t>
    </dgm:pt>
    <dgm:pt modelId="{CC599661-BF1D-4AE8-BA6B-849C7DEAC395}">
      <dgm:prSet phldrT="[Text]"/>
      <dgm:spPr/>
      <dgm:t>
        <a:bodyPr/>
        <a:lstStyle/>
        <a:p>
          <a:r>
            <a:rPr lang="en-US" smtClean="0"/>
            <a:t>Mission</a:t>
          </a:r>
          <a:endParaRPr lang="en-US"/>
        </a:p>
      </dgm:t>
    </dgm:pt>
    <dgm:pt modelId="{81DF376F-2F3A-4142-A95D-1F660CDD2DBF}" type="parTrans" cxnId="{2CC050B6-A2E6-4343-BD91-821BB0A571E9}">
      <dgm:prSet/>
      <dgm:spPr/>
      <dgm:t>
        <a:bodyPr/>
        <a:lstStyle/>
        <a:p>
          <a:endParaRPr lang="en-US"/>
        </a:p>
      </dgm:t>
    </dgm:pt>
    <dgm:pt modelId="{76FFFF8C-CA14-43E6-A82C-7DD2B3466AB6}" type="sibTrans" cxnId="{2CC050B6-A2E6-4343-BD91-821BB0A571E9}">
      <dgm:prSet/>
      <dgm:spPr/>
      <dgm:t>
        <a:bodyPr/>
        <a:lstStyle/>
        <a:p>
          <a:endParaRPr lang="en-US"/>
        </a:p>
      </dgm:t>
    </dgm:pt>
    <dgm:pt modelId="{A0F69D49-59A4-4426-ABA4-5210D016F4F1}">
      <dgm:prSet phldrT="[Text]"/>
      <dgm:spPr/>
      <dgm:t>
        <a:bodyPr/>
        <a:lstStyle/>
        <a:p>
          <a:r>
            <a:rPr lang="en-US" smtClean="0">
              <a:latin typeface="Times New Roman" panose="02020603050405020304" pitchFamily="18" charset="0"/>
              <a:sym typeface="Times New Roman" panose="02020603050405020304" pitchFamily="18" charset="0"/>
            </a:rPr>
            <a:t>Kịch bản, nội dung, lời thoại</a:t>
          </a:r>
          <a:endParaRPr lang="en-US"/>
        </a:p>
      </dgm:t>
    </dgm:pt>
    <dgm:pt modelId="{4059D057-CD57-424E-B8DD-72CE343422EA}" type="parTrans" cxnId="{598E01B2-B1E7-41F7-84E7-31C03AABB22E}">
      <dgm:prSet/>
      <dgm:spPr/>
      <dgm:t>
        <a:bodyPr/>
        <a:lstStyle/>
        <a:p>
          <a:endParaRPr lang="en-US"/>
        </a:p>
      </dgm:t>
    </dgm:pt>
    <dgm:pt modelId="{51F2480A-A61C-49ED-9131-06F3E2315A45}" type="sibTrans" cxnId="{598E01B2-B1E7-41F7-84E7-31C03AABB22E}">
      <dgm:prSet/>
      <dgm:spPr/>
      <dgm:t>
        <a:bodyPr/>
        <a:lstStyle/>
        <a:p>
          <a:endParaRPr lang="en-US"/>
        </a:p>
      </dgm:t>
    </dgm:pt>
    <dgm:pt modelId="{07E0BE31-0012-4F21-A219-B05F76DC8179}">
      <dgm:prSet phldrT="[Text]"/>
      <dgm:spPr/>
      <dgm:t>
        <a:bodyPr/>
        <a:lstStyle/>
        <a:p>
          <a:r>
            <a:rPr lang="en-US" smtClean="0">
              <a:latin typeface="Times New Roman" panose="02020603050405020304" pitchFamily="18" charset="0"/>
              <a:sym typeface="Times New Roman" panose="02020603050405020304" pitchFamily="18" charset="0"/>
            </a:rPr>
            <a:t>Âm thanh, hình ảnh</a:t>
          </a:r>
          <a:endParaRPr lang="en-US"/>
        </a:p>
      </dgm:t>
    </dgm:pt>
    <dgm:pt modelId="{971B643B-90A6-4B54-8846-4B0EF0A401EF}" type="parTrans" cxnId="{8AA28C73-2A8B-42E1-B846-0C259FE1E563}">
      <dgm:prSet/>
      <dgm:spPr/>
      <dgm:t>
        <a:bodyPr/>
        <a:lstStyle/>
        <a:p>
          <a:endParaRPr lang="en-US"/>
        </a:p>
      </dgm:t>
    </dgm:pt>
    <dgm:pt modelId="{E6E57B4F-7370-47F4-8394-77161A44549B}" type="sibTrans" cxnId="{8AA28C73-2A8B-42E1-B846-0C259FE1E563}">
      <dgm:prSet/>
      <dgm:spPr/>
      <dgm:t>
        <a:bodyPr/>
        <a:lstStyle/>
        <a:p>
          <a:endParaRPr lang="en-US"/>
        </a:p>
      </dgm:t>
    </dgm:pt>
    <dgm:pt modelId="{EEF56840-6E91-4CD2-A564-E2D940F5802B}">
      <dgm:prSet phldrT="[Text]"/>
      <dgm:spPr/>
      <dgm:t>
        <a:bodyPr/>
        <a:lstStyle/>
        <a:p>
          <a:r>
            <a:rPr lang="en-US" smtClean="0">
              <a:latin typeface="Times New Roman" panose="02020603050405020304" pitchFamily="18" charset="0"/>
              <a:sym typeface="Times New Roman" panose="02020603050405020304" pitchFamily="18" charset="0"/>
            </a:rPr>
            <a:t>Video + xử lý video </a:t>
          </a:r>
          <a:endParaRPr lang="en-US"/>
        </a:p>
      </dgm:t>
    </dgm:pt>
    <dgm:pt modelId="{636C4442-520C-4E12-B365-9DB240AD978A}" type="parTrans" cxnId="{9A6CFF18-A971-4AE5-BEA3-7018E71A62FA}">
      <dgm:prSet/>
      <dgm:spPr/>
      <dgm:t>
        <a:bodyPr/>
        <a:lstStyle/>
        <a:p>
          <a:endParaRPr lang="en-US"/>
        </a:p>
      </dgm:t>
    </dgm:pt>
    <dgm:pt modelId="{F27BBADC-3187-487B-AFE6-2D0FF7EE716F}" type="sibTrans" cxnId="{9A6CFF18-A971-4AE5-BEA3-7018E71A62FA}">
      <dgm:prSet/>
      <dgm:spPr/>
      <dgm:t>
        <a:bodyPr/>
        <a:lstStyle/>
        <a:p>
          <a:endParaRPr lang="en-US"/>
        </a:p>
      </dgm:t>
    </dgm:pt>
    <dgm:pt modelId="{2F73B5F0-1334-4137-A755-1256043D1F47}">
      <dgm:prSet phldrT="[Text]"/>
      <dgm:spPr/>
      <dgm:t>
        <a:bodyPr/>
        <a:lstStyle/>
        <a:p>
          <a:r>
            <a:rPr lang="en-US" smtClean="0">
              <a:latin typeface="Times New Roman" panose="02020603050405020304" pitchFamily="18" charset="0"/>
              <a:sym typeface="Times New Roman" panose="02020603050405020304" pitchFamily="18" charset="0"/>
            </a:rPr>
            <a:t>Lồng tiếng, xử lý âm</a:t>
          </a:r>
          <a:endParaRPr lang="en-US"/>
        </a:p>
      </dgm:t>
    </dgm:pt>
    <dgm:pt modelId="{5DBD02EE-499D-46D3-BCF4-1A169DF4AE14}" type="parTrans" cxnId="{B7737DB7-5645-4D66-A21B-F2EE99FEB804}">
      <dgm:prSet/>
      <dgm:spPr/>
      <dgm:t>
        <a:bodyPr/>
        <a:lstStyle/>
        <a:p>
          <a:endParaRPr lang="en-US"/>
        </a:p>
      </dgm:t>
    </dgm:pt>
    <dgm:pt modelId="{3187E272-D981-4923-84AD-38ADDFC4F58E}" type="sibTrans" cxnId="{B7737DB7-5645-4D66-A21B-F2EE99FEB804}">
      <dgm:prSet/>
      <dgm:spPr/>
      <dgm:t>
        <a:bodyPr/>
        <a:lstStyle/>
        <a:p>
          <a:endParaRPr lang="en-US"/>
        </a:p>
      </dgm:t>
    </dgm:pt>
    <dgm:pt modelId="{344ACB64-6B95-447C-B67F-FC14ADA82C20}">
      <dgm:prSet/>
      <dgm:spPr/>
      <dgm:t>
        <a:bodyPr/>
        <a:lstStyle/>
        <a:p>
          <a:r>
            <a:rPr lang="en-US" smtClean="0">
              <a:latin typeface="Times New Roman" panose="02020603050405020304" pitchFamily="18" charset="0"/>
              <a:sym typeface="Times New Roman" panose="02020603050405020304" pitchFamily="18" charset="0"/>
            </a:rPr>
            <a:t>Tìm người thuyết trình</a:t>
          </a:r>
          <a:endParaRPr lang="en-US"/>
        </a:p>
      </dgm:t>
    </dgm:pt>
    <dgm:pt modelId="{731AF2A0-1E34-4E61-9DAF-45BC32BEE61A}" type="parTrans" cxnId="{00783806-AA86-443E-98F4-723E8DEC81EC}">
      <dgm:prSet/>
      <dgm:spPr/>
      <dgm:t>
        <a:bodyPr/>
        <a:lstStyle/>
        <a:p>
          <a:endParaRPr lang="en-US"/>
        </a:p>
      </dgm:t>
    </dgm:pt>
    <dgm:pt modelId="{8B9FB244-897C-4980-B51E-CAD3EF82ADED}" type="sibTrans" cxnId="{00783806-AA86-443E-98F4-723E8DEC81EC}">
      <dgm:prSet/>
      <dgm:spPr/>
      <dgm:t>
        <a:bodyPr/>
        <a:lstStyle/>
        <a:p>
          <a:endParaRPr lang="en-US"/>
        </a:p>
      </dgm:t>
    </dgm:pt>
    <dgm:pt modelId="{3A80F241-BEE4-47F8-B710-C179102656D5}">
      <dgm:prSet/>
      <dgm:spPr/>
      <dgm:t>
        <a:bodyPr/>
        <a:lstStyle/>
        <a:p>
          <a:r>
            <a:rPr lang="en-US" smtClean="0">
              <a:latin typeface="Times New Roman" panose="02020603050405020304" pitchFamily="18" charset="0"/>
              <a:sym typeface="Times New Roman" panose="02020603050405020304" pitchFamily="18" charset="0"/>
            </a:rPr>
            <a:t>Báo cáo, Power Point</a:t>
          </a:r>
          <a:endParaRPr lang="en-US" altLang="en-US" smtClean="0">
            <a:latin typeface="Times New Roman" panose="02020603050405020304" pitchFamily="18" charset="0"/>
            <a:sym typeface="Times New Roman" panose="02020603050405020304" pitchFamily="18" charset="0"/>
          </a:endParaRPr>
        </a:p>
        <a:p>
          <a:r>
            <a:rPr lang="en-US" smtClean="0">
              <a:latin typeface="Times New Roman" panose="02020603050405020304" pitchFamily="18" charset="0"/>
              <a:sym typeface="Times New Roman" panose="02020603050405020304" pitchFamily="18" charset="0"/>
            </a:rPr>
            <a:t>Thuyết trình</a:t>
          </a:r>
          <a:endParaRPr lang="en-US"/>
        </a:p>
      </dgm:t>
    </dgm:pt>
    <dgm:pt modelId="{593CE1C1-C1E3-48C9-A440-817B3D481FF8}" type="parTrans" cxnId="{CBA30C9E-3CAB-4E5C-8547-E567B74D15DF}">
      <dgm:prSet/>
      <dgm:spPr/>
      <dgm:t>
        <a:bodyPr/>
        <a:lstStyle/>
        <a:p>
          <a:endParaRPr lang="en-US"/>
        </a:p>
      </dgm:t>
    </dgm:pt>
    <dgm:pt modelId="{872043B2-999E-463D-9D5C-8A4A854F7ECD}" type="sibTrans" cxnId="{CBA30C9E-3CAB-4E5C-8547-E567B74D15DF}">
      <dgm:prSet/>
      <dgm:spPr/>
      <dgm:t>
        <a:bodyPr/>
        <a:lstStyle/>
        <a:p>
          <a:endParaRPr lang="en-US"/>
        </a:p>
      </dgm:t>
    </dgm:pt>
    <dgm:pt modelId="{E530E1C6-5CC3-4397-8683-9795173AE7D6}" type="pres">
      <dgm:prSet presAssocID="{BC1C9143-5358-4439-B6AE-E523C125288F}" presName="cycle" presStyleCnt="0">
        <dgm:presLayoutVars>
          <dgm:chMax val="1"/>
          <dgm:dir/>
          <dgm:animLvl val="ctr"/>
          <dgm:resizeHandles val="exact"/>
        </dgm:presLayoutVars>
      </dgm:prSet>
      <dgm:spPr/>
      <dgm:t>
        <a:bodyPr/>
        <a:lstStyle/>
        <a:p>
          <a:endParaRPr lang="en-US"/>
        </a:p>
      </dgm:t>
    </dgm:pt>
    <dgm:pt modelId="{4D272241-C181-4698-964F-1FBFB77DF7BD}" type="pres">
      <dgm:prSet presAssocID="{CC599661-BF1D-4AE8-BA6B-849C7DEAC395}" presName="centerShape" presStyleLbl="node0" presStyleIdx="0" presStyleCnt="1"/>
      <dgm:spPr/>
      <dgm:t>
        <a:bodyPr/>
        <a:lstStyle/>
        <a:p>
          <a:endParaRPr lang="en-US"/>
        </a:p>
      </dgm:t>
    </dgm:pt>
    <dgm:pt modelId="{A9E03D94-1954-4BD3-BCFE-9308DB69A1D8}" type="pres">
      <dgm:prSet presAssocID="{4059D057-CD57-424E-B8DD-72CE343422EA}" presName="Name9" presStyleLbl="parChTrans1D2" presStyleIdx="0" presStyleCnt="6"/>
      <dgm:spPr/>
      <dgm:t>
        <a:bodyPr/>
        <a:lstStyle/>
        <a:p>
          <a:endParaRPr lang="en-US"/>
        </a:p>
      </dgm:t>
    </dgm:pt>
    <dgm:pt modelId="{60DE2671-8CA9-46E7-AE53-85E88BA56F24}" type="pres">
      <dgm:prSet presAssocID="{4059D057-CD57-424E-B8DD-72CE343422EA}" presName="connTx" presStyleLbl="parChTrans1D2" presStyleIdx="0" presStyleCnt="6"/>
      <dgm:spPr/>
      <dgm:t>
        <a:bodyPr/>
        <a:lstStyle/>
        <a:p>
          <a:endParaRPr lang="en-US"/>
        </a:p>
      </dgm:t>
    </dgm:pt>
    <dgm:pt modelId="{5B513381-6B7C-4EF6-A781-27BAE5A6131B}" type="pres">
      <dgm:prSet presAssocID="{A0F69D49-59A4-4426-ABA4-5210D016F4F1}" presName="node" presStyleLbl="node1" presStyleIdx="0" presStyleCnt="6">
        <dgm:presLayoutVars>
          <dgm:bulletEnabled val="1"/>
        </dgm:presLayoutVars>
      </dgm:prSet>
      <dgm:spPr/>
      <dgm:t>
        <a:bodyPr/>
        <a:lstStyle/>
        <a:p>
          <a:endParaRPr lang="en-US"/>
        </a:p>
      </dgm:t>
    </dgm:pt>
    <dgm:pt modelId="{41F664C0-5263-485E-B4AC-FD77CBD9D680}" type="pres">
      <dgm:prSet presAssocID="{971B643B-90A6-4B54-8846-4B0EF0A401EF}" presName="Name9" presStyleLbl="parChTrans1D2" presStyleIdx="1" presStyleCnt="6"/>
      <dgm:spPr/>
      <dgm:t>
        <a:bodyPr/>
        <a:lstStyle/>
        <a:p>
          <a:endParaRPr lang="en-US"/>
        </a:p>
      </dgm:t>
    </dgm:pt>
    <dgm:pt modelId="{15B834A1-AAD0-4DC8-A3D3-48D9C571BAAB}" type="pres">
      <dgm:prSet presAssocID="{971B643B-90A6-4B54-8846-4B0EF0A401EF}" presName="connTx" presStyleLbl="parChTrans1D2" presStyleIdx="1" presStyleCnt="6"/>
      <dgm:spPr/>
      <dgm:t>
        <a:bodyPr/>
        <a:lstStyle/>
        <a:p>
          <a:endParaRPr lang="en-US"/>
        </a:p>
      </dgm:t>
    </dgm:pt>
    <dgm:pt modelId="{BF06B463-51B8-421B-85BE-3D1068622EC8}" type="pres">
      <dgm:prSet presAssocID="{07E0BE31-0012-4F21-A219-B05F76DC8179}" presName="node" presStyleLbl="node1" presStyleIdx="1" presStyleCnt="6">
        <dgm:presLayoutVars>
          <dgm:bulletEnabled val="1"/>
        </dgm:presLayoutVars>
      </dgm:prSet>
      <dgm:spPr/>
      <dgm:t>
        <a:bodyPr/>
        <a:lstStyle/>
        <a:p>
          <a:endParaRPr lang="en-US"/>
        </a:p>
      </dgm:t>
    </dgm:pt>
    <dgm:pt modelId="{CB387662-A73C-4BFD-8841-090C482930D9}" type="pres">
      <dgm:prSet presAssocID="{636C4442-520C-4E12-B365-9DB240AD978A}" presName="Name9" presStyleLbl="parChTrans1D2" presStyleIdx="2" presStyleCnt="6"/>
      <dgm:spPr/>
      <dgm:t>
        <a:bodyPr/>
        <a:lstStyle/>
        <a:p>
          <a:endParaRPr lang="en-US"/>
        </a:p>
      </dgm:t>
    </dgm:pt>
    <dgm:pt modelId="{B2D06355-0739-4665-948A-64147FD6BF55}" type="pres">
      <dgm:prSet presAssocID="{636C4442-520C-4E12-B365-9DB240AD978A}" presName="connTx" presStyleLbl="parChTrans1D2" presStyleIdx="2" presStyleCnt="6"/>
      <dgm:spPr/>
      <dgm:t>
        <a:bodyPr/>
        <a:lstStyle/>
        <a:p>
          <a:endParaRPr lang="en-US"/>
        </a:p>
      </dgm:t>
    </dgm:pt>
    <dgm:pt modelId="{07D429E9-7B45-4F94-823F-B8C22A7C0FF9}" type="pres">
      <dgm:prSet presAssocID="{EEF56840-6E91-4CD2-A564-E2D940F5802B}" presName="node" presStyleLbl="node1" presStyleIdx="2" presStyleCnt="6">
        <dgm:presLayoutVars>
          <dgm:bulletEnabled val="1"/>
        </dgm:presLayoutVars>
      </dgm:prSet>
      <dgm:spPr/>
      <dgm:t>
        <a:bodyPr/>
        <a:lstStyle/>
        <a:p>
          <a:endParaRPr lang="en-US"/>
        </a:p>
      </dgm:t>
    </dgm:pt>
    <dgm:pt modelId="{C4C141C5-728D-4142-BD00-AEAB343A80FC}" type="pres">
      <dgm:prSet presAssocID="{5DBD02EE-499D-46D3-BCF4-1A169DF4AE14}" presName="Name9" presStyleLbl="parChTrans1D2" presStyleIdx="3" presStyleCnt="6"/>
      <dgm:spPr/>
      <dgm:t>
        <a:bodyPr/>
        <a:lstStyle/>
        <a:p>
          <a:endParaRPr lang="en-US"/>
        </a:p>
      </dgm:t>
    </dgm:pt>
    <dgm:pt modelId="{344A8A57-54E3-47BC-818C-2CAA25A40A40}" type="pres">
      <dgm:prSet presAssocID="{5DBD02EE-499D-46D3-BCF4-1A169DF4AE14}" presName="connTx" presStyleLbl="parChTrans1D2" presStyleIdx="3" presStyleCnt="6"/>
      <dgm:spPr/>
      <dgm:t>
        <a:bodyPr/>
        <a:lstStyle/>
        <a:p>
          <a:endParaRPr lang="en-US"/>
        </a:p>
      </dgm:t>
    </dgm:pt>
    <dgm:pt modelId="{C8640D55-9B9B-48B2-95FC-A1C51781D299}" type="pres">
      <dgm:prSet presAssocID="{2F73B5F0-1334-4137-A755-1256043D1F47}" presName="node" presStyleLbl="node1" presStyleIdx="3" presStyleCnt="6">
        <dgm:presLayoutVars>
          <dgm:bulletEnabled val="1"/>
        </dgm:presLayoutVars>
      </dgm:prSet>
      <dgm:spPr/>
      <dgm:t>
        <a:bodyPr/>
        <a:lstStyle/>
        <a:p>
          <a:endParaRPr lang="en-US"/>
        </a:p>
      </dgm:t>
    </dgm:pt>
    <dgm:pt modelId="{FF2D17DD-1439-4731-BF42-5982E4920C39}" type="pres">
      <dgm:prSet presAssocID="{731AF2A0-1E34-4E61-9DAF-45BC32BEE61A}" presName="Name9" presStyleLbl="parChTrans1D2" presStyleIdx="4" presStyleCnt="6"/>
      <dgm:spPr/>
      <dgm:t>
        <a:bodyPr/>
        <a:lstStyle/>
        <a:p>
          <a:endParaRPr lang="en-US"/>
        </a:p>
      </dgm:t>
    </dgm:pt>
    <dgm:pt modelId="{268A5159-5A9B-460D-8651-B942EE9626CF}" type="pres">
      <dgm:prSet presAssocID="{731AF2A0-1E34-4E61-9DAF-45BC32BEE61A}" presName="connTx" presStyleLbl="parChTrans1D2" presStyleIdx="4" presStyleCnt="6"/>
      <dgm:spPr/>
      <dgm:t>
        <a:bodyPr/>
        <a:lstStyle/>
        <a:p>
          <a:endParaRPr lang="en-US"/>
        </a:p>
      </dgm:t>
    </dgm:pt>
    <dgm:pt modelId="{25A48559-AFEA-4BEB-9418-456C0B023EE8}" type="pres">
      <dgm:prSet presAssocID="{344ACB64-6B95-447C-B67F-FC14ADA82C20}" presName="node" presStyleLbl="node1" presStyleIdx="4" presStyleCnt="6">
        <dgm:presLayoutVars>
          <dgm:bulletEnabled val="1"/>
        </dgm:presLayoutVars>
      </dgm:prSet>
      <dgm:spPr/>
      <dgm:t>
        <a:bodyPr/>
        <a:lstStyle/>
        <a:p>
          <a:endParaRPr lang="en-US"/>
        </a:p>
      </dgm:t>
    </dgm:pt>
    <dgm:pt modelId="{EF958610-4536-4CB0-9747-1B8507469C5E}" type="pres">
      <dgm:prSet presAssocID="{593CE1C1-C1E3-48C9-A440-817B3D481FF8}" presName="Name9" presStyleLbl="parChTrans1D2" presStyleIdx="5" presStyleCnt="6"/>
      <dgm:spPr/>
      <dgm:t>
        <a:bodyPr/>
        <a:lstStyle/>
        <a:p>
          <a:endParaRPr lang="en-US"/>
        </a:p>
      </dgm:t>
    </dgm:pt>
    <dgm:pt modelId="{81B81413-52B5-4421-9B9A-0E9222D10A23}" type="pres">
      <dgm:prSet presAssocID="{593CE1C1-C1E3-48C9-A440-817B3D481FF8}" presName="connTx" presStyleLbl="parChTrans1D2" presStyleIdx="5" presStyleCnt="6"/>
      <dgm:spPr/>
      <dgm:t>
        <a:bodyPr/>
        <a:lstStyle/>
        <a:p>
          <a:endParaRPr lang="en-US"/>
        </a:p>
      </dgm:t>
    </dgm:pt>
    <dgm:pt modelId="{42F47717-7F74-42CB-A07A-2DCA851847AC}" type="pres">
      <dgm:prSet presAssocID="{3A80F241-BEE4-47F8-B710-C179102656D5}" presName="node" presStyleLbl="node1" presStyleIdx="5" presStyleCnt="6">
        <dgm:presLayoutVars>
          <dgm:bulletEnabled val="1"/>
        </dgm:presLayoutVars>
      </dgm:prSet>
      <dgm:spPr/>
      <dgm:t>
        <a:bodyPr/>
        <a:lstStyle/>
        <a:p>
          <a:endParaRPr lang="en-US"/>
        </a:p>
      </dgm:t>
    </dgm:pt>
  </dgm:ptLst>
  <dgm:cxnLst>
    <dgm:cxn modelId="{02B104F8-B498-4FA9-B861-EA92235D7A5A}" type="presOf" srcId="{344ACB64-6B95-447C-B67F-FC14ADA82C20}" destId="{25A48559-AFEA-4BEB-9418-456C0B023EE8}" srcOrd="0" destOrd="0" presId="urn:microsoft.com/office/officeart/2005/8/layout/radial1"/>
    <dgm:cxn modelId="{2CC050B6-A2E6-4343-BD91-821BB0A571E9}" srcId="{BC1C9143-5358-4439-B6AE-E523C125288F}" destId="{CC599661-BF1D-4AE8-BA6B-849C7DEAC395}" srcOrd="0" destOrd="0" parTransId="{81DF376F-2F3A-4142-A95D-1F660CDD2DBF}" sibTransId="{76FFFF8C-CA14-43E6-A82C-7DD2B3466AB6}"/>
    <dgm:cxn modelId="{00783806-AA86-443E-98F4-723E8DEC81EC}" srcId="{CC599661-BF1D-4AE8-BA6B-849C7DEAC395}" destId="{344ACB64-6B95-447C-B67F-FC14ADA82C20}" srcOrd="4" destOrd="0" parTransId="{731AF2A0-1E34-4E61-9DAF-45BC32BEE61A}" sibTransId="{8B9FB244-897C-4980-B51E-CAD3EF82ADED}"/>
    <dgm:cxn modelId="{9DDC573B-D2BC-42D3-BC6B-BE423DED1FDF}" type="presOf" srcId="{A0F69D49-59A4-4426-ABA4-5210D016F4F1}" destId="{5B513381-6B7C-4EF6-A781-27BAE5A6131B}" srcOrd="0" destOrd="0" presId="urn:microsoft.com/office/officeart/2005/8/layout/radial1"/>
    <dgm:cxn modelId="{6189C419-5F70-424B-A496-C0260EBD1B41}" type="presOf" srcId="{5DBD02EE-499D-46D3-BCF4-1A169DF4AE14}" destId="{344A8A57-54E3-47BC-818C-2CAA25A40A40}" srcOrd="1" destOrd="0" presId="urn:microsoft.com/office/officeart/2005/8/layout/radial1"/>
    <dgm:cxn modelId="{7896A5C7-2B04-40E4-A313-E6647C070CD9}" type="presOf" srcId="{971B643B-90A6-4B54-8846-4B0EF0A401EF}" destId="{15B834A1-AAD0-4DC8-A3D3-48D9C571BAAB}" srcOrd="1" destOrd="0" presId="urn:microsoft.com/office/officeart/2005/8/layout/radial1"/>
    <dgm:cxn modelId="{9A6CFF18-A971-4AE5-BEA3-7018E71A62FA}" srcId="{CC599661-BF1D-4AE8-BA6B-849C7DEAC395}" destId="{EEF56840-6E91-4CD2-A564-E2D940F5802B}" srcOrd="2" destOrd="0" parTransId="{636C4442-520C-4E12-B365-9DB240AD978A}" sibTransId="{F27BBADC-3187-487B-AFE6-2D0FF7EE716F}"/>
    <dgm:cxn modelId="{71C78FCB-BB54-4C6D-9933-05647EC88559}" type="presOf" srcId="{EEF56840-6E91-4CD2-A564-E2D940F5802B}" destId="{07D429E9-7B45-4F94-823F-B8C22A7C0FF9}" srcOrd="0" destOrd="0" presId="urn:microsoft.com/office/officeart/2005/8/layout/radial1"/>
    <dgm:cxn modelId="{CBA30C9E-3CAB-4E5C-8547-E567B74D15DF}" srcId="{CC599661-BF1D-4AE8-BA6B-849C7DEAC395}" destId="{3A80F241-BEE4-47F8-B710-C179102656D5}" srcOrd="5" destOrd="0" parTransId="{593CE1C1-C1E3-48C9-A440-817B3D481FF8}" sibTransId="{872043B2-999E-463D-9D5C-8A4A854F7ECD}"/>
    <dgm:cxn modelId="{8705708A-2794-47A4-80FD-0CCD8A768FE5}" type="presOf" srcId="{731AF2A0-1E34-4E61-9DAF-45BC32BEE61A}" destId="{268A5159-5A9B-460D-8651-B942EE9626CF}" srcOrd="1" destOrd="0" presId="urn:microsoft.com/office/officeart/2005/8/layout/radial1"/>
    <dgm:cxn modelId="{5F5CB00F-50C7-4713-ABBE-70F4CA0B22CD}" type="presOf" srcId="{5DBD02EE-499D-46D3-BCF4-1A169DF4AE14}" destId="{C4C141C5-728D-4142-BD00-AEAB343A80FC}" srcOrd="0" destOrd="0" presId="urn:microsoft.com/office/officeart/2005/8/layout/radial1"/>
    <dgm:cxn modelId="{8D46C91F-E239-4F27-B73E-D583A07B17E7}" type="presOf" srcId="{4059D057-CD57-424E-B8DD-72CE343422EA}" destId="{60DE2671-8CA9-46E7-AE53-85E88BA56F24}" srcOrd="1" destOrd="0" presId="urn:microsoft.com/office/officeart/2005/8/layout/radial1"/>
    <dgm:cxn modelId="{43AE328F-6943-4506-B61A-84FC56461C5F}" type="presOf" srcId="{4059D057-CD57-424E-B8DD-72CE343422EA}" destId="{A9E03D94-1954-4BD3-BCFE-9308DB69A1D8}" srcOrd="0" destOrd="0" presId="urn:microsoft.com/office/officeart/2005/8/layout/radial1"/>
    <dgm:cxn modelId="{8CA1331B-4E27-4608-82C8-424D4A6B83B9}" type="presOf" srcId="{07E0BE31-0012-4F21-A219-B05F76DC8179}" destId="{BF06B463-51B8-421B-85BE-3D1068622EC8}" srcOrd="0" destOrd="0" presId="urn:microsoft.com/office/officeart/2005/8/layout/radial1"/>
    <dgm:cxn modelId="{6BA88F1A-0903-451A-A44B-55A84900E1A2}" type="presOf" srcId="{593CE1C1-C1E3-48C9-A440-817B3D481FF8}" destId="{81B81413-52B5-4421-9B9A-0E9222D10A23}" srcOrd="1" destOrd="0" presId="urn:microsoft.com/office/officeart/2005/8/layout/radial1"/>
    <dgm:cxn modelId="{C253037F-4F20-4A71-A3F3-7334654E9F6C}" type="presOf" srcId="{CC599661-BF1D-4AE8-BA6B-849C7DEAC395}" destId="{4D272241-C181-4698-964F-1FBFB77DF7BD}" srcOrd="0" destOrd="0" presId="urn:microsoft.com/office/officeart/2005/8/layout/radial1"/>
    <dgm:cxn modelId="{B8FF4F78-2790-4D79-ABB4-74DA31351B29}" type="presOf" srcId="{2F73B5F0-1334-4137-A755-1256043D1F47}" destId="{C8640D55-9B9B-48B2-95FC-A1C51781D299}" srcOrd="0" destOrd="0" presId="urn:microsoft.com/office/officeart/2005/8/layout/radial1"/>
    <dgm:cxn modelId="{B7737DB7-5645-4D66-A21B-F2EE99FEB804}" srcId="{CC599661-BF1D-4AE8-BA6B-849C7DEAC395}" destId="{2F73B5F0-1334-4137-A755-1256043D1F47}" srcOrd="3" destOrd="0" parTransId="{5DBD02EE-499D-46D3-BCF4-1A169DF4AE14}" sibTransId="{3187E272-D981-4923-84AD-38ADDFC4F58E}"/>
    <dgm:cxn modelId="{50C17984-DCAB-4EF6-98BF-18C756B2C71F}" type="presOf" srcId="{3A80F241-BEE4-47F8-B710-C179102656D5}" destId="{42F47717-7F74-42CB-A07A-2DCA851847AC}" srcOrd="0" destOrd="0" presId="urn:microsoft.com/office/officeart/2005/8/layout/radial1"/>
    <dgm:cxn modelId="{2484A57F-451B-4E76-A20F-D19BDAF5337A}" type="presOf" srcId="{636C4442-520C-4E12-B365-9DB240AD978A}" destId="{B2D06355-0739-4665-948A-64147FD6BF55}" srcOrd="1" destOrd="0" presId="urn:microsoft.com/office/officeart/2005/8/layout/radial1"/>
    <dgm:cxn modelId="{F20B56FD-D901-4B27-86DA-62A7A870F367}" type="presOf" srcId="{593CE1C1-C1E3-48C9-A440-817B3D481FF8}" destId="{EF958610-4536-4CB0-9747-1B8507469C5E}" srcOrd="0" destOrd="0" presId="urn:microsoft.com/office/officeart/2005/8/layout/radial1"/>
    <dgm:cxn modelId="{598E01B2-B1E7-41F7-84E7-31C03AABB22E}" srcId="{CC599661-BF1D-4AE8-BA6B-849C7DEAC395}" destId="{A0F69D49-59A4-4426-ABA4-5210D016F4F1}" srcOrd="0" destOrd="0" parTransId="{4059D057-CD57-424E-B8DD-72CE343422EA}" sibTransId="{51F2480A-A61C-49ED-9131-06F3E2315A45}"/>
    <dgm:cxn modelId="{74D05773-4BBE-4019-9C19-C987BD637C99}" type="presOf" srcId="{BC1C9143-5358-4439-B6AE-E523C125288F}" destId="{E530E1C6-5CC3-4397-8683-9795173AE7D6}" srcOrd="0" destOrd="0" presId="urn:microsoft.com/office/officeart/2005/8/layout/radial1"/>
    <dgm:cxn modelId="{A6CCE1AD-354F-4AB9-BC52-6F827726DD16}" type="presOf" srcId="{971B643B-90A6-4B54-8846-4B0EF0A401EF}" destId="{41F664C0-5263-485E-B4AC-FD77CBD9D680}" srcOrd="0" destOrd="0" presId="urn:microsoft.com/office/officeart/2005/8/layout/radial1"/>
    <dgm:cxn modelId="{A218B354-993E-4F9C-B413-E271D2A78736}" type="presOf" srcId="{731AF2A0-1E34-4E61-9DAF-45BC32BEE61A}" destId="{FF2D17DD-1439-4731-BF42-5982E4920C39}" srcOrd="0" destOrd="0" presId="urn:microsoft.com/office/officeart/2005/8/layout/radial1"/>
    <dgm:cxn modelId="{5DC735F6-1899-454E-A45F-2148F1B324AE}" type="presOf" srcId="{636C4442-520C-4E12-B365-9DB240AD978A}" destId="{CB387662-A73C-4BFD-8841-090C482930D9}" srcOrd="0" destOrd="0" presId="urn:microsoft.com/office/officeart/2005/8/layout/radial1"/>
    <dgm:cxn modelId="{8AA28C73-2A8B-42E1-B846-0C259FE1E563}" srcId="{CC599661-BF1D-4AE8-BA6B-849C7DEAC395}" destId="{07E0BE31-0012-4F21-A219-B05F76DC8179}" srcOrd="1" destOrd="0" parTransId="{971B643B-90A6-4B54-8846-4B0EF0A401EF}" sibTransId="{E6E57B4F-7370-47F4-8394-77161A44549B}"/>
    <dgm:cxn modelId="{EBA92050-E172-4AA0-A938-F1D96A9E5E5F}" type="presParOf" srcId="{E530E1C6-5CC3-4397-8683-9795173AE7D6}" destId="{4D272241-C181-4698-964F-1FBFB77DF7BD}" srcOrd="0" destOrd="0" presId="urn:microsoft.com/office/officeart/2005/8/layout/radial1"/>
    <dgm:cxn modelId="{13C37722-2715-4B3E-920C-1857D1B61A3D}" type="presParOf" srcId="{E530E1C6-5CC3-4397-8683-9795173AE7D6}" destId="{A9E03D94-1954-4BD3-BCFE-9308DB69A1D8}" srcOrd="1" destOrd="0" presId="urn:microsoft.com/office/officeart/2005/8/layout/radial1"/>
    <dgm:cxn modelId="{87C20FAF-D881-408E-A81E-6B6513946173}" type="presParOf" srcId="{A9E03D94-1954-4BD3-BCFE-9308DB69A1D8}" destId="{60DE2671-8CA9-46E7-AE53-85E88BA56F24}" srcOrd="0" destOrd="0" presId="urn:microsoft.com/office/officeart/2005/8/layout/radial1"/>
    <dgm:cxn modelId="{9B2AB9B6-3774-4071-BAB3-6730C6768C82}" type="presParOf" srcId="{E530E1C6-5CC3-4397-8683-9795173AE7D6}" destId="{5B513381-6B7C-4EF6-A781-27BAE5A6131B}" srcOrd="2" destOrd="0" presId="urn:microsoft.com/office/officeart/2005/8/layout/radial1"/>
    <dgm:cxn modelId="{504648F7-F210-47BD-9742-A213AED42030}" type="presParOf" srcId="{E530E1C6-5CC3-4397-8683-9795173AE7D6}" destId="{41F664C0-5263-485E-B4AC-FD77CBD9D680}" srcOrd="3" destOrd="0" presId="urn:microsoft.com/office/officeart/2005/8/layout/radial1"/>
    <dgm:cxn modelId="{AC33E575-FAC7-47E0-843A-B47A8CA14912}" type="presParOf" srcId="{41F664C0-5263-485E-B4AC-FD77CBD9D680}" destId="{15B834A1-AAD0-4DC8-A3D3-48D9C571BAAB}" srcOrd="0" destOrd="0" presId="urn:microsoft.com/office/officeart/2005/8/layout/radial1"/>
    <dgm:cxn modelId="{DB29C6C0-7C39-42D8-8A2A-51CB28177B64}" type="presParOf" srcId="{E530E1C6-5CC3-4397-8683-9795173AE7D6}" destId="{BF06B463-51B8-421B-85BE-3D1068622EC8}" srcOrd="4" destOrd="0" presId="urn:microsoft.com/office/officeart/2005/8/layout/radial1"/>
    <dgm:cxn modelId="{8C7A2CBE-9A21-449B-B7A6-59EE0747E9A2}" type="presParOf" srcId="{E530E1C6-5CC3-4397-8683-9795173AE7D6}" destId="{CB387662-A73C-4BFD-8841-090C482930D9}" srcOrd="5" destOrd="0" presId="urn:microsoft.com/office/officeart/2005/8/layout/radial1"/>
    <dgm:cxn modelId="{5FCBE880-B1ED-469C-B6F7-6EEB405A1D65}" type="presParOf" srcId="{CB387662-A73C-4BFD-8841-090C482930D9}" destId="{B2D06355-0739-4665-948A-64147FD6BF55}" srcOrd="0" destOrd="0" presId="urn:microsoft.com/office/officeart/2005/8/layout/radial1"/>
    <dgm:cxn modelId="{78307972-DC8F-4CDC-844C-746BAD30DB96}" type="presParOf" srcId="{E530E1C6-5CC3-4397-8683-9795173AE7D6}" destId="{07D429E9-7B45-4F94-823F-B8C22A7C0FF9}" srcOrd="6" destOrd="0" presId="urn:microsoft.com/office/officeart/2005/8/layout/radial1"/>
    <dgm:cxn modelId="{7834104B-8783-4B1F-9510-C34BD9E84C61}" type="presParOf" srcId="{E530E1C6-5CC3-4397-8683-9795173AE7D6}" destId="{C4C141C5-728D-4142-BD00-AEAB343A80FC}" srcOrd="7" destOrd="0" presId="urn:microsoft.com/office/officeart/2005/8/layout/radial1"/>
    <dgm:cxn modelId="{AB55309D-1620-400D-AFCE-D4FC0CF60F27}" type="presParOf" srcId="{C4C141C5-728D-4142-BD00-AEAB343A80FC}" destId="{344A8A57-54E3-47BC-818C-2CAA25A40A40}" srcOrd="0" destOrd="0" presId="urn:microsoft.com/office/officeart/2005/8/layout/radial1"/>
    <dgm:cxn modelId="{3D02437E-3B1C-49E2-8EEB-57D95AB8F984}" type="presParOf" srcId="{E530E1C6-5CC3-4397-8683-9795173AE7D6}" destId="{C8640D55-9B9B-48B2-95FC-A1C51781D299}" srcOrd="8" destOrd="0" presId="urn:microsoft.com/office/officeart/2005/8/layout/radial1"/>
    <dgm:cxn modelId="{38EE022B-07DC-42C9-99C4-89C622A793F8}" type="presParOf" srcId="{E530E1C6-5CC3-4397-8683-9795173AE7D6}" destId="{FF2D17DD-1439-4731-BF42-5982E4920C39}" srcOrd="9" destOrd="0" presId="urn:microsoft.com/office/officeart/2005/8/layout/radial1"/>
    <dgm:cxn modelId="{5A4132EA-1F74-4E3B-A4D0-C48D79DD701B}" type="presParOf" srcId="{FF2D17DD-1439-4731-BF42-5982E4920C39}" destId="{268A5159-5A9B-460D-8651-B942EE9626CF}" srcOrd="0" destOrd="0" presId="urn:microsoft.com/office/officeart/2005/8/layout/radial1"/>
    <dgm:cxn modelId="{29AB537B-AAC0-4C65-9825-9251F83A07CC}" type="presParOf" srcId="{E530E1C6-5CC3-4397-8683-9795173AE7D6}" destId="{25A48559-AFEA-4BEB-9418-456C0B023EE8}" srcOrd="10" destOrd="0" presId="urn:microsoft.com/office/officeart/2005/8/layout/radial1"/>
    <dgm:cxn modelId="{AC5D734F-2719-438B-BE45-83BB61E7E16E}" type="presParOf" srcId="{E530E1C6-5CC3-4397-8683-9795173AE7D6}" destId="{EF958610-4536-4CB0-9747-1B8507469C5E}" srcOrd="11" destOrd="0" presId="urn:microsoft.com/office/officeart/2005/8/layout/radial1"/>
    <dgm:cxn modelId="{CED1127B-8741-4DB5-83AA-A54B919D6FE4}" type="presParOf" srcId="{EF958610-4536-4CB0-9747-1B8507469C5E}" destId="{81B81413-52B5-4421-9B9A-0E9222D10A23}" srcOrd="0" destOrd="0" presId="urn:microsoft.com/office/officeart/2005/8/layout/radial1"/>
    <dgm:cxn modelId="{F2AB1E0F-40BD-4E51-B2D0-E5118DC4C380}" type="presParOf" srcId="{E530E1C6-5CC3-4397-8683-9795173AE7D6}" destId="{42F47717-7F74-42CB-A07A-2DCA851847AC}" srcOrd="12"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1FF6F-40BD-42B8-AB38-41AE4F01712C}">
      <dsp:nvSpPr>
        <dsp:cNvPr id="0" name=""/>
        <dsp:cNvSpPr/>
      </dsp:nvSpPr>
      <dsp:spPr>
        <a:xfrm>
          <a:off x="-6267555" y="-958781"/>
          <a:ext cx="7460480" cy="7460480"/>
        </a:xfrm>
        <a:prstGeom prst="blockArc">
          <a:avLst>
            <a:gd name="adj1" fmla="val 18900000"/>
            <a:gd name="adj2" fmla="val 2700000"/>
            <a:gd name="adj3" fmla="val 290"/>
          </a:avLst>
        </a:prstGeom>
        <a:noFill/>
        <a:ln w="25400" cap="flat" cmpd="sng" algn="ctr">
          <a:solidFill>
            <a:schemeClr val="accent2">
              <a:tint val="9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EFE201C-0835-4BFC-ADE9-DECAFCD2119E}">
      <dsp:nvSpPr>
        <dsp:cNvPr id="0" name=""/>
        <dsp:cNvSpPr/>
      </dsp:nvSpPr>
      <dsp:spPr>
        <a:xfrm>
          <a:off x="521199" y="346321"/>
          <a:ext cx="7464644" cy="693086"/>
        </a:xfrm>
        <a:prstGeom prst="rect">
          <a:avLst/>
        </a:prstGeom>
        <a:solidFill>
          <a:schemeClr val="accent2">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50137" tIns="88900" rIns="88900" bIns="88900" numCol="1" spcCol="1270" anchor="ctr" anchorCtr="0">
          <a:noAutofit/>
        </a:bodyPr>
        <a:lstStyle/>
        <a:p>
          <a:pPr lvl="0" algn="l" defTabSz="1555750">
            <a:lnSpc>
              <a:spcPct val="90000"/>
            </a:lnSpc>
            <a:spcBef>
              <a:spcPct val="0"/>
            </a:spcBef>
            <a:spcAft>
              <a:spcPct val="35000"/>
            </a:spcAft>
          </a:pPr>
          <a:r>
            <a:rPr lang="en-US" altLang="zh-CN" sz="3500" kern="1200" smtClean="0">
              <a:latin typeface="Times New Roman" panose="02020603050405020304" pitchFamily="18" charset="0"/>
              <a:sym typeface="Times New Roman" panose="02020603050405020304" pitchFamily="18" charset="0"/>
            </a:rPr>
            <a:t>   TỔ CHỨC NHÓM</a:t>
          </a:r>
          <a:endParaRPr lang="en-US" sz="3500" kern="1200"/>
        </a:p>
      </dsp:txBody>
      <dsp:txXfrm>
        <a:off x="521199" y="346321"/>
        <a:ext cx="7464644" cy="693086"/>
      </dsp:txXfrm>
    </dsp:sp>
    <dsp:sp modelId="{67AA5886-0B5E-4EB4-8074-B3AC3D78B88E}">
      <dsp:nvSpPr>
        <dsp:cNvPr id="0" name=""/>
        <dsp:cNvSpPr/>
      </dsp:nvSpPr>
      <dsp:spPr>
        <a:xfrm>
          <a:off x="0" y="241708"/>
          <a:ext cx="866357" cy="866357"/>
        </a:xfrm>
        <a:prstGeom prst="ellipse">
          <a:avLst/>
        </a:prstGeom>
        <a:solidFill>
          <a:schemeClr val="lt1">
            <a:hueOff val="0"/>
            <a:satOff val="0"/>
            <a:lumOff val="0"/>
            <a:alphaOff val="0"/>
          </a:schemeClr>
        </a:solidFill>
        <a:ln w="9525" cap="flat" cmpd="sng" algn="ctr">
          <a:solidFill>
            <a:schemeClr val="accent2">
              <a:alpha val="90000"/>
              <a:hueOff val="0"/>
              <a:satOff val="0"/>
              <a:lumOff val="0"/>
              <a:alphaOff val="0"/>
            </a:schemeClr>
          </a:solidFill>
          <a:prstDash val="solid"/>
        </a:ln>
        <a:effectLst>
          <a:outerShdw blurRad="40000" dist="23000" dir="5400000" rotWithShape="0">
            <a:srgbClr val="000000">
              <a:alpha val="35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 modelId="{C043E92A-CED2-43D1-AA1E-FA25C97AB5BA}">
      <dsp:nvSpPr>
        <dsp:cNvPr id="0" name=""/>
        <dsp:cNvSpPr/>
      </dsp:nvSpPr>
      <dsp:spPr>
        <a:xfrm>
          <a:off x="1017844" y="1385618"/>
          <a:ext cx="6967999" cy="693086"/>
        </a:xfrm>
        <a:prstGeom prst="rect">
          <a:avLst/>
        </a:prstGeom>
        <a:solidFill>
          <a:schemeClr val="accent2">
            <a:alpha val="90000"/>
            <a:hueOff val="0"/>
            <a:satOff val="0"/>
            <a:lumOff val="0"/>
            <a:alphaOff val="-1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50137" tIns="88900" rIns="88900" bIns="88900" numCol="1" spcCol="1270" anchor="ctr" anchorCtr="0">
          <a:noAutofit/>
        </a:bodyPr>
        <a:lstStyle/>
        <a:p>
          <a:pPr lvl="0" algn="l" defTabSz="1555750">
            <a:lnSpc>
              <a:spcPct val="90000"/>
            </a:lnSpc>
            <a:spcBef>
              <a:spcPct val="0"/>
            </a:spcBef>
            <a:spcAft>
              <a:spcPct val="35000"/>
            </a:spcAft>
          </a:pPr>
          <a:r>
            <a:rPr lang="en-US" altLang="zh-CN" sz="3500" kern="1200" smtClean="0">
              <a:latin typeface="Times New Roman" panose="02020603050405020304" pitchFamily="18" charset="0"/>
              <a:sym typeface="Times New Roman" panose="02020603050405020304" pitchFamily="18" charset="0"/>
            </a:rPr>
            <a:t>   KẾ HOẠCH LÀM VIỆC</a:t>
          </a:r>
          <a:endParaRPr lang="en-US" sz="3500" kern="1200"/>
        </a:p>
      </dsp:txBody>
      <dsp:txXfrm>
        <a:off x="1017844" y="1385618"/>
        <a:ext cx="6967999" cy="693086"/>
      </dsp:txXfrm>
    </dsp:sp>
    <dsp:sp modelId="{1620B657-30BB-4A67-85FB-15831B8A854B}">
      <dsp:nvSpPr>
        <dsp:cNvPr id="0" name=""/>
        <dsp:cNvSpPr/>
      </dsp:nvSpPr>
      <dsp:spPr>
        <a:xfrm>
          <a:off x="584665" y="1298982"/>
          <a:ext cx="866357" cy="866357"/>
        </a:xfrm>
        <a:prstGeom prst="ellipse">
          <a:avLst/>
        </a:prstGeom>
        <a:solidFill>
          <a:schemeClr val="lt1">
            <a:hueOff val="0"/>
            <a:satOff val="0"/>
            <a:lumOff val="0"/>
            <a:alphaOff val="0"/>
          </a:schemeClr>
        </a:solidFill>
        <a:ln w="9525" cap="flat" cmpd="sng" algn="ctr">
          <a:solidFill>
            <a:schemeClr val="accent2">
              <a:alpha val="90000"/>
              <a:hueOff val="0"/>
              <a:satOff val="0"/>
              <a:lumOff val="0"/>
              <a:alphaOff val="-10000"/>
            </a:schemeClr>
          </a:solidFill>
          <a:prstDash val="solid"/>
        </a:ln>
        <a:effectLst>
          <a:outerShdw blurRad="40000" dist="23000" dir="5400000" rotWithShape="0">
            <a:srgbClr val="000000">
              <a:alpha val="35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 modelId="{035C80AF-4E06-4250-B3F5-2BA92D260E77}">
      <dsp:nvSpPr>
        <dsp:cNvPr id="0" name=""/>
        <dsp:cNvSpPr/>
      </dsp:nvSpPr>
      <dsp:spPr>
        <a:xfrm>
          <a:off x="1170274" y="2424915"/>
          <a:ext cx="6815568" cy="693086"/>
        </a:xfrm>
        <a:prstGeom prst="rect">
          <a:avLst/>
        </a:prstGeom>
        <a:solidFill>
          <a:schemeClr val="accent2">
            <a:alpha val="90000"/>
            <a:hueOff val="0"/>
            <a:satOff val="0"/>
            <a:lumOff val="0"/>
            <a:alphaOff val="-2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50137" tIns="88900" rIns="88900" bIns="88900" numCol="1" spcCol="1270" anchor="ctr" anchorCtr="0">
          <a:noAutofit/>
        </a:bodyPr>
        <a:lstStyle/>
        <a:p>
          <a:pPr lvl="0" algn="l" defTabSz="1555750">
            <a:lnSpc>
              <a:spcPct val="90000"/>
            </a:lnSpc>
            <a:spcBef>
              <a:spcPct val="0"/>
            </a:spcBef>
            <a:spcAft>
              <a:spcPct val="35000"/>
            </a:spcAft>
          </a:pPr>
          <a:r>
            <a:rPr lang="en-US" altLang="zh-CN" sz="3500" kern="1200" smtClean="0">
              <a:latin typeface="Times New Roman" panose="02020603050405020304" pitchFamily="18" charset="0"/>
              <a:sym typeface="Times New Roman" panose="02020603050405020304" pitchFamily="18" charset="0"/>
            </a:rPr>
            <a:t>   CHI TIẾT TỪNG NHIỆM </a:t>
          </a:r>
          <a:endParaRPr lang="en-US" sz="3500" kern="1200"/>
        </a:p>
      </dsp:txBody>
      <dsp:txXfrm>
        <a:off x="1170274" y="2424915"/>
        <a:ext cx="6815568" cy="693086"/>
      </dsp:txXfrm>
    </dsp:sp>
    <dsp:sp modelId="{42061609-8B01-49EF-94F9-A3F9A9E1075E}">
      <dsp:nvSpPr>
        <dsp:cNvPr id="0" name=""/>
        <dsp:cNvSpPr/>
      </dsp:nvSpPr>
      <dsp:spPr>
        <a:xfrm>
          <a:off x="737095" y="2338279"/>
          <a:ext cx="866357" cy="866357"/>
        </a:xfrm>
        <a:prstGeom prst="ellipse">
          <a:avLst/>
        </a:prstGeom>
        <a:solidFill>
          <a:schemeClr val="lt1">
            <a:hueOff val="0"/>
            <a:satOff val="0"/>
            <a:lumOff val="0"/>
            <a:alphaOff val="0"/>
          </a:schemeClr>
        </a:solidFill>
        <a:ln w="9525" cap="flat" cmpd="sng" algn="ctr">
          <a:solidFill>
            <a:schemeClr val="accent2">
              <a:alpha val="90000"/>
              <a:hueOff val="0"/>
              <a:satOff val="0"/>
              <a:lumOff val="0"/>
              <a:alphaOff val="-20000"/>
            </a:schemeClr>
          </a:solidFill>
          <a:prstDash val="solid"/>
        </a:ln>
        <a:effectLst>
          <a:outerShdw blurRad="40000" dist="23000" dir="5400000" rotWithShape="0">
            <a:srgbClr val="000000">
              <a:alpha val="35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 modelId="{2336D88D-D732-4B3F-A52B-948293923D93}">
      <dsp:nvSpPr>
        <dsp:cNvPr id="0" name=""/>
        <dsp:cNvSpPr/>
      </dsp:nvSpPr>
      <dsp:spPr>
        <a:xfrm>
          <a:off x="1017844" y="3464212"/>
          <a:ext cx="6967999" cy="693086"/>
        </a:xfrm>
        <a:prstGeom prst="rect">
          <a:avLst/>
        </a:prstGeom>
        <a:solidFill>
          <a:schemeClr val="accent2">
            <a:alpha val="90000"/>
            <a:hueOff val="0"/>
            <a:satOff val="0"/>
            <a:lumOff val="0"/>
            <a:alphaOff val="-3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50137" tIns="88900" rIns="88900" bIns="88900" numCol="1" spcCol="1270" anchor="ctr" anchorCtr="0">
          <a:noAutofit/>
        </a:bodyPr>
        <a:lstStyle/>
        <a:p>
          <a:pPr lvl="0" algn="l" defTabSz="1555750">
            <a:lnSpc>
              <a:spcPct val="90000"/>
            </a:lnSpc>
            <a:spcBef>
              <a:spcPct val="0"/>
            </a:spcBef>
            <a:spcAft>
              <a:spcPct val="35000"/>
            </a:spcAft>
          </a:pPr>
          <a:r>
            <a:rPr lang="en-US" altLang="zh-CN" sz="3500" kern="1200" smtClean="0">
              <a:latin typeface="Times New Roman" panose="02020603050405020304" pitchFamily="18" charset="0"/>
              <a:sym typeface="Times New Roman" panose="02020603050405020304" pitchFamily="18" charset="0"/>
            </a:rPr>
            <a:t>   ĐÁNH GIÁ CÔNG VIỆC</a:t>
          </a:r>
        </a:p>
      </dsp:txBody>
      <dsp:txXfrm>
        <a:off x="1017844" y="3464212"/>
        <a:ext cx="6967999" cy="693086"/>
      </dsp:txXfrm>
    </dsp:sp>
    <dsp:sp modelId="{D8823A8E-47AC-4FB0-942F-85BCAFF3B227}">
      <dsp:nvSpPr>
        <dsp:cNvPr id="0" name=""/>
        <dsp:cNvSpPr/>
      </dsp:nvSpPr>
      <dsp:spPr>
        <a:xfrm>
          <a:off x="584665" y="3377576"/>
          <a:ext cx="866357" cy="866357"/>
        </a:xfrm>
        <a:prstGeom prst="ellipse">
          <a:avLst/>
        </a:prstGeom>
        <a:solidFill>
          <a:schemeClr val="lt1">
            <a:hueOff val="0"/>
            <a:satOff val="0"/>
            <a:lumOff val="0"/>
            <a:alphaOff val="0"/>
          </a:schemeClr>
        </a:solidFill>
        <a:ln w="9525" cap="flat" cmpd="sng" algn="ctr">
          <a:solidFill>
            <a:schemeClr val="accent2">
              <a:alpha val="90000"/>
              <a:hueOff val="0"/>
              <a:satOff val="0"/>
              <a:lumOff val="0"/>
              <a:alphaOff val="-30000"/>
            </a:schemeClr>
          </a:solidFill>
          <a:prstDash val="solid"/>
        </a:ln>
        <a:effectLst>
          <a:outerShdw blurRad="40000" dist="23000" dir="5400000" rotWithShape="0">
            <a:srgbClr val="000000">
              <a:alpha val="35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 modelId="{B2D57695-8328-4EA4-A501-FCE39991D7A2}">
      <dsp:nvSpPr>
        <dsp:cNvPr id="0" name=""/>
        <dsp:cNvSpPr/>
      </dsp:nvSpPr>
      <dsp:spPr>
        <a:xfrm>
          <a:off x="521199" y="4503509"/>
          <a:ext cx="7464644" cy="693086"/>
        </a:xfrm>
        <a:prstGeom prst="rect">
          <a:avLst/>
        </a:prstGeom>
        <a:solidFill>
          <a:schemeClr val="accent2">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50137" tIns="88900" rIns="88900" bIns="88900" numCol="1" spcCol="1270" anchor="ctr" anchorCtr="0">
          <a:noAutofit/>
        </a:bodyPr>
        <a:lstStyle/>
        <a:p>
          <a:pPr lvl="0" algn="l" defTabSz="1555750">
            <a:lnSpc>
              <a:spcPct val="90000"/>
            </a:lnSpc>
            <a:spcBef>
              <a:spcPct val="0"/>
            </a:spcBef>
            <a:spcAft>
              <a:spcPct val="35000"/>
            </a:spcAft>
          </a:pPr>
          <a:r>
            <a:rPr lang="en-US" altLang="zh-CN" sz="3500" kern="1200" smtClean="0">
              <a:latin typeface="Times New Roman" panose="02020603050405020304" pitchFamily="18" charset="0"/>
              <a:sym typeface="Times New Roman" panose="02020603050405020304" pitchFamily="18" charset="0"/>
            </a:rPr>
            <a:t>   ĐÁNH GIÁ HOẠT ĐỘNG NHÓM</a:t>
          </a:r>
          <a:endParaRPr lang="en-US" sz="3500" kern="1200"/>
        </a:p>
      </dsp:txBody>
      <dsp:txXfrm>
        <a:off x="521199" y="4503509"/>
        <a:ext cx="7464644" cy="693086"/>
      </dsp:txXfrm>
    </dsp:sp>
    <dsp:sp modelId="{D390676D-BEA3-4F40-A560-6FCADB0113A9}">
      <dsp:nvSpPr>
        <dsp:cNvPr id="0" name=""/>
        <dsp:cNvSpPr/>
      </dsp:nvSpPr>
      <dsp:spPr>
        <a:xfrm>
          <a:off x="88020" y="4416873"/>
          <a:ext cx="866357" cy="866357"/>
        </a:xfrm>
        <a:prstGeom prst="ellipse">
          <a:avLst/>
        </a:prstGeom>
        <a:solidFill>
          <a:schemeClr val="lt1">
            <a:hueOff val="0"/>
            <a:satOff val="0"/>
            <a:lumOff val="0"/>
            <a:alphaOff val="0"/>
          </a:schemeClr>
        </a:solidFill>
        <a:ln w="9525" cap="flat" cmpd="sng" algn="ctr">
          <a:solidFill>
            <a:schemeClr val="accent2">
              <a:alpha val="90000"/>
              <a:hueOff val="0"/>
              <a:satOff val="0"/>
              <a:lumOff val="0"/>
              <a:alphaOff val="-40000"/>
            </a:schemeClr>
          </a:solidFill>
          <a:prstDash val="solid"/>
        </a:ln>
        <a:effectLst>
          <a:outerShdw blurRad="40000" dist="23000" dir="5400000" rotWithShape="0">
            <a:srgbClr val="000000">
              <a:alpha val="35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53A57-75ED-4C70-8F56-E2A63A5A9463}">
      <dsp:nvSpPr>
        <dsp:cNvPr id="0" name=""/>
        <dsp:cNvSpPr/>
      </dsp:nvSpPr>
      <dsp:spPr>
        <a:xfrm>
          <a:off x="2273967" y="396345"/>
          <a:ext cx="5122005" cy="5122005"/>
        </a:xfrm>
        <a:prstGeom prst="pie">
          <a:avLst>
            <a:gd name="adj1" fmla="val 16200000"/>
            <a:gd name="adj2" fmla="val 180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vi-VN" sz="1500" kern="1200" smtClean="0">
              <a:latin typeface="Times New Roman" pitchFamily="18" charset="0"/>
              <a:cs typeface="Times New Roman" pitchFamily="18" charset="0"/>
            </a:rPr>
            <a:t>Nhóm chọn 1 nghề trong lĩnh vực công nghệ thông tin mà nhóm yêu thích để trình bày</a:t>
          </a:r>
          <a:r>
            <a:rPr lang="en-US" sz="1500" kern="1200" smtClean="0">
              <a:latin typeface="Times New Roman" pitchFamily="18" charset="0"/>
              <a:cs typeface="Times New Roman" pitchFamily="18" charset="0"/>
            </a:rPr>
            <a:t>.</a:t>
          </a:r>
          <a:endParaRPr lang="en-US" sz="1500" kern="1200">
            <a:latin typeface="Times New Roman" pitchFamily="18" charset="0"/>
            <a:cs typeface="Times New Roman" pitchFamily="18" charset="0"/>
          </a:endParaRPr>
        </a:p>
      </dsp:txBody>
      <dsp:txXfrm>
        <a:off x="4973386" y="1481723"/>
        <a:ext cx="1829287" cy="1524406"/>
      </dsp:txXfrm>
    </dsp:sp>
    <dsp:sp modelId="{723A5CBD-B43B-4942-8850-0E7C316B2715}">
      <dsp:nvSpPr>
        <dsp:cNvPr id="0" name=""/>
        <dsp:cNvSpPr/>
      </dsp:nvSpPr>
      <dsp:spPr>
        <a:xfrm>
          <a:off x="2196239" y="569593"/>
          <a:ext cx="5122005" cy="5122005"/>
        </a:xfrm>
        <a:prstGeom prst="pie">
          <a:avLst>
            <a:gd name="adj1" fmla="val 1800000"/>
            <a:gd name="adj2" fmla="val 9000000"/>
          </a:avLst>
        </a:prstGeom>
        <a:gradFill rotWithShape="0">
          <a:gsLst>
            <a:gs pos="0">
              <a:schemeClr val="accent5">
                <a:hueOff val="5319050"/>
                <a:satOff val="-230"/>
                <a:lumOff val="-10491"/>
                <a:alphaOff val="0"/>
                <a:tint val="50000"/>
                <a:satMod val="300000"/>
              </a:schemeClr>
            </a:gs>
            <a:gs pos="35000">
              <a:schemeClr val="accent5">
                <a:hueOff val="5319050"/>
                <a:satOff val="-230"/>
                <a:lumOff val="-10491"/>
                <a:alphaOff val="0"/>
                <a:tint val="37000"/>
                <a:satMod val="300000"/>
              </a:schemeClr>
            </a:gs>
            <a:gs pos="100000">
              <a:schemeClr val="accent5">
                <a:hueOff val="5319050"/>
                <a:satOff val="-230"/>
                <a:lumOff val="-1049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smtClean="0">
              <a:latin typeface="Times New Roman" pitchFamily="18" charset="0"/>
              <a:cs typeface="Times New Roman" pitchFamily="18" charset="0"/>
            </a:rPr>
            <a:t>Clip thể hiện được niềm đam mê hay sở thích và sự chuẩn bị sẵn sàng của bạn để làm hành trang bước vào lĩnh vực công nghệ thông tin</a:t>
          </a:r>
          <a:endParaRPr lang="en-US" sz="1500" kern="1200">
            <a:latin typeface="Times New Roman" pitchFamily="18" charset="0"/>
            <a:cs typeface="Times New Roman" pitchFamily="18" charset="0"/>
          </a:endParaRPr>
        </a:p>
      </dsp:txBody>
      <dsp:txXfrm>
        <a:off x="3415764" y="3892800"/>
        <a:ext cx="2743931" cy="1341477"/>
      </dsp:txXfrm>
    </dsp:sp>
    <dsp:sp modelId="{FC4C9C6F-74DC-4A42-8EB0-06B2EC6E630A}">
      <dsp:nvSpPr>
        <dsp:cNvPr id="0" name=""/>
        <dsp:cNvSpPr/>
      </dsp:nvSpPr>
      <dsp:spPr>
        <a:xfrm>
          <a:off x="2062989" y="396345"/>
          <a:ext cx="5122005" cy="5122005"/>
        </a:xfrm>
        <a:prstGeom prst="pie">
          <a:avLst>
            <a:gd name="adj1" fmla="val 9000000"/>
            <a:gd name="adj2" fmla="val 16200000"/>
          </a:avLst>
        </a:prstGeom>
        <a:gradFill rotWithShape="0">
          <a:gsLst>
            <a:gs pos="0">
              <a:schemeClr val="accent5">
                <a:hueOff val="10638099"/>
                <a:satOff val="-460"/>
                <a:lumOff val="-20981"/>
                <a:alphaOff val="0"/>
                <a:tint val="50000"/>
                <a:satMod val="300000"/>
              </a:schemeClr>
            </a:gs>
            <a:gs pos="35000">
              <a:schemeClr val="accent5">
                <a:hueOff val="10638099"/>
                <a:satOff val="-460"/>
                <a:lumOff val="-20981"/>
                <a:alphaOff val="0"/>
                <a:tint val="37000"/>
                <a:satMod val="300000"/>
              </a:schemeClr>
            </a:gs>
            <a:gs pos="100000">
              <a:schemeClr val="accent5">
                <a:hueOff val="10638099"/>
                <a:satOff val="-460"/>
                <a:lumOff val="-2098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smtClean="0">
              <a:latin typeface="Times New Roman" pitchFamily="18" charset="0"/>
              <a:cs typeface="Times New Roman" pitchFamily="18" charset="0"/>
            </a:rPr>
            <a:t>Nhóm gồm 3 – 6 thành viên thực hiện quay một video tìm hiểu về nhu cầu doanh nghiệp và kế hoạch hoàn thiện bản thân để đáp ứng nhu cầu đó</a:t>
          </a:r>
          <a:endParaRPr lang="en-US" sz="1500" kern="1200">
            <a:latin typeface="Times New Roman" pitchFamily="18" charset="0"/>
            <a:cs typeface="Times New Roman" pitchFamily="18" charset="0"/>
          </a:endParaRPr>
        </a:p>
      </dsp:txBody>
      <dsp:txXfrm>
        <a:off x="2656288" y="1481723"/>
        <a:ext cx="1829287" cy="1524406"/>
      </dsp:txXfrm>
    </dsp:sp>
    <dsp:sp modelId="{37C689B1-90FC-4311-B4B3-7083FD5D0EEB}">
      <dsp:nvSpPr>
        <dsp:cNvPr id="0" name=""/>
        <dsp:cNvSpPr/>
      </dsp:nvSpPr>
      <dsp:spPr>
        <a:xfrm>
          <a:off x="1957313" y="79269"/>
          <a:ext cx="5756158" cy="5756158"/>
        </a:xfrm>
        <a:prstGeom prst="circularArrow">
          <a:avLst>
            <a:gd name="adj1" fmla="val 5085"/>
            <a:gd name="adj2" fmla="val 327528"/>
            <a:gd name="adj3" fmla="val 1472472"/>
            <a:gd name="adj4" fmla="val 16199432"/>
            <a:gd name="adj5" fmla="val 5932"/>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63715EA-1F9D-4816-877D-4BAB204D4030}">
      <dsp:nvSpPr>
        <dsp:cNvPr id="0" name=""/>
        <dsp:cNvSpPr/>
      </dsp:nvSpPr>
      <dsp:spPr>
        <a:xfrm>
          <a:off x="1879162" y="252193"/>
          <a:ext cx="5756158" cy="5756158"/>
        </a:xfrm>
        <a:prstGeom prst="circularArrow">
          <a:avLst>
            <a:gd name="adj1" fmla="val 5085"/>
            <a:gd name="adj2" fmla="val 327528"/>
            <a:gd name="adj3" fmla="val 8671970"/>
            <a:gd name="adj4" fmla="val 1800502"/>
            <a:gd name="adj5" fmla="val 5932"/>
          </a:avLst>
        </a:prstGeom>
        <a:gradFill rotWithShape="0">
          <a:gsLst>
            <a:gs pos="0">
              <a:schemeClr val="accent5">
                <a:hueOff val="5319050"/>
                <a:satOff val="-230"/>
                <a:lumOff val="-10491"/>
                <a:alphaOff val="0"/>
                <a:tint val="50000"/>
                <a:satMod val="300000"/>
              </a:schemeClr>
            </a:gs>
            <a:gs pos="35000">
              <a:schemeClr val="accent5">
                <a:hueOff val="5319050"/>
                <a:satOff val="-230"/>
                <a:lumOff val="-10491"/>
                <a:alphaOff val="0"/>
                <a:tint val="37000"/>
                <a:satMod val="300000"/>
              </a:schemeClr>
            </a:gs>
            <a:gs pos="100000">
              <a:schemeClr val="accent5">
                <a:hueOff val="5319050"/>
                <a:satOff val="-230"/>
                <a:lumOff val="-1049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1F0F56B2-849D-4EF0-A9DE-41206CB94541}">
      <dsp:nvSpPr>
        <dsp:cNvPr id="0" name=""/>
        <dsp:cNvSpPr/>
      </dsp:nvSpPr>
      <dsp:spPr>
        <a:xfrm>
          <a:off x="1745489" y="79269"/>
          <a:ext cx="5756158" cy="5756158"/>
        </a:xfrm>
        <a:prstGeom prst="circularArrow">
          <a:avLst>
            <a:gd name="adj1" fmla="val 5085"/>
            <a:gd name="adj2" fmla="val 327528"/>
            <a:gd name="adj3" fmla="val 15873039"/>
            <a:gd name="adj4" fmla="val 9000000"/>
            <a:gd name="adj5" fmla="val 5932"/>
          </a:avLst>
        </a:prstGeom>
        <a:gradFill rotWithShape="0">
          <a:gsLst>
            <a:gs pos="0">
              <a:schemeClr val="accent5">
                <a:hueOff val="10638099"/>
                <a:satOff val="-460"/>
                <a:lumOff val="-20981"/>
                <a:alphaOff val="0"/>
                <a:tint val="50000"/>
                <a:satMod val="300000"/>
              </a:schemeClr>
            </a:gs>
            <a:gs pos="35000">
              <a:schemeClr val="accent5">
                <a:hueOff val="10638099"/>
                <a:satOff val="-460"/>
                <a:lumOff val="-20981"/>
                <a:alphaOff val="0"/>
                <a:tint val="37000"/>
                <a:satMod val="300000"/>
              </a:schemeClr>
            </a:gs>
            <a:gs pos="100000">
              <a:schemeClr val="accent5">
                <a:hueOff val="10638099"/>
                <a:satOff val="-460"/>
                <a:lumOff val="-2098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4560C-7197-48A1-9A11-C41E6D6BE3CD}">
      <dsp:nvSpPr>
        <dsp:cNvPr id="0" name=""/>
        <dsp:cNvSpPr/>
      </dsp:nvSpPr>
      <dsp:spPr>
        <a:xfrm>
          <a:off x="2470094" y="2696872"/>
          <a:ext cx="589554" cy="2246779"/>
        </a:xfrm>
        <a:custGeom>
          <a:avLst/>
          <a:gdLst/>
          <a:ahLst/>
          <a:cxnLst/>
          <a:rect l="0" t="0" r="0" b="0"/>
          <a:pathLst>
            <a:path>
              <a:moveTo>
                <a:pt x="0" y="0"/>
              </a:moveTo>
              <a:lnTo>
                <a:pt x="294777" y="0"/>
              </a:lnTo>
              <a:lnTo>
                <a:pt x="294777" y="2246779"/>
              </a:lnTo>
              <a:lnTo>
                <a:pt x="589554" y="2246779"/>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2706801" y="3762191"/>
        <a:ext cx="116142" cy="116142"/>
      </dsp:txXfrm>
    </dsp:sp>
    <dsp:sp modelId="{784F4CB9-FAAC-4A93-AB4D-863509A53C5E}">
      <dsp:nvSpPr>
        <dsp:cNvPr id="0" name=""/>
        <dsp:cNvSpPr/>
      </dsp:nvSpPr>
      <dsp:spPr>
        <a:xfrm>
          <a:off x="2470094" y="2696872"/>
          <a:ext cx="589554" cy="1123389"/>
        </a:xfrm>
        <a:custGeom>
          <a:avLst/>
          <a:gdLst/>
          <a:ahLst/>
          <a:cxnLst/>
          <a:rect l="0" t="0" r="0" b="0"/>
          <a:pathLst>
            <a:path>
              <a:moveTo>
                <a:pt x="0" y="0"/>
              </a:moveTo>
              <a:lnTo>
                <a:pt x="294777" y="0"/>
              </a:lnTo>
              <a:lnTo>
                <a:pt x="294777" y="1123389"/>
              </a:lnTo>
              <a:lnTo>
                <a:pt x="589554" y="1123389"/>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33155" y="3226850"/>
        <a:ext cx="63434" cy="63434"/>
      </dsp:txXfrm>
    </dsp:sp>
    <dsp:sp modelId="{B75A8B62-0151-4F67-BBA0-6C24ADB54F8B}">
      <dsp:nvSpPr>
        <dsp:cNvPr id="0" name=""/>
        <dsp:cNvSpPr/>
      </dsp:nvSpPr>
      <dsp:spPr>
        <a:xfrm>
          <a:off x="2470094" y="2651152"/>
          <a:ext cx="589554" cy="91440"/>
        </a:xfrm>
        <a:custGeom>
          <a:avLst/>
          <a:gdLst/>
          <a:ahLst/>
          <a:cxnLst/>
          <a:rect l="0" t="0" r="0" b="0"/>
          <a:pathLst>
            <a:path>
              <a:moveTo>
                <a:pt x="0" y="45720"/>
              </a:moveTo>
              <a:lnTo>
                <a:pt x="589554" y="45720"/>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50133" y="2682133"/>
        <a:ext cx="29477" cy="29477"/>
      </dsp:txXfrm>
    </dsp:sp>
    <dsp:sp modelId="{AFD3A85A-E6CA-4564-B235-B6B02EF985EB}">
      <dsp:nvSpPr>
        <dsp:cNvPr id="0" name=""/>
        <dsp:cNvSpPr/>
      </dsp:nvSpPr>
      <dsp:spPr>
        <a:xfrm>
          <a:off x="2470094" y="1573482"/>
          <a:ext cx="589554" cy="1123389"/>
        </a:xfrm>
        <a:custGeom>
          <a:avLst/>
          <a:gdLst/>
          <a:ahLst/>
          <a:cxnLst/>
          <a:rect l="0" t="0" r="0" b="0"/>
          <a:pathLst>
            <a:path>
              <a:moveTo>
                <a:pt x="0" y="1123389"/>
              </a:moveTo>
              <a:lnTo>
                <a:pt x="294777" y="1123389"/>
              </a:lnTo>
              <a:lnTo>
                <a:pt x="294777" y="0"/>
              </a:lnTo>
              <a:lnTo>
                <a:pt x="589554" y="0"/>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33155" y="2103460"/>
        <a:ext cx="63434" cy="63434"/>
      </dsp:txXfrm>
    </dsp:sp>
    <dsp:sp modelId="{60FDEE71-3DD4-4779-9995-349C909743EF}">
      <dsp:nvSpPr>
        <dsp:cNvPr id="0" name=""/>
        <dsp:cNvSpPr/>
      </dsp:nvSpPr>
      <dsp:spPr>
        <a:xfrm>
          <a:off x="2470094" y="450093"/>
          <a:ext cx="589554" cy="2246779"/>
        </a:xfrm>
        <a:custGeom>
          <a:avLst/>
          <a:gdLst/>
          <a:ahLst/>
          <a:cxnLst/>
          <a:rect l="0" t="0" r="0" b="0"/>
          <a:pathLst>
            <a:path>
              <a:moveTo>
                <a:pt x="0" y="2246779"/>
              </a:moveTo>
              <a:lnTo>
                <a:pt x="294777" y="2246779"/>
              </a:lnTo>
              <a:lnTo>
                <a:pt x="294777" y="0"/>
              </a:lnTo>
              <a:lnTo>
                <a:pt x="589554" y="0"/>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2706801" y="1515411"/>
        <a:ext cx="116142" cy="116142"/>
      </dsp:txXfrm>
    </dsp:sp>
    <dsp:sp modelId="{17A1105F-D178-465F-AF8C-3DD7C5CBBC6A}">
      <dsp:nvSpPr>
        <dsp:cNvPr id="0" name=""/>
        <dsp:cNvSpPr/>
      </dsp:nvSpPr>
      <dsp:spPr>
        <a:xfrm rot="16200000">
          <a:off x="-602860" y="2247516"/>
          <a:ext cx="5247199" cy="898711"/>
        </a:xfrm>
        <a:prstGeom prst="rect">
          <a:avLst/>
        </a:prstGeom>
        <a:gradFill rotWithShape="0">
          <a:gsLst>
            <a:gs pos="0">
              <a:schemeClr val="accent3">
                <a:alpha val="80000"/>
                <a:hueOff val="0"/>
                <a:satOff val="0"/>
                <a:lumOff val="0"/>
                <a:alphaOff val="0"/>
                <a:tint val="50000"/>
                <a:satMod val="300000"/>
              </a:schemeClr>
            </a:gs>
            <a:gs pos="35000">
              <a:schemeClr val="accent3">
                <a:alpha val="80000"/>
                <a:hueOff val="0"/>
                <a:satOff val="0"/>
                <a:lumOff val="0"/>
                <a:alphaOff val="0"/>
                <a:tint val="37000"/>
                <a:satMod val="300000"/>
              </a:schemeClr>
            </a:gs>
            <a:gs pos="100000">
              <a:schemeClr val="accent3">
                <a:alpha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735" tIns="38735" rIns="38735" bIns="38735" numCol="1" spcCol="1270" anchor="ctr" anchorCtr="0">
          <a:noAutofit/>
        </a:bodyPr>
        <a:lstStyle/>
        <a:p>
          <a:pPr lvl="0" algn="ctr" defTabSz="2711450">
            <a:lnSpc>
              <a:spcPct val="90000"/>
            </a:lnSpc>
            <a:spcBef>
              <a:spcPct val="0"/>
            </a:spcBef>
            <a:spcAft>
              <a:spcPct val="35000"/>
            </a:spcAft>
          </a:pPr>
          <a:r>
            <a:rPr lang="en-US" sz="6100" kern="1200" smtClean="0"/>
            <a:t>Quy định đồ án</a:t>
          </a:r>
          <a:endParaRPr lang="en-US" sz="6100" kern="1200"/>
        </a:p>
      </dsp:txBody>
      <dsp:txXfrm>
        <a:off x="-602860" y="2247516"/>
        <a:ext cx="5247199" cy="898711"/>
      </dsp:txXfrm>
    </dsp:sp>
    <dsp:sp modelId="{B9B55E79-F253-4687-8336-4911506152DF}">
      <dsp:nvSpPr>
        <dsp:cNvPr id="0" name=""/>
        <dsp:cNvSpPr/>
      </dsp:nvSpPr>
      <dsp:spPr>
        <a:xfrm>
          <a:off x="3059649" y="737"/>
          <a:ext cx="3613882" cy="898711"/>
        </a:xfrm>
        <a:prstGeom prst="rect">
          <a:avLst/>
        </a:prstGeom>
        <a:gradFill rotWithShape="0">
          <a:gsLst>
            <a:gs pos="0">
              <a:schemeClr val="accent3">
                <a:alpha val="70000"/>
                <a:hueOff val="0"/>
                <a:satOff val="0"/>
                <a:lumOff val="0"/>
                <a:alphaOff val="0"/>
                <a:tint val="50000"/>
                <a:satMod val="300000"/>
              </a:schemeClr>
            </a:gs>
            <a:gs pos="35000">
              <a:schemeClr val="accent3">
                <a:alpha val="70000"/>
                <a:hueOff val="0"/>
                <a:satOff val="0"/>
                <a:lumOff val="0"/>
                <a:alphaOff val="0"/>
                <a:tint val="37000"/>
                <a:satMod val="300000"/>
              </a:schemeClr>
            </a:gs>
            <a:gs pos="100000">
              <a:schemeClr val="accent3">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vi-VN" sz="1100" kern="1200" smtClean="0"/>
            <a:t>Phỏng vấn một vài anh chị có kinh nghiệm trong nghề đã chọn và quay phim cuộc phỏng vấn</a:t>
          </a:r>
          <a:endParaRPr lang="en-US" sz="1100" kern="1200"/>
        </a:p>
      </dsp:txBody>
      <dsp:txXfrm>
        <a:off x="3059649" y="737"/>
        <a:ext cx="3613882" cy="898711"/>
      </dsp:txXfrm>
    </dsp:sp>
    <dsp:sp modelId="{EF8A7A45-8BB8-4572-9F4E-18342A083337}">
      <dsp:nvSpPr>
        <dsp:cNvPr id="0" name=""/>
        <dsp:cNvSpPr/>
      </dsp:nvSpPr>
      <dsp:spPr>
        <a:xfrm>
          <a:off x="3059649" y="1124127"/>
          <a:ext cx="3606336" cy="898711"/>
        </a:xfrm>
        <a:prstGeom prst="rect">
          <a:avLst/>
        </a:prstGeom>
        <a:gradFill rotWithShape="0">
          <a:gsLst>
            <a:gs pos="0">
              <a:schemeClr val="accent3">
                <a:alpha val="70000"/>
                <a:hueOff val="0"/>
                <a:satOff val="0"/>
                <a:lumOff val="0"/>
                <a:alphaOff val="0"/>
                <a:tint val="50000"/>
                <a:satMod val="300000"/>
              </a:schemeClr>
            </a:gs>
            <a:gs pos="35000">
              <a:schemeClr val="accent3">
                <a:alpha val="70000"/>
                <a:hueOff val="0"/>
                <a:satOff val="0"/>
                <a:lumOff val="0"/>
                <a:alphaOff val="0"/>
                <a:tint val="37000"/>
                <a:satMod val="300000"/>
              </a:schemeClr>
            </a:gs>
            <a:gs pos="100000">
              <a:schemeClr val="accent3">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vi-VN" sz="1100" kern="1200" smtClean="0"/>
            <a:t>Nội dung phỏng vấn: không giới hạn</a:t>
          </a:r>
          <a:r>
            <a:rPr lang="en-US" sz="1100" kern="1200" smtClean="0"/>
            <a:t>, </a:t>
          </a:r>
          <a:r>
            <a:rPr lang="vi-VN" sz="1100" kern="1200" smtClean="0"/>
            <a:t>liên quan đến kiến thức và kĩ năng thực tế quan trọng mà SV cần trang bị để đáp ứng nhu cầu làm việc trong ngành nghề ; điểm mạnh và điểm yếu của SV cao đẳng công nghệ thông tin hiện nay khi mới ra trường;…) </a:t>
          </a:r>
          <a:endParaRPr lang="en-US" sz="1100" kern="1200"/>
        </a:p>
      </dsp:txBody>
      <dsp:txXfrm>
        <a:off x="3059649" y="1124127"/>
        <a:ext cx="3606336" cy="898711"/>
      </dsp:txXfrm>
    </dsp:sp>
    <dsp:sp modelId="{EC075262-924E-4EA0-AA0A-4909F66FF8E8}">
      <dsp:nvSpPr>
        <dsp:cNvPr id="0" name=""/>
        <dsp:cNvSpPr/>
      </dsp:nvSpPr>
      <dsp:spPr>
        <a:xfrm>
          <a:off x="3059649" y="2247516"/>
          <a:ext cx="3606336" cy="898711"/>
        </a:xfrm>
        <a:prstGeom prst="rect">
          <a:avLst/>
        </a:prstGeom>
        <a:gradFill rotWithShape="0">
          <a:gsLst>
            <a:gs pos="0">
              <a:schemeClr val="accent3">
                <a:alpha val="70000"/>
                <a:hueOff val="0"/>
                <a:satOff val="0"/>
                <a:lumOff val="0"/>
                <a:alphaOff val="0"/>
                <a:tint val="50000"/>
                <a:satMod val="300000"/>
              </a:schemeClr>
            </a:gs>
            <a:gs pos="35000">
              <a:schemeClr val="accent3">
                <a:alpha val="70000"/>
                <a:hueOff val="0"/>
                <a:satOff val="0"/>
                <a:lumOff val="0"/>
                <a:alphaOff val="0"/>
                <a:tint val="37000"/>
                <a:satMod val="300000"/>
              </a:schemeClr>
            </a:gs>
            <a:gs pos="100000">
              <a:schemeClr val="accent3">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vi-VN" sz="1100" kern="1200" smtClean="0"/>
            <a:t>Tìm hiểu thông tin (hướng phát triển, dự án tham gia của doanh nghiệp, môi trường doanh nghiệp,…) và yêu cầu tuyển dụng của vài công ty trong lĩnh vực</a:t>
          </a:r>
          <a:endParaRPr lang="en-US" sz="1100" kern="1200"/>
        </a:p>
      </dsp:txBody>
      <dsp:txXfrm>
        <a:off x="3059649" y="2247516"/>
        <a:ext cx="3606336" cy="898711"/>
      </dsp:txXfrm>
    </dsp:sp>
    <dsp:sp modelId="{6FA975B7-2DD6-4BEF-B10A-12EBF7D6026E}">
      <dsp:nvSpPr>
        <dsp:cNvPr id="0" name=""/>
        <dsp:cNvSpPr/>
      </dsp:nvSpPr>
      <dsp:spPr>
        <a:xfrm>
          <a:off x="3059649" y="3370906"/>
          <a:ext cx="3588296" cy="898711"/>
        </a:xfrm>
        <a:prstGeom prst="rect">
          <a:avLst/>
        </a:prstGeom>
        <a:gradFill rotWithShape="0">
          <a:gsLst>
            <a:gs pos="0">
              <a:schemeClr val="accent3">
                <a:alpha val="70000"/>
                <a:hueOff val="0"/>
                <a:satOff val="0"/>
                <a:lumOff val="0"/>
                <a:alphaOff val="0"/>
                <a:tint val="50000"/>
                <a:satMod val="300000"/>
              </a:schemeClr>
            </a:gs>
            <a:gs pos="35000">
              <a:schemeClr val="accent3">
                <a:alpha val="70000"/>
                <a:hueOff val="0"/>
                <a:satOff val="0"/>
                <a:lumOff val="0"/>
                <a:alphaOff val="0"/>
                <a:tint val="37000"/>
                <a:satMod val="300000"/>
              </a:schemeClr>
            </a:gs>
            <a:gs pos="100000">
              <a:schemeClr val="accent3">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vi-VN" sz="1100" kern="1200" smtClean="0"/>
            <a:t>Độ dài clip dưới 10 phút</a:t>
          </a:r>
          <a:endParaRPr lang="en-US" sz="1100" kern="1200"/>
        </a:p>
      </dsp:txBody>
      <dsp:txXfrm>
        <a:off x="3059649" y="3370906"/>
        <a:ext cx="3588296" cy="898711"/>
      </dsp:txXfrm>
    </dsp:sp>
    <dsp:sp modelId="{022ED0D9-2699-4E1F-9A9E-40E02537E94B}">
      <dsp:nvSpPr>
        <dsp:cNvPr id="0" name=""/>
        <dsp:cNvSpPr/>
      </dsp:nvSpPr>
      <dsp:spPr>
        <a:xfrm>
          <a:off x="3059649" y="4494295"/>
          <a:ext cx="3541868" cy="898711"/>
        </a:xfrm>
        <a:prstGeom prst="rect">
          <a:avLst/>
        </a:prstGeom>
        <a:gradFill rotWithShape="0">
          <a:gsLst>
            <a:gs pos="0">
              <a:schemeClr val="accent3">
                <a:alpha val="70000"/>
                <a:hueOff val="0"/>
                <a:satOff val="0"/>
                <a:lumOff val="0"/>
                <a:alphaOff val="0"/>
                <a:tint val="50000"/>
                <a:satMod val="300000"/>
              </a:schemeClr>
            </a:gs>
            <a:gs pos="35000">
              <a:schemeClr val="accent3">
                <a:alpha val="70000"/>
                <a:hueOff val="0"/>
                <a:satOff val="0"/>
                <a:lumOff val="0"/>
                <a:alphaOff val="0"/>
                <a:tint val="37000"/>
                <a:satMod val="300000"/>
              </a:schemeClr>
            </a:gs>
            <a:gs pos="100000">
              <a:schemeClr val="accent3">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vi-VN" sz="1100" kern="1200" smtClean="0"/>
            <a:t>Tải lên youtube theo tiến độ quy định </a:t>
          </a:r>
          <a:endParaRPr lang="en-US" sz="1100" kern="1200"/>
        </a:p>
      </dsp:txBody>
      <dsp:txXfrm>
        <a:off x="3059649" y="4494295"/>
        <a:ext cx="3541868" cy="8987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72241-C181-4698-964F-1FBFB77DF7BD}">
      <dsp:nvSpPr>
        <dsp:cNvPr id="0" name=""/>
        <dsp:cNvSpPr/>
      </dsp:nvSpPr>
      <dsp:spPr>
        <a:xfrm>
          <a:off x="3489568" y="1948325"/>
          <a:ext cx="1481803" cy="1481803"/>
        </a:xfrm>
        <a:prstGeom prst="ellipse">
          <a:avLst/>
        </a:prstGeom>
        <a:gradFill rotWithShape="0">
          <a:gsLst>
            <a:gs pos="0">
              <a:schemeClr val="accent3">
                <a:alpha val="80000"/>
                <a:hueOff val="0"/>
                <a:satOff val="0"/>
                <a:lumOff val="0"/>
                <a:alphaOff val="0"/>
                <a:shade val="51000"/>
                <a:satMod val="130000"/>
              </a:schemeClr>
            </a:gs>
            <a:gs pos="80000">
              <a:schemeClr val="accent3">
                <a:alpha val="80000"/>
                <a:hueOff val="0"/>
                <a:satOff val="0"/>
                <a:lumOff val="0"/>
                <a:alphaOff val="0"/>
                <a:shade val="93000"/>
                <a:satMod val="130000"/>
              </a:schemeClr>
            </a:gs>
            <a:gs pos="100000">
              <a:schemeClr val="accent3">
                <a:alpha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3">
              <a:alpha val="80000"/>
              <a:hueOff val="0"/>
              <a:satOff val="0"/>
              <a:lumOff val="0"/>
              <a:alphaOff val="0"/>
              <a:shade val="25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Mission</a:t>
          </a:r>
          <a:endParaRPr lang="en-US" sz="2400" kern="1200"/>
        </a:p>
      </dsp:txBody>
      <dsp:txXfrm>
        <a:off x="3706573" y="2165330"/>
        <a:ext cx="1047793" cy="1047793"/>
      </dsp:txXfrm>
    </dsp:sp>
    <dsp:sp modelId="{A9E03D94-1954-4BD3-BCFE-9308DB69A1D8}">
      <dsp:nvSpPr>
        <dsp:cNvPr id="0" name=""/>
        <dsp:cNvSpPr/>
      </dsp:nvSpPr>
      <dsp:spPr>
        <a:xfrm rot="16200000">
          <a:off x="4007199" y="1709293"/>
          <a:ext cx="446540" cy="31524"/>
        </a:xfrm>
        <a:custGeom>
          <a:avLst/>
          <a:gdLst/>
          <a:ahLst/>
          <a:cxnLst/>
          <a:rect l="0" t="0" r="0" b="0"/>
          <a:pathLst>
            <a:path>
              <a:moveTo>
                <a:pt x="0" y="15762"/>
              </a:moveTo>
              <a:lnTo>
                <a:pt x="446540" y="15762"/>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19306" y="1713891"/>
        <a:ext cx="22327" cy="22327"/>
      </dsp:txXfrm>
    </dsp:sp>
    <dsp:sp modelId="{5B513381-6B7C-4EF6-A781-27BAE5A6131B}">
      <dsp:nvSpPr>
        <dsp:cNvPr id="0" name=""/>
        <dsp:cNvSpPr/>
      </dsp:nvSpPr>
      <dsp:spPr>
        <a:xfrm>
          <a:off x="3489568" y="19981"/>
          <a:ext cx="1481803" cy="1481803"/>
        </a:xfrm>
        <a:prstGeom prst="ellipse">
          <a:avLst/>
        </a:prstGeom>
        <a:gradFill rotWithShape="0">
          <a:gsLst>
            <a:gs pos="0">
              <a:schemeClr val="accent3">
                <a:alpha val="90000"/>
                <a:hueOff val="0"/>
                <a:satOff val="0"/>
                <a:lumOff val="0"/>
                <a:alphaOff val="0"/>
                <a:shade val="51000"/>
                <a:satMod val="130000"/>
              </a:schemeClr>
            </a:gs>
            <a:gs pos="80000">
              <a:schemeClr val="accent3">
                <a:alpha val="90000"/>
                <a:hueOff val="0"/>
                <a:satOff val="0"/>
                <a:lumOff val="0"/>
                <a:alphaOff val="0"/>
                <a:shade val="93000"/>
                <a:satMod val="130000"/>
              </a:schemeClr>
            </a:gs>
            <a:gs pos="100000">
              <a:schemeClr val="accent3">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3">
              <a:alpha val="90000"/>
              <a:hueOff val="0"/>
              <a:satOff val="0"/>
              <a:lumOff val="0"/>
              <a:alphaOff val="0"/>
              <a:shade val="25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Times New Roman" panose="02020603050405020304" pitchFamily="18" charset="0"/>
              <a:sym typeface="Times New Roman" panose="02020603050405020304" pitchFamily="18" charset="0"/>
            </a:rPr>
            <a:t>Kịch bản, nội dung, lời thoại</a:t>
          </a:r>
          <a:endParaRPr lang="en-US" sz="1600" kern="1200"/>
        </a:p>
      </dsp:txBody>
      <dsp:txXfrm>
        <a:off x="3706573" y="236986"/>
        <a:ext cx="1047793" cy="1047793"/>
      </dsp:txXfrm>
    </dsp:sp>
    <dsp:sp modelId="{41F664C0-5263-485E-B4AC-FD77CBD9D680}">
      <dsp:nvSpPr>
        <dsp:cNvPr id="0" name=""/>
        <dsp:cNvSpPr/>
      </dsp:nvSpPr>
      <dsp:spPr>
        <a:xfrm rot="19800000">
          <a:off x="4842197" y="2191379"/>
          <a:ext cx="446540" cy="31524"/>
        </a:xfrm>
        <a:custGeom>
          <a:avLst/>
          <a:gdLst/>
          <a:ahLst/>
          <a:cxnLst/>
          <a:rect l="0" t="0" r="0" b="0"/>
          <a:pathLst>
            <a:path>
              <a:moveTo>
                <a:pt x="0" y="15762"/>
              </a:moveTo>
              <a:lnTo>
                <a:pt x="446540" y="15762"/>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54304" y="2195977"/>
        <a:ext cx="22327" cy="22327"/>
      </dsp:txXfrm>
    </dsp:sp>
    <dsp:sp modelId="{BF06B463-51B8-421B-85BE-3D1068622EC8}">
      <dsp:nvSpPr>
        <dsp:cNvPr id="0" name=""/>
        <dsp:cNvSpPr/>
      </dsp:nvSpPr>
      <dsp:spPr>
        <a:xfrm>
          <a:off x="5159563" y="984153"/>
          <a:ext cx="1481803" cy="1481803"/>
        </a:xfrm>
        <a:prstGeom prst="ellipse">
          <a:avLst/>
        </a:prstGeom>
        <a:gradFill rotWithShape="0">
          <a:gsLst>
            <a:gs pos="0">
              <a:schemeClr val="accent3">
                <a:alpha val="90000"/>
                <a:hueOff val="0"/>
                <a:satOff val="0"/>
                <a:lumOff val="0"/>
                <a:alphaOff val="-8000"/>
                <a:shade val="51000"/>
                <a:satMod val="130000"/>
              </a:schemeClr>
            </a:gs>
            <a:gs pos="80000">
              <a:schemeClr val="accent3">
                <a:alpha val="90000"/>
                <a:hueOff val="0"/>
                <a:satOff val="0"/>
                <a:lumOff val="0"/>
                <a:alphaOff val="-8000"/>
                <a:shade val="93000"/>
                <a:satMod val="130000"/>
              </a:schemeClr>
            </a:gs>
            <a:gs pos="100000">
              <a:schemeClr val="accent3">
                <a:alpha val="90000"/>
                <a:hueOff val="0"/>
                <a:satOff val="0"/>
                <a:lumOff val="0"/>
                <a:alphaOff val="-8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3">
              <a:alpha val="90000"/>
              <a:hueOff val="0"/>
              <a:satOff val="0"/>
              <a:lumOff val="0"/>
              <a:alphaOff val="-8000"/>
              <a:shade val="25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Times New Roman" panose="02020603050405020304" pitchFamily="18" charset="0"/>
              <a:sym typeface="Times New Roman" panose="02020603050405020304" pitchFamily="18" charset="0"/>
            </a:rPr>
            <a:t>Âm thanh, hình ảnh</a:t>
          </a:r>
          <a:endParaRPr lang="en-US" sz="1600" kern="1200"/>
        </a:p>
      </dsp:txBody>
      <dsp:txXfrm>
        <a:off x="5376568" y="1201158"/>
        <a:ext cx="1047793" cy="1047793"/>
      </dsp:txXfrm>
    </dsp:sp>
    <dsp:sp modelId="{CB387662-A73C-4BFD-8841-090C482930D9}">
      <dsp:nvSpPr>
        <dsp:cNvPr id="0" name=""/>
        <dsp:cNvSpPr/>
      </dsp:nvSpPr>
      <dsp:spPr>
        <a:xfrm rot="1800000">
          <a:off x="4842197" y="3155551"/>
          <a:ext cx="446540" cy="31524"/>
        </a:xfrm>
        <a:custGeom>
          <a:avLst/>
          <a:gdLst/>
          <a:ahLst/>
          <a:cxnLst/>
          <a:rect l="0" t="0" r="0" b="0"/>
          <a:pathLst>
            <a:path>
              <a:moveTo>
                <a:pt x="0" y="15762"/>
              </a:moveTo>
              <a:lnTo>
                <a:pt x="446540" y="15762"/>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54304" y="3160150"/>
        <a:ext cx="22327" cy="22327"/>
      </dsp:txXfrm>
    </dsp:sp>
    <dsp:sp modelId="{07D429E9-7B45-4F94-823F-B8C22A7C0FF9}">
      <dsp:nvSpPr>
        <dsp:cNvPr id="0" name=""/>
        <dsp:cNvSpPr/>
      </dsp:nvSpPr>
      <dsp:spPr>
        <a:xfrm>
          <a:off x="5159563" y="2912497"/>
          <a:ext cx="1481803" cy="1481803"/>
        </a:xfrm>
        <a:prstGeom prst="ellipse">
          <a:avLst/>
        </a:prstGeom>
        <a:gradFill rotWithShape="0">
          <a:gsLst>
            <a:gs pos="0">
              <a:schemeClr val="accent3">
                <a:alpha val="90000"/>
                <a:hueOff val="0"/>
                <a:satOff val="0"/>
                <a:lumOff val="0"/>
                <a:alphaOff val="-16000"/>
                <a:shade val="51000"/>
                <a:satMod val="130000"/>
              </a:schemeClr>
            </a:gs>
            <a:gs pos="80000">
              <a:schemeClr val="accent3">
                <a:alpha val="90000"/>
                <a:hueOff val="0"/>
                <a:satOff val="0"/>
                <a:lumOff val="0"/>
                <a:alphaOff val="-16000"/>
                <a:shade val="93000"/>
                <a:satMod val="130000"/>
              </a:schemeClr>
            </a:gs>
            <a:gs pos="100000">
              <a:schemeClr val="accent3">
                <a:alpha val="90000"/>
                <a:hueOff val="0"/>
                <a:satOff val="0"/>
                <a:lumOff val="0"/>
                <a:alphaOff val="-16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3">
              <a:alpha val="90000"/>
              <a:hueOff val="0"/>
              <a:satOff val="0"/>
              <a:lumOff val="0"/>
              <a:alphaOff val="-16000"/>
              <a:shade val="25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Times New Roman" panose="02020603050405020304" pitchFamily="18" charset="0"/>
              <a:sym typeface="Times New Roman" panose="02020603050405020304" pitchFamily="18" charset="0"/>
            </a:rPr>
            <a:t>Video + xử lý video </a:t>
          </a:r>
          <a:endParaRPr lang="en-US" sz="1600" kern="1200"/>
        </a:p>
      </dsp:txBody>
      <dsp:txXfrm>
        <a:off x="5376568" y="3129502"/>
        <a:ext cx="1047793" cy="1047793"/>
      </dsp:txXfrm>
    </dsp:sp>
    <dsp:sp modelId="{C4C141C5-728D-4142-BD00-AEAB343A80FC}">
      <dsp:nvSpPr>
        <dsp:cNvPr id="0" name=""/>
        <dsp:cNvSpPr/>
      </dsp:nvSpPr>
      <dsp:spPr>
        <a:xfrm rot="5400000">
          <a:off x="4007199" y="3637637"/>
          <a:ext cx="446540" cy="31524"/>
        </a:xfrm>
        <a:custGeom>
          <a:avLst/>
          <a:gdLst/>
          <a:ahLst/>
          <a:cxnLst/>
          <a:rect l="0" t="0" r="0" b="0"/>
          <a:pathLst>
            <a:path>
              <a:moveTo>
                <a:pt x="0" y="15762"/>
              </a:moveTo>
              <a:lnTo>
                <a:pt x="446540" y="15762"/>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19306" y="3642236"/>
        <a:ext cx="22327" cy="22327"/>
      </dsp:txXfrm>
    </dsp:sp>
    <dsp:sp modelId="{C8640D55-9B9B-48B2-95FC-A1C51781D299}">
      <dsp:nvSpPr>
        <dsp:cNvPr id="0" name=""/>
        <dsp:cNvSpPr/>
      </dsp:nvSpPr>
      <dsp:spPr>
        <a:xfrm>
          <a:off x="3489568" y="3876669"/>
          <a:ext cx="1481803" cy="1481803"/>
        </a:xfrm>
        <a:prstGeom prst="ellipse">
          <a:avLst/>
        </a:prstGeom>
        <a:gradFill rotWithShape="0">
          <a:gsLst>
            <a:gs pos="0">
              <a:schemeClr val="accent3">
                <a:alpha val="90000"/>
                <a:hueOff val="0"/>
                <a:satOff val="0"/>
                <a:lumOff val="0"/>
                <a:alphaOff val="-24000"/>
                <a:shade val="51000"/>
                <a:satMod val="130000"/>
              </a:schemeClr>
            </a:gs>
            <a:gs pos="80000">
              <a:schemeClr val="accent3">
                <a:alpha val="90000"/>
                <a:hueOff val="0"/>
                <a:satOff val="0"/>
                <a:lumOff val="0"/>
                <a:alphaOff val="-24000"/>
                <a:shade val="93000"/>
                <a:satMod val="130000"/>
              </a:schemeClr>
            </a:gs>
            <a:gs pos="100000">
              <a:schemeClr val="accent3">
                <a:alpha val="90000"/>
                <a:hueOff val="0"/>
                <a:satOff val="0"/>
                <a:lumOff val="0"/>
                <a:alphaOff val="-24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3">
              <a:alpha val="90000"/>
              <a:hueOff val="0"/>
              <a:satOff val="0"/>
              <a:lumOff val="0"/>
              <a:alphaOff val="-24000"/>
              <a:shade val="25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Times New Roman" panose="02020603050405020304" pitchFamily="18" charset="0"/>
              <a:sym typeface="Times New Roman" panose="02020603050405020304" pitchFamily="18" charset="0"/>
            </a:rPr>
            <a:t>Lồng tiếng, xử lý âm</a:t>
          </a:r>
          <a:endParaRPr lang="en-US" sz="1600" kern="1200"/>
        </a:p>
      </dsp:txBody>
      <dsp:txXfrm>
        <a:off x="3706573" y="4093674"/>
        <a:ext cx="1047793" cy="1047793"/>
      </dsp:txXfrm>
    </dsp:sp>
    <dsp:sp modelId="{FF2D17DD-1439-4731-BF42-5982E4920C39}">
      <dsp:nvSpPr>
        <dsp:cNvPr id="0" name=""/>
        <dsp:cNvSpPr/>
      </dsp:nvSpPr>
      <dsp:spPr>
        <a:xfrm rot="9000000">
          <a:off x="3172202" y="3155551"/>
          <a:ext cx="446540" cy="31524"/>
        </a:xfrm>
        <a:custGeom>
          <a:avLst/>
          <a:gdLst/>
          <a:ahLst/>
          <a:cxnLst/>
          <a:rect l="0" t="0" r="0" b="0"/>
          <a:pathLst>
            <a:path>
              <a:moveTo>
                <a:pt x="0" y="15762"/>
              </a:moveTo>
              <a:lnTo>
                <a:pt x="446540" y="15762"/>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384308" y="3160150"/>
        <a:ext cx="22327" cy="22327"/>
      </dsp:txXfrm>
    </dsp:sp>
    <dsp:sp modelId="{25A48559-AFEA-4BEB-9418-456C0B023EE8}">
      <dsp:nvSpPr>
        <dsp:cNvPr id="0" name=""/>
        <dsp:cNvSpPr/>
      </dsp:nvSpPr>
      <dsp:spPr>
        <a:xfrm>
          <a:off x="1819572" y="2912497"/>
          <a:ext cx="1481803" cy="1481803"/>
        </a:xfrm>
        <a:prstGeom prst="ellipse">
          <a:avLst/>
        </a:prstGeom>
        <a:gradFill rotWithShape="0">
          <a:gsLst>
            <a:gs pos="0">
              <a:schemeClr val="accent3">
                <a:alpha val="90000"/>
                <a:hueOff val="0"/>
                <a:satOff val="0"/>
                <a:lumOff val="0"/>
                <a:alphaOff val="-32000"/>
                <a:shade val="51000"/>
                <a:satMod val="130000"/>
              </a:schemeClr>
            </a:gs>
            <a:gs pos="80000">
              <a:schemeClr val="accent3">
                <a:alpha val="90000"/>
                <a:hueOff val="0"/>
                <a:satOff val="0"/>
                <a:lumOff val="0"/>
                <a:alphaOff val="-32000"/>
                <a:shade val="93000"/>
                <a:satMod val="130000"/>
              </a:schemeClr>
            </a:gs>
            <a:gs pos="100000">
              <a:schemeClr val="accent3">
                <a:alpha val="90000"/>
                <a:hueOff val="0"/>
                <a:satOff val="0"/>
                <a:lumOff val="0"/>
                <a:alphaOff val="-32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3">
              <a:alpha val="90000"/>
              <a:hueOff val="0"/>
              <a:satOff val="0"/>
              <a:lumOff val="0"/>
              <a:alphaOff val="-32000"/>
              <a:shade val="25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Times New Roman" panose="02020603050405020304" pitchFamily="18" charset="0"/>
              <a:sym typeface="Times New Roman" panose="02020603050405020304" pitchFamily="18" charset="0"/>
            </a:rPr>
            <a:t>Tìm người thuyết trình</a:t>
          </a:r>
          <a:endParaRPr lang="en-US" sz="1600" kern="1200"/>
        </a:p>
      </dsp:txBody>
      <dsp:txXfrm>
        <a:off x="2036577" y="3129502"/>
        <a:ext cx="1047793" cy="1047793"/>
      </dsp:txXfrm>
    </dsp:sp>
    <dsp:sp modelId="{EF958610-4536-4CB0-9747-1B8507469C5E}">
      <dsp:nvSpPr>
        <dsp:cNvPr id="0" name=""/>
        <dsp:cNvSpPr/>
      </dsp:nvSpPr>
      <dsp:spPr>
        <a:xfrm rot="12600000">
          <a:off x="3172202" y="2191379"/>
          <a:ext cx="446540" cy="31524"/>
        </a:xfrm>
        <a:custGeom>
          <a:avLst/>
          <a:gdLst/>
          <a:ahLst/>
          <a:cxnLst/>
          <a:rect l="0" t="0" r="0" b="0"/>
          <a:pathLst>
            <a:path>
              <a:moveTo>
                <a:pt x="0" y="15762"/>
              </a:moveTo>
              <a:lnTo>
                <a:pt x="446540" y="15762"/>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384308" y="2195977"/>
        <a:ext cx="22327" cy="22327"/>
      </dsp:txXfrm>
    </dsp:sp>
    <dsp:sp modelId="{42F47717-7F74-42CB-A07A-2DCA851847AC}">
      <dsp:nvSpPr>
        <dsp:cNvPr id="0" name=""/>
        <dsp:cNvSpPr/>
      </dsp:nvSpPr>
      <dsp:spPr>
        <a:xfrm>
          <a:off x="1819572" y="984153"/>
          <a:ext cx="1481803" cy="1481803"/>
        </a:xfrm>
        <a:prstGeom prst="ellipse">
          <a:avLst/>
        </a:prstGeom>
        <a:gradFill rotWithShape="0">
          <a:gsLst>
            <a:gs pos="0">
              <a:schemeClr val="accent3">
                <a:alpha val="90000"/>
                <a:hueOff val="0"/>
                <a:satOff val="0"/>
                <a:lumOff val="0"/>
                <a:alphaOff val="-40000"/>
                <a:shade val="51000"/>
                <a:satMod val="130000"/>
              </a:schemeClr>
            </a:gs>
            <a:gs pos="80000">
              <a:schemeClr val="accent3">
                <a:alpha val="90000"/>
                <a:hueOff val="0"/>
                <a:satOff val="0"/>
                <a:lumOff val="0"/>
                <a:alphaOff val="-40000"/>
                <a:shade val="93000"/>
                <a:satMod val="130000"/>
              </a:schemeClr>
            </a:gs>
            <a:gs pos="100000">
              <a:schemeClr val="accent3">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3">
              <a:alpha val="90000"/>
              <a:hueOff val="0"/>
              <a:satOff val="0"/>
              <a:lumOff val="0"/>
              <a:alphaOff val="-40000"/>
              <a:shade val="25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latin typeface="Times New Roman" panose="02020603050405020304" pitchFamily="18" charset="0"/>
              <a:sym typeface="Times New Roman" panose="02020603050405020304" pitchFamily="18" charset="0"/>
            </a:rPr>
            <a:t>Báo cáo, Power Point</a:t>
          </a:r>
          <a:endParaRPr lang="en-US" altLang="en-US" sz="1600" kern="1200" smtClean="0">
            <a:latin typeface="Times New Roman" panose="02020603050405020304" pitchFamily="18" charset="0"/>
            <a:sym typeface="Times New Roman" panose="02020603050405020304" pitchFamily="18" charset="0"/>
          </a:endParaRPr>
        </a:p>
        <a:p>
          <a:pPr lvl="0" algn="ctr" defTabSz="711200">
            <a:lnSpc>
              <a:spcPct val="90000"/>
            </a:lnSpc>
            <a:spcBef>
              <a:spcPct val="0"/>
            </a:spcBef>
            <a:spcAft>
              <a:spcPct val="35000"/>
            </a:spcAft>
          </a:pPr>
          <a:r>
            <a:rPr lang="en-US" sz="1600" kern="1200" smtClean="0">
              <a:latin typeface="Times New Roman" panose="02020603050405020304" pitchFamily="18" charset="0"/>
              <a:sym typeface="Times New Roman" panose="02020603050405020304" pitchFamily="18" charset="0"/>
            </a:rPr>
            <a:t>Thuyết trình</a:t>
          </a:r>
          <a:endParaRPr lang="en-US" sz="1600" kern="1200"/>
        </a:p>
      </dsp:txBody>
      <dsp:txXfrm>
        <a:off x="2036577" y="1201158"/>
        <a:ext cx="1047793" cy="104779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endParaRPr 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D19BB5C3-DEA0-4E5D-80D9-FF8AEE4FDACB}" type="datetime1">
              <a:rPr lang="en-US"/>
              <a:pPr>
                <a:defRPr/>
              </a:pPr>
              <a:t>10/11/2017</a:t>
            </a:fld>
            <a:endParaRPr lang="en-US"/>
          </a:p>
        </p:txBody>
      </p:sp>
      <p:sp>
        <p:nvSpPr>
          <p:cNvPr id="25604"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5605"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lvl1pPr defTabSz="0" eaLnBrk="0" hangingPunct="0">
              <a:defRPr>
                <a:solidFill>
                  <a:schemeClr val="tx1"/>
                </a:solidFill>
                <a:latin typeface="Arial" panose="020B0604020202020204" pitchFamily="34" charset="0"/>
                <a:ea typeface="SimSun" panose="02010600030101010101" pitchFamily="2" charset="-122"/>
              </a:defRPr>
            </a:lvl1pPr>
            <a:lvl2pPr marL="742950" indent="-285750" defTabSz="0" eaLnBrk="0" hangingPunct="0">
              <a:defRPr>
                <a:solidFill>
                  <a:schemeClr val="tx1"/>
                </a:solidFill>
                <a:latin typeface="Arial" panose="020B0604020202020204" pitchFamily="34" charset="0"/>
                <a:ea typeface="SimSun" panose="02010600030101010101" pitchFamily="2" charset="-122"/>
              </a:defRPr>
            </a:lvl2pPr>
            <a:lvl3pPr marL="1143000" indent="-228600" defTabSz="0" eaLnBrk="0" hangingPunct="0">
              <a:defRPr>
                <a:solidFill>
                  <a:schemeClr val="tx1"/>
                </a:solidFill>
                <a:latin typeface="Arial" panose="020B0604020202020204" pitchFamily="34" charset="0"/>
                <a:ea typeface="SimSun" panose="02010600030101010101" pitchFamily="2" charset="-122"/>
              </a:defRPr>
            </a:lvl3pPr>
            <a:lvl4pPr marL="1600200" indent="-228600" defTabSz="0" eaLnBrk="0" hangingPunct="0">
              <a:defRPr>
                <a:solidFill>
                  <a:schemeClr val="tx1"/>
                </a:solidFill>
                <a:latin typeface="Arial" panose="020B0604020202020204" pitchFamily="34" charset="0"/>
                <a:ea typeface="SimSun" panose="02010600030101010101" pitchFamily="2" charset="-122"/>
              </a:defRPr>
            </a:lvl4pPr>
            <a:lvl5pPr marL="2057400" indent="-228600" defTabSz="0" eaLnBrk="0" hangingPunct="0">
              <a:defRPr>
                <a:solidFill>
                  <a:schemeClr val="tx1"/>
                </a:solidFill>
                <a:latin typeface="Arial" panose="020B0604020202020204" pitchFamily="34" charset="0"/>
                <a:ea typeface="SimSun" panose="02010600030101010101" pitchFamily="2" charset="-122"/>
              </a:defRPr>
            </a:lvl5pPr>
            <a:lvl6pPr marL="2514600" indent="-228600" defTabSz="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30000"/>
              </a:spcBef>
            </a:pPr>
            <a:r>
              <a:rPr lang="en-US" altLang="zh-CN" sz="1200"/>
              <a:t>Click to edit Master text styles</a:t>
            </a:r>
          </a:p>
          <a:p>
            <a:pPr>
              <a:spcBef>
                <a:spcPct val="30000"/>
              </a:spcBef>
            </a:pPr>
            <a:r>
              <a:rPr lang="en-US" altLang="zh-CN" sz="1200"/>
              <a:t>Second level</a:t>
            </a:r>
          </a:p>
          <a:p>
            <a:pPr>
              <a:spcBef>
                <a:spcPct val="30000"/>
              </a:spcBef>
            </a:pPr>
            <a:r>
              <a:rPr lang="en-US" altLang="zh-CN" sz="1200"/>
              <a:t>Third level</a:t>
            </a:r>
          </a:p>
          <a:p>
            <a:pPr>
              <a:spcBef>
                <a:spcPct val="30000"/>
              </a:spcBef>
            </a:pPr>
            <a:r>
              <a:rPr lang="en-US" altLang="zh-CN" sz="1200"/>
              <a:t>Fourth level</a:t>
            </a:r>
          </a:p>
          <a:p>
            <a:pPr>
              <a:spcBef>
                <a:spcPct val="30000"/>
              </a:spcBef>
            </a:pPr>
            <a:r>
              <a:rPr lang="en-US" altLang="zh-CN" sz="120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latin typeface="Arial" pitchFamily="34" charset="0"/>
              </a:defRPr>
            </a:lvl1pPr>
          </a:lstStyle>
          <a:p>
            <a:pPr>
              <a:defRPr/>
            </a:pPr>
            <a:endParaRPr 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lvl1pPr>
          </a:lstStyle>
          <a:p>
            <a:fld id="{EB1D210B-8CE6-4B01-AE82-10F0E6D23FB6}" type="slidenum">
              <a:rPr lang="en-US"/>
              <a:pPr/>
              <a:t>‹#›</a:t>
            </a:fld>
            <a:endParaRPr lang="en-US"/>
          </a:p>
        </p:txBody>
      </p:sp>
    </p:spTree>
    <p:extLst>
      <p:ext uri="{BB962C8B-B14F-4D97-AF65-F5344CB8AC3E}">
        <p14:creationId xmlns:p14="http://schemas.microsoft.com/office/powerpoint/2010/main" val="419728348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idx="4294967295"/>
          </p:nvPr>
        </p:nvSpPr>
        <p:spPr>
          <a:xfrm>
            <a:off x="-9525" y="3175"/>
            <a:ext cx="90488" cy="69850"/>
          </a:xfrm>
        </p:spPr>
      </p:sp>
      <p:sp>
        <p:nvSpPr>
          <p:cNvPr id="26627" name="Notes Placeholder 2"/>
          <p:cNvSpPr>
            <a:spLocks noGrp="1" noRot="1" noChangeAspect="1" noChangeArrowheads="1"/>
          </p:cNvSpPr>
          <p:nvPr>
            <p:ph type="body" idx="1"/>
          </p:nvPr>
        </p:nvSpPr>
        <p:spPr bwMode="auto">
          <a:xfrm>
            <a:off x="79375" y="8413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Xin chào cô và các bạn. Mình tên là đỗ chính hùng, đến từ lớp cd14tt1. Hôm nay mình xin trình bày đồ án của nhóm 4</a:t>
            </a:r>
            <a:endParaRPr lang="en-US" altLang="en-US" smtClean="0"/>
          </a:p>
        </p:txBody>
      </p:sp>
    </p:spTree>
    <p:extLst>
      <p:ext uri="{BB962C8B-B14F-4D97-AF65-F5344CB8AC3E}">
        <p14:creationId xmlns:p14="http://schemas.microsoft.com/office/powerpoint/2010/main" val="215538553"/>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Slide Image Placeholder 1"/>
          <p:cNvSpPr>
            <a:spLocks noGrp="1" noRot="1" noChangeAspect="1" noChangeArrowheads="1" noTextEdit="1"/>
          </p:cNvSpPr>
          <p:nvPr>
            <p:ph type="sldImg" idx="4294967295"/>
          </p:nvPr>
        </p:nvSpPr>
        <p:spPr>
          <a:xfrm>
            <a:off x="-635000" y="3175"/>
            <a:ext cx="1552575" cy="1165225"/>
          </a:xfrm>
        </p:spPr>
      </p:sp>
      <p:sp>
        <p:nvSpPr>
          <p:cNvPr id="35843" name="Notes Placeholder 2"/>
          <p:cNvSpPr>
            <a:spLocks noGrp="1" noRot="1" noChangeAspect="1" noChangeArrowheads="1"/>
          </p:cNvSpPr>
          <p:nvPr>
            <p:ph type="body" idx="1"/>
          </p:nvPr>
        </p:nvSpPr>
        <p:spPr bwMode="auto">
          <a:xfrm>
            <a:off x="457200" y="1481138"/>
            <a:ext cx="822960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ts val="600"/>
              </a:spcBef>
              <a:buFont typeface="Wingdings" panose="05000000000000000000" pitchFamily="2" charset="2"/>
              <a:buChar char="Ø"/>
            </a:pPr>
            <a:r>
              <a:rPr lang="en-US" smtClean="0"/>
              <a:t>Để thực hiện đồ án, nhóm trưởng đã chia công việc thành nhiều nhiệm vụ  nhỏ. Sau đó từng thành viên sẽ hoàn thành nhiệm vụ và bàn giao cho nhóm trưởng. Các nhiệm vụ được chia như sau :  Kịch bản, nội dung, lời thoại</a:t>
            </a:r>
            <a:endParaRPr lang="en-US" altLang="en-US" smtClean="0"/>
          </a:p>
          <a:p>
            <a:pPr marL="457200" indent="-457200">
              <a:spcBef>
                <a:spcPts val="600"/>
              </a:spcBef>
              <a:buFont typeface="Wingdings" panose="05000000000000000000" pitchFamily="2" charset="2"/>
              <a:buChar char="Ø"/>
            </a:pPr>
            <a:r>
              <a:rPr lang="en-US" smtClean="0"/>
              <a:t>Âm thanh, hình ảnh</a:t>
            </a:r>
            <a:endParaRPr lang="en-US" altLang="en-US" smtClean="0"/>
          </a:p>
          <a:p>
            <a:pPr marL="457200" indent="-457200">
              <a:spcBef>
                <a:spcPts val="600"/>
              </a:spcBef>
              <a:buFont typeface="Wingdings" panose="05000000000000000000" pitchFamily="2" charset="2"/>
              <a:buChar char="Ø"/>
            </a:pPr>
            <a:r>
              <a:rPr lang="en-US" smtClean="0"/>
              <a:t>Video giới thiệu</a:t>
            </a:r>
            <a:endParaRPr lang="en-US" altLang="en-US" smtClean="0"/>
          </a:p>
          <a:p>
            <a:pPr marL="457200" indent="-457200">
              <a:spcBef>
                <a:spcPts val="600"/>
              </a:spcBef>
              <a:buFont typeface="Wingdings" panose="05000000000000000000" pitchFamily="2" charset="2"/>
              <a:buChar char="Ø"/>
            </a:pPr>
            <a:r>
              <a:rPr lang="en-US" smtClean="0"/>
              <a:t>Lồng tiếng, xử lý âm</a:t>
            </a:r>
            <a:endParaRPr lang="en-US" altLang="en-US" smtClean="0"/>
          </a:p>
          <a:p>
            <a:pPr marL="457200" indent="-457200">
              <a:spcBef>
                <a:spcPts val="600"/>
              </a:spcBef>
              <a:buFont typeface="Wingdings" panose="05000000000000000000" pitchFamily="2" charset="2"/>
              <a:buChar char="Ø"/>
            </a:pPr>
            <a:r>
              <a:rPr lang="en-US" smtClean="0"/>
              <a:t>Thao tác SOFT</a:t>
            </a:r>
            <a:endParaRPr lang="en-US" altLang="en-US" smtClean="0"/>
          </a:p>
          <a:p>
            <a:pPr marL="457200" indent="-457200">
              <a:spcBef>
                <a:spcPts val="600"/>
              </a:spcBef>
              <a:buFont typeface="Wingdings" panose="05000000000000000000" pitchFamily="2" charset="2"/>
              <a:buChar char="Ø"/>
            </a:pPr>
            <a:r>
              <a:rPr lang="en-US" smtClean="0"/>
              <a:t>Hoàn chỉnh sản phẩm</a:t>
            </a:r>
            <a:endParaRPr lang="en-US" altLang="en-US" smtClean="0"/>
          </a:p>
          <a:p>
            <a:pPr marL="457200" indent="-457200">
              <a:spcBef>
                <a:spcPts val="600"/>
              </a:spcBef>
              <a:buFont typeface="Wingdings" panose="05000000000000000000" pitchFamily="2" charset="2"/>
              <a:buChar char="Ø"/>
            </a:pPr>
            <a:r>
              <a:rPr lang="en-US" smtClean="0"/>
              <a:t>Báo cáo, Power Point</a:t>
            </a:r>
            <a:endParaRPr lang="en-US" altLang="en-US" smtClean="0"/>
          </a:p>
          <a:p>
            <a:pPr marL="457200" indent="-457200">
              <a:spcBef>
                <a:spcPts val="600"/>
              </a:spcBef>
              <a:buFont typeface="Wingdings" panose="05000000000000000000" pitchFamily="2" charset="2"/>
              <a:buChar char="Ø"/>
            </a:pPr>
            <a:r>
              <a:rPr lang="en-US" smtClean="0"/>
              <a:t>Thuyết trình</a:t>
            </a:r>
            <a:endParaRPr lang="en-US" altLang="en-US" smtClean="0"/>
          </a:p>
          <a:p>
            <a:pPr marL="457200" indent="-457200" eaLnBrk="1" hangingPunct="1">
              <a:spcBef>
                <a:spcPct val="0"/>
              </a:spcBef>
            </a:pPr>
            <a:r>
              <a:rPr lang="en-US" smtClean="0"/>
              <a:t>Phần trình bày tiếp theo mình xin mời bạn trí lên trình bày tiếp.</a:t>
            </a:r>
          </a:p>
        </p:txBody>
      </p:sp>
    </p:spTree>
    <p:extLst>
      <p:ext uri="{BB962C8B-B14F-4D97-AF65-F5344CB8AC3E}">
        <p14:creationId xmlns:p14="http://schemas.microsoft.com/office/powerpoint/2010/main" val="90489701"/>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idx="4294967295"/>
          </p:nvPr>
        </p:nvSpPr>
        <p:spPr>
          <a:xfrm>
            <a:off x="1141413" y="754063"/>
            <a:ext cx="4391025" cy="3294062"/>
          </a:xfrm>
        </p:spPr>
      </p:sp>
      <p:sp>
        <p:nvSpPr>
          <p:cNvPr id="36867" name="Rectangle 3"/>
          <p:cNvSpPr>
            <a:spLocks noGrp="1" noRot="1" noChangeAspect="1" noChangeArrowheads="1"/>
          </p:cNvSpPr>
          <p:nvPr>
            <p:ph type="body" idx="1"/>
          </p:nvPr>
        </p:nvSpPr>
        <p:spPr bwMode="auto">
          <a:xfrm>
            <a:off x="457200" y="1481138"/>
            <a:ext cx="822960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Kể về ước mơ của Thành từ khi còn nhỏ đến khi là một sv cnnt như hiện tại.</a:t>
            </a:r>
            <a:endParaRPr lang="en-US" altLang="en-US" smtClean="0"/>
          </a:p>
          <a:p>
            <a:r>
              <a:rPr lang="en-US" altLang="en-US" smtClean="0"/>
              <a:t>nd: 1 phần là giới thiệu nhóm + các thành viên trong nhóm</a:t>
            </a:r>
          </a:p>
          <a:p>
            <a:r>
              <a:rPr lang="en-US" altLang="en-US" smtClean="0"/>
              <a:t>phần 2 là nói về ước mơ của thành lớn dần đến hiện tại</a:t>
            </a:r>
            <a:endParaRPr lang="en-US" smtClean="0"/>
          </a:p>
        </p:txBody>
      </p:sp>
    </p:spTree>
    <p:extLst>
      <p:ext uri="{BB962C8B-B14F-4D97-AF65-F5344CB8AC3E}">
        <p14:creationId xmlns:p14="http://schemas.microsoft.com/office/powerpoint/2010/main" val="1865915461"/>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38915" name="Rectangle 3"/>
          <p:cNvSpPr>
            <a:spLocks noGrp="1" noRot="1" noChangeAspect="1" noChangeArrowheads="1"/>
          </p:cNvSpPr>
          <p:nvPr>
            <p:ph type="body" idx="1"/>
          </p:nvPr>
        </p:nvSpPr>
        <p:spPr bwMode="auto">
          <a:xfrm>
            <a:off x="-622300" y="8210550"/>
            <a:ext cx="704532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lvl="1">
              <a:buFont typeface="Wingdings" panose="05000000000000000000" pitchFamily="2" charset="2"/>
              <a:buChar char="Ø"/>
            </a:pPr>
            <a:r>
              <a:rPr lang="en-US" altLang="zh-CN" sz="1000" smtClean="0"/>
              <a:t>Thực hiện bằng phần mềm ProShow Producer</a:t>
            </a:r>
            <a:endParaRPr lang="en-US" altLang="zh-CN" sz="900" smtClean="0"/>
          </a:p>
          <a:p>
            <a:pPr marL="0" lvl="1">
              <a:buFont typeface="Wingdings" panose="05000000000000000000" pitchFamily="2" charset="2"/>
              <a:buChar char="Ø"/>
            </a:pPr>
            <a:r>
              <a:rPr lang="en-US" altLang="zh-CN" sz="1000" smtClean="0"/>
              <a:t>Nội dung: đưa lên hình ảnh, thông tin của từng thành viên </a:t>
            </a:r>
          </a:p>
        </p:txBody>
      </p:sp>
    </p:spTree>
    <p:extLst>
      <p:ext uri="{BB962C8B-B14F-4D97-AF65-F5344CB8AC3E}">
        <p14:creationId xmlns:p14="http://schemas.microsoft.com/office/powerpoint/2010/main" val="1839760228"/>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39939" name="Rectangle 3"/>
          <p:cNvSpPr>
            <a:spLocks noGrp="1" noRot="1" noChangeAspect="1" noChangeArrowheads="1"/>
          </p:cNvSpPr>
          <p:nvPr>
            <p:ph type="body" idx="1"/>
          </p:nvPr>
        </p:nvSpPr>
        <p:spPr bwMode="auto">
          <a:xfrm>
            <a:off x="-622300" y="8210550"/>
            <a:ext cx="704532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lvl="1">
              <a:buFont typeface="Wingdings" panose="05000000000000000000" pitchFamily="2" charset="2"/>
              <a:buChar char="Ø"/>
            </a:pPr>
            <a:r>
              <a:rPr lang="en-US" altLang="zh-CN" sz="900" smtClean="0"/>
              <a:t>Thu âm bằng điện thoại</a:t>
            </a:r>
            <a:endParaRPr lang="en-US" altLang="zh-CN" sz="800" smtClean="0"/>
          </a:p>
          <a:p>
            <a:pPr marL="0" lvl="1">
              <a:buFont typeface="Wingdings" panose="05000000000000000000" pitchFamily="2" charset="2"/>
              <a:buChar char="Ø"/>
            </a:pPr>
            <a:r>
              <a:rPr lang="en-US" altLang="zh-CN" sz="900" smtClean="0"/>
              <a:t>Loại bỏ tiếng ồn, tạp âm bằng phần mêm adobe audition</a:t>
            </a:r>
          </a:p>
        </p:txBody>
      </p:sp>
    </p:spTree>
    <p:extLst>
      <p:ext uri="{BB962C8B-B14F-4D97-AF65-F5344CB8AC3E}">
        <p14:creationId xmlns:p14="http://schemas.microsoft.com/office/powerpoint/2010/main" val="269850811"/>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4294967295"/>
          </p:nvPr>
        </p:nvSpPr>
        <p:spPr>
          <a:xfrm>
            <a:off x="1141413" y="754063"/>
            <a:ext cx="4391025" cy="3294062"/>
          </a:xfrm>
        </p:spPr>
      </p:sp>
      <p:sp>
        <p:nvSpPr>
          <p:cNvPr id="41987" name="Rectangle 3"/>
          <p:cNvSpPr>
            <a:spLocks noGrp="1" noRot="1" noChangeAspect="1" noChangeArrowheads="1"/>
          </p:cNvSpPr>
          <p:nvPr>
            <p:ph type="body" idx="1"/>
          </p:nvPr>
        </p:nvSpPr>
        <p:spPr bwMode="auto">
          <a:xfrm>
            <a:off x="457200" y="1174750"/>
            <a:ext cx="4038600" cy="4953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Ráp phần giới thiệu và phần sản phẩm và các hiệu ứng âm thanh tạo sản phẩm hoàn chỉnh</a:t>
            </a:r>
            <a:endParaRPr lang="en-US" altLang="en-US" smtClean="0"/>
          </a:p>
          <a:p>
            <a:r>
              <a:rPr lang="en-US" altLang="en-US" smtClean="0"/>
              <a:t>thực hiện bằng phần mềm format factory</a:t>
            </a:r>
          </a:p>
          <a:p>
            <a:endParaRPr lang="en-US" smtClean="0"/>
          </a:p>
        </p:txBody>
      </p:sp>
    </p:spTree>
    <p:extLst>
      <p:ext uri="{BB962C8B-B14F-4D97-AF65-F5344CB8AC3E}">
        <p14:creationId xmlns:p14="http://schemas.microsoft.com/office/powerpoint/2010/main" val="696472883"/>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43011" name="Rectangle 3"/>
          <p:cNvSpPr>
            <a:spLocks noGrp="1" noRot="1" noChangeAspect="1" noChangeArrowheads="1"/>
          </p:cNvSpPr>
          <p:nvPr>
            <p:ph type="body" idx="1"/>
          </p:nvPr>
        </p:nvSpPr>
        <p:spPr bwMode="auto">
          <a:xfrm>
            <a:off x="-622300" y="8210550"/>
            <a:ext cx="704532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lvl="1">
              <a:buFont typeface="Wingdings" panose="05000000000000000000" pitchFamily="2" charset="2"/>
              <a:buChar char="Ø"/>
            </a:pPr>
            <a:r>
              <a:rPr lang="en-US" altLang="zh-CN" sz="1000" smtClean="0"/>
              <a:t>Tập hợp các chi tiết công việc của các thành viên</a:t>
            </a:r>
            <a:endParaRPr lang="en-US" altLang="zh-CN" sz="900" smtClean="0"/>
          </a:p>
          <a:p>
            <a:pPr marL="0" lvl="1">
              <a:buFont typeface="Wingdings" panose="05000000000000000000" pitchFamily="2" charset="2"/>
              <a:buChar char="Ø"/>
            </a:pPr>
            <a:r>
              <a:rPr lang="en-US" altLang="zh-CN" sz="1000" smtClean="0"/>
              <a:t>Trình bày tiến độ các bước hoàn thành sản phẩm</a:t>
            </a:r>
            <a:endParaRPr lang="en-US" altLang="zh-CN" sz="900" smtClean="0"/>
          </a:p>
          <a:p>
            <a:pPr marL="0" lvl="1">
              <a:buFont typeface="Wingdings" panose="05000000000000000000" pitchFamily="2" charset="2"/>
              <a:buChar char="Ø"/>
            </a:pPr>
            <a:r>
              <a:rPr lang="en-US" altLang="zh-CN" sz="1000" smtClean="0"/>
              <a:t>Phân tích khó khăn thuận lợi qua đồ án này</a:t>
            </a:r>
            <a:endParaRPr lang="en-US" altLang="zh-CN" sz="900" smtClean="0"/>
          </a:p>
          <a:p>
            <a:endParaRPr lang="en-US" altLang="zh-CN" sz="900" smtClean="0"/>
          </a:p>
        </p:txBody>
      </p:sp>
    </p:spTree>
    <p:extLst>
      <p:ext uri="{BB962C8B-B14F-4D97-AF65-F5344CB8AC3E}">
        <p14:creationId xmlns:p14="http://schemas.microsoft.com/office/powerpoint/2010/main" val="2925120869"/>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idx="4294967295"/>
          </p:nvPr>
        </p:nvSpPr>
        <p:spPr>
          <a:xfrm>
            <a:off x="1141413" y="754063"/>
            <a:ext cx="4391025" cy="3294062"/>
          </a:xfrm>
        </p:spPr>
      </p:sp>
      <p:sp>
        <p:nvSpPr>
          <p:cNvPr id="44035" name="Rectangle 3"/>
          <p:cNvSpPr>
            <a:spLocks noGrp="1" noRot="1" noChangeAspect="1" noChangeArrowheads="1"/>
          </p:cNvSpPr>
          <p:nvPr>
            <p:ph type="body" idx="1"/>
          </p:nvPr>
        </p:nvSpPr>
        <p:spPr bwMode="auto">
          <a:xfrm>
            <a:off x="457200" y="1174750"/>
            <a:ext cx="4038600" cy="4953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đây là 1 bức ảnh nằm trong video của nhóm em</a:t>
            </a:r>
            <a:endParaRPr lang="en-US" smtClean="0"/>
          </a:p>
        </p:txBody>
      </p:sp>
    </p:spTree>
    <p:extLst>
      <p:ext uri="{BB962C8B-B14F-4D97-AF65-F5344CB8AC3E}">
        <p14:creationId xmlns:p14="http://schemas.microsoft.com/office/powerpoint/2010/main" val="3563749074"/>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4294967295"/>
          </p:nvPr>
        </p:nvSpPr>
        <p:spPr>
          <a:xfrm>
            <a:off x="1141413" y="754063"/>
            <a:ext cx="4391025" cy="3294062"/>
          </a:xfrm>
        </p:spPr>
      </p:sp>
      <p:sp>
        <p:nvSpPr>
          <p:cNvPr id="45059" name="Rectangle 3"/>
          <p:cNvSpPr>
            <a:spLocks noGrp="1" noRot="1" noChangeAspect="1" noChangeArrowheads="1"/>
          </p:cNvSpPr>
          <p:nvPr>
            <p:ph type="body" idx="1"/>
          </p:nvPr>
        </p:nvSpPr>
        <p:spPr bwMode="auto">
          <a:xfrm>
            <a:off x="457200" y="1481138"/>
            <a:ext cx="822960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có 4 khó khăn cũng như hướng giải quyết</a:t>
            </a:r>
          </a:p>
        </p:txBody>
      </p:sp>
    </p:spTree>
    <p:extLst>
      <p:ext uri="{BB962C8B-B14F-4D97-AF65-F5344CB8AC3E}">
        <p14:creationId xmlns:p14="http://schemas.microsoft.com/office/powerpoint/2010/main" val="2162780909"/>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idx="4294967295"/>
          </p:nvPr>
        </p:nvSpPr>
        <p:spPr>
          <a:xfrm>
            <a:off x="1141413" y="754063"/>
            <a:ext cx="4391025" cy="3294062"/>
          </a:xfrm>
        </p:spPr>
      </p:sp>
      <p:sp>
        <p:nvSpPr>
          <p:cNvPr id="46083" name="Rectangle 3"/>
          <p:cNvSpPr>
            <a:spLocks noGrp="1" noRot="1" noChangeAspect="1" noChangeArrowheads="1"/>
          </p:cNvSpPr>
          <p:nvPr>
            <p:ph type="body" idx="1"/>
          </p:nvPr>
        </p:nvSpPr>
        <p:spPr bwMode="auto">
          <a:xfrm>
            <a:off x="457200" y="1481138"/>
            <a:ext cx="822960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1 số phần mềm làm phim cũng như xử lý âm thanh</a:t>
            </a:r>
          </a:p>
        </p:txBody>
      </p:sp>
    </p:spTree>
    <p:extLst>
      <p:ext uri="{BB962C8B-B14F-4D97-AF65-F5344CB8AC3E}">
        <p14:creationId xmlns:p14="http://schemas.microsoft.com/office/powerpoint/2010/main" val="3393974420"/>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idx="4294967295"/>
          </p:nvPr>
        </p:nvSpPr>
        <p:spPr>
          <a:xfrm>
            <a:off x="1141413" y="754063"/>
            <a:ext cx="4391025" cy="3294062"/>
          </a:xfrm>
        </p:spPr>
      </p:sp>
      <p:sp>
        <p:nvSpPr>
          <p:cNvPr id="47107" name="Rectangle 3"/>
          <p:cNvSpPr>
            <a:spLocks noGrp="1" noRot="1" noChangeAspect="1" noChangeArrowheads="1"/>
          </p:cNvSpPr>
          <p:nvPr>
            <p:ph type="body" idx="1"/>
          </p:nvPr>
        </p:nvSpPr>
        <p:spPr bwMode="auto">
          <a:xfrm>
            <a:off x="457200" y="1481138"/>
            <a:ext cx="822960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phần trình bầy nhóm em đến đây xin hết. cảm ơn co va các bạn lắng nghe</a:t>
            </a:r>
          </a:p>
        </p:txBody>
      </p:sp>
    </p:spTree>
    <p:extLst>
      <p:ext uri="{BB962C8B-B14F-4D97-AF65-F5344CB8AC3E}">
        <p14:creationId xmlns:p14="http://schemas.microsoft.com/office/powerpoint/2010/main" val="1327106697"/>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650" name="Slide Image Placeholder 1"/>
          <p:cNvSpPr>
            <a:spLocks noGrp="1" noRot="1" noChangeAspect="1" noChangeArrowheads="1" noTextEdit="1"/>
          </p:cNvSpPr>
          <p:nvPr>
            <p:ph type="sldImg" idx="4294967295"/>
          </p:nvPr>
        </p:nvSpPr>
        <p:spPr>
          <a:xfrm>
            <a:off x="-1588" y="0"/>
            <a:ext cx="3176" cy="3175"/>
          </a:xfrm>
        </p:spPr>
      </p:sp>
      <p:sp>
        <p:nvSpPr>
          <p:cNvPr id="27651" name="Notes Placeholder 2"/>
          <p:cNvSpPr>
            <a:spLocks noGrp="1" noRot="1" noChangeAspect="1" noChangeArrowheads="1"/>
          </p:cNvSpPr>
          <p:nvPr>
            <p:ph type="body" idx="1"/>
          </p:nvPr>
        </p:nvSpPr>
        <p:spPr bwMode="auto">
          <a:xfrm>
            <a:off x="457200" y="1481138"/>
            <a:ext cx="822960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Nội dung trình bày sẽ đi vào 2 nội dung chính như sau. Thứ nhất là TỔ CHỨC NHÓM. Thứ hai là KẾ HOẠC LÀM VIỆC CỦA NHÓM</a:t>
            </a:r>
          </a:p>
        </p:txBody>
      </p:sp>
    </p:spTree>
    <p:extLst>
      <p:ext uri="{BB962C8B-B14F-4D97-AF65-F5344CB8AC3E}">
        <p14:creationId xmlns:p14="http://schemas.microsoft.com/office/powerpoint/2010/main" val="4109085887"/>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idx="4294967295"/>
          </p:nvPr>
        </p:nvSpPr>
        <p:spPr>
          <a:xfrm>
            <a:off x="2147483647" y="3175"/>
            <a:ext cx="222221425" cy="166665275"/>
          </a:xfrm>
        </p:spPr>
      </p:sp>
      <p:sp>
        <p:nvSpPr>
          <p:cNvPr id="28675" name="Notes Placeholder 2"/>
          <p:cNvSpPr>
            <a:spLocks noGrp="1" noRot="1" noChangeAspect="1" noChangeArrowheads="1"/>
          </p:cNvSpPr>
          <p:nvPr>
            <p:ph type="body" idx="1"/>
          </p:nvPr>
        </p:nvSpPr>
        <p:spPr bwMode="auto">
          <a:xfrm>
            <a:off x="457200" y="1481138"/>
            <a:ext cx="822960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Nhóm 4 chúng mình gồm 5 thành viên. Thành viên thứ nhất là mình, thành viên thứ hai là bạn Võ Ngọc Phú, thành viên thứ ba là bạn Đoàn Minh Trí, thành vien thứ tư là bạn Lê Công Luân và  thành viên cuối cùng của nhóm là bạn Phạm Anh Nguyên.</a:t>
            </a:r>
          </a:p>
        </p:txBody>
      </p:sp>
    </p:spTree>
    <p:extLst>
      <p:ext uri="{BB962C8B-B14F-4D97-AF65-F5344CB8AC3E}">
        <p14:creationId xmlns:p14="http://schemas.microsoft.com/office/powerpoint/2010/main" val="4228662108"/>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idx="4294967295"/>
          </p:nvPr>
        </p:nvSpPr>
        <p:spPr>
          <a:xfrm>
            <a:off x="1965325" y="1417638"/>
            <a:ext cx="777875" cy="584200"/>
          </a:xfrm>
        </p:spPr>
      </p:sp>
      <p:sp>
        <p:nvSpPr>
          <p:cNvPr id="29699" name="Notes Placeholder 2"/>
          <p:cNvSpPr>
            <a:spLocks noGrp="1" noRot="1" noChangeAspect="1" noChangeArrowheads="1"/>
          </p:cNvSpPr>
          <p:nvPr>
            <p:ph type="body" idx="1"/>
          </p:nvPr>
        </p:nvSpPr>
        <p:spPr bwMode="auto">
          <a:xfrm>
            <a:off x="457200" y="1481138"/>
            <a:ext cx="822960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r>
              <a:rPr lang="en-US" smtClean="0"/>
              <a:t>Qua lần họp nhóm đầu tiên. Nhóm mình đã đề ra 5 nguyên tắc hoạt động của nhóm. Đây cũng chính là quy định chung bắt buộc các thành viên trong nhóm phải tuân thủ và thực hiện</a:t>
            </a:r>
            <a:endParaRPr lang="en-US" altLang="en-US" smtClean="0"/>
          </a:p>
          <a:p>
            <a:pPr marL="171450" indent="-171450"/>
            <a:endParaRPr lang="en-US" smtClean="0"/>
          </a:p>
          <a:p>
            <a:pPr marL="171450" indent="-171450"/>
            <a:r>
              <a:rPr lang="en-US" smtClean="0"/>
              <a:t>-Nguyên tắc đầu tiên của nhóm là sự đúng giờ</a:t>
            </a:r>
            <a:r>
              <a:rPr lang="en-US" altLang="en-US" smtClean="0"/>
              <a:t>, </a:t>
            </a:r>
            <a:r>
              <a:rPr lang="en-US" smtClean="0"/>
              <a:t>các thành viên phải  làm việc đúng giờ, tập trung học nhóm đúng giờ, hoàn thành nhiệm vụ đúng giờ .</a:t>
            </a:r>
            <a:endParaRPr lang="en-US" altLang="en-US" smtClean="0"/>
          </a:p>
          <a:p>
            <a:pPr marL="171450" indent="-171450"/>
            <a:endParaRPr lang="en-US" smtClean="0"/>
          </a:p>
          <a:p>
            <a:pPr marL="171450" indent="-171450">
              <a:buFont typeface="Arial" panose="020B0604020202020204" pitchFamily="34" charset="0"/>
              <a:buChar char="-"/>
            </a:pPr>
            <a:r>
              <a:rPr lang="en-US" smtClean="0"/>
              <a:t>Nguyên tắc thứ hai là các thành viên phải có ý thức, trách nhiệm với nhóm, không đùn đẩy công việc, trách nhiệm cho nhau</a:t>
            </a:r>
            <a:endParaRPr lang="en-US" altLang="en-US" smtClean="0"/>
          </a:p>
          <a:p>
            <a:pPr marL="171450" indent="-171450">
              <a:buFont typeface="Arial" panose="020B0604020202020204" pitchFamily="34" charset="0"/>
              <a:buChar char="-"/>
            </a:pPr>
            <a:r>
              <a:rPr lang="en-US" smtClean="0"/>
              <a:t>Nguyên tắc thứ ba là phải </a:t>
            </a:r>
            <a:r>
              <a:rPr lang="en-US" altLang="en-US" smtClean="0"/>
              <a:t>Luôn đặt mục tiêu của cuộc thảo luận lên hàng đầu, </a:t>
            </a:r>
            <a:r>
              <a:rPr lang="en-US" smtClean="0"/>
              <a:t>không </a:t>
            </a:r>
            <a:r>
              <a:rPr lang="en-US" altLang="en-US" smtClean="0"/>
              <a:t> nói chuyện về những chủ đề không liên quan</a:t>
            </a:r>
            <a:r>
              <a:rPr lang="en-US" smtClean="0"/>
              <a:t>, gây mất tập trung cho các thành viên khác</a:t>
            </a:r>
            <a:endParaRPr lang="en-US" altLang="en-US" smtClean="0"/>
          </a:p>
          <a:p>
            <a:pPr marL="171450" indent="-171450">
              <a:buFont typeface="Arial" panose="020B0604020202020204" pitchFamily="34" charset="0"/>
              <a:buChar char="-"/>
            </a:pPr>
            <a:endParaRPr lang="en-US" smtClean="0"/>
          </a:p>
          <a:p>
            <a:pPr marL="171450" indent="-171450"/>
            <a:r>
              <a:rPr lang="en-US" smtClean="0"/>
              <a:t>-Nguyên tắc thứ tư là phải biết lắng nghe và cố hiểu khi có 1 thành viên phát biểu một ý kiến nào đó. Không ngắn lời ngườ đang phát biểu</a:t>
            </a:r>
            <a:r>
              <a:rPr lang="en-US" altLang="en-US" smtClean="0"/>
              <a:t>. </a:t>
            </a:r>
          </a:p>
          <a:p>
            <a:pPr marL="171450" indent="-171450"/>
            <a:r>
              <a:rPr lang="en-US" smtClean="0"/>
              <a:t>-Nguyên tắc thứ năm là các thành viên trong nhóm phải đoàn kết, gắn bó với nhau</a:t>
            </a:r>
            <a:r>
              <a:rPr lang="en-US" altLang="en-US" smtClean="0"/>
              <a:t>. </a:t>
            </a:r>
            <a:r>
              <a:rPr lang="en-US" smtClean="0"/>
              <a:t>Vì đây là làm viêc nhóm, cần có sự góp sức, hỗ trợ lẫn nhau giữa các thành viên thì công việc mới mau chóng hoàn thành. </a:t>
            </a:r>
          </a:p>
        </p:txBody>
      </p:sp>
    </p:spTree>
    <p:extLst>
      <p:ext uri="{BB962C8B-B14F-4D97-AF65-F5344CB8AC3E}">
        <p14:creationId xmlns:p14="http://schemas.microsoft.com/office/powerpoint/2010/main" val="467217444"/>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idx="4294967295"/>
          </p:nvPr>
        </p:nvSpPr>
        <p:spPr>
          <a:xfrm>
            <a:off x="2018379250" y="0"/>
            <a:ext cx="3175" cy="3175"/>
          </a:xfrm>
        </p:spPr>
      </p:sp>
      <p:sp>
        <p:nvSpPr>
          <p:cNvPr id="30723" name="Notes Placeholder 2"/>
          <p:cNvSpPr>
            <a:spLocks noGrp="1" noRot="1" noChangeAspect="1" noChangeArrowheads="1"/>
          </p:cNvSpPr>
          <p:nvPr>
            <p:ph type="body" idx="1"/>
          </p:nvPr>
        </p:nvSpPr>
        <p:spPr bwMode="auto">
          <a:xfrm>
            <a:off x="457200" y="1481138"/>
            <a:ext cx="822960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Nội dung trình bày thứ hai là kế hoạch làm việc của nhóm. Trước tiên là mình xin tóm tắt lại yêu cầu đồ án mà nhóm mình được giao. Đồ án có yêu cầu như sau : </a:t>
            </a:r>
            <a:r>
              <a:rPr lang="en-US" altLang="en-US" smtClean="0"/>
              <a:t>Nhóm gồm 3-5 sinh viên thực hiện quay một Video Clip nói</a:t>
            </a:r>
            <a:r>
              <a:rPr lang="en-US" smtClean="0"/>
              <a:t> </a:t>
            </a:r>
            <a:r>
              <a:rPr lang="en-US" altLang="en-US" smtClean="0"/>
              <a:t>về kế hoạch thực hiện ước mơ nghề nghiệp của bản thân.</a:t>
            </a:r>
          </a:p>
          <a:p>
            <a:endParaRPr lang="en-US" smtClean="0"/>
          </a:p>
          <a:p>
            <a:r>
              <a:rPr lang="en-US" smtClean="0"/>
              <a:t>Nội dung của </a:t>
            </a:r>
            <a:r>
              <a:rPr lang="en-US" altLang="en-US" smtClean="0"/>
              <a:t>Clip </a:t>
            </a:r>
            <a:r>
              <a:rPr lang="en-US" smtClean="0"/>
              <a:t>phải </a:t>
            </a:r>
            <a:r>
              <a:rPr lang="en-US" altLang="en-US" smtClean="0"/>
              <a:t>thể hiện được niềm đam mê hay sở thích lúc còn</a:t>
            </a:r>
            <a:r>
              <a:rPr lang="en-US" smtClean="0"/>
              <a:t> </a:t>
            </a:r>
            <a:r>
              <a:rPr lang="en-US" altLang="en-US" smtClean="0"/>
              <a:t>nhỏ, mơ ước lớn lên sẽ làm gì và kế hoạch thực hiện ước mơđó như thế nào.</a:t>
            </a:r>
            <a:br>
              <a:rPr lang="en-US" altLang="en-US" smtClean="0"/>
            </a:br>
            <a:endParaRPr lang="en-US" smtClean="0"/>
          </a:p>
        </p:txBody>
      </p:sp>
    </p:spTree>
    <p:extLst>
      <p:ext uri="{BB962C8B-B14F-4D97-AF65-F5344CB8AC3E}">
        <p14:creationId xmlns:p14="http://schemas.microsoft.com/office/powerpoint/2010/main" val="964548630"/>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6" name="Slide Image Placeholder 1"/>
          <p:cNvSpPr>
            <a:spLocks noGrp="1" noRot="1" noChangeAspect="1" noChangeArrowheads="1" noTextEdit="1"/>
          </p:cNvSpPr>
          <p:nvPr>
            <p:ph type="sldImg" idx="4294967295"/>
          </p:nvPr>
        </p:nvSpPr>
        <p:spPr>
          <a:xfrm>
            <a:off x="2147483647" y="3175"/>
            <a:ext cx="0" cy="2147483647"/>
          </a:xfrm>
        </p:spPr>
      </p:sp>
      <p:sp>
        <p:nvSpPr>
          <p:cNvPr id="31747" name="Notes Placeholder 2"/>
          <p:cNvSpPr>
            <a:spLocks noGrp="1" noRot="1" noChangeAspect="1" noChangeArrowheads="1"/>
          </p:cNvSpPr>
          <p:nvPr>
            <p:ph type="body" idx="1"/>
          </p:nvPr>
        </p:nvSpPr>
        <p:spPr bwMode="auto">
          <a:xfrm>
            <a:off x="457200" y="1481138"/>
            <a:ext cx="822960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t>Tiếp theo là quy định của đồ án. Clip đồ án của nhóm </a:t>
            </a:r>
            <a:r>
              <a:rPr lang="en-US" altLang="en-US" smtClean="0"/>
              <a:t>phải có phần tự giới thiệu của các sinh viên trong nhóm</a:t>
            </a:r>
            <a:r>
              <a:rPr lang="en-US" smtClean="0"/>
              <a:t> </a:t>
            </a:r>
            <a:r>
              <a:rPr lang="en-US" altLang="en-US" smtClean="0"/>
              <a:t>và được đưa lên mạng youtube</a:t>
            </a:r>
            <a:br>
              <a:rPr lang="en-US" altLang="en-US" smtClean="0"/>
            </a:br>
            <a:r>
              <a:rPr lang="en-US" smtClean="0"/>
              <a:t>clip có </a:t>
            </a:r>
            <a:r>
              <a:rPr lang="en-US" altLang="en-US" smtClean="0"/>
              <a:t>Độ dài từ 4-6 phút</a:t>
            </a:r>
            <a:endParaRPr lang="en-US" smtClean="0"/>
          </a:p>
        </p:txBody>
      </p:sp>
    </p:spTree>
    <p:extLst>
      <p:ext uri="{BB962C8B-B14F-4D97-AF65-F5344CB8AC3E}">
        <p14:creationId xmlns:p14="http://schemas.microsoft.com/office/powerpoint/2010/main" val="1701886217"/>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idx="4294967295"/>
          </p:nvPr>
        </p:nvSpPr>
        <p:spPr>
          <a:xfrm>
            <a:off x="-1343025" y="3175"/>
            <a:ext cx="4057650" cy="3044825"/>
          </a:xfrm>
        </p:spPr>
      </p:sp>
      <p:sp>
        <p:nvSpPr>
          <p:cNvPr id="32771" name="Notes Placeholder 2"/>
          <p:cNvSpPr>
            <a:spLocks noGrp="1" noRot="1" noChangeAspect="1" noChangeArrowheads="1"/>
          </p:cNvSpPr>
          <p:nvPr>
            <p:ph type="body" idx="1"/>
          </p:nvPr>
        </p:nvSpPr>
        <p:spPr bwMode="auto">
          <a:xfrm>
            <a:off x="457200" y="1481138"/>
            <a:ext cx="822960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t>Ngay sau khi nhóm được lập và nhận đồ án, thì nhóm chúng mình đã xác định được mục tiêu mà nhóm cần đạt được đó là phải </a:t>
            </a:r>
            <a:r>
              <a:rPr lang="en-US" altLang="en-US" smtClean="0"/>
              <a:t> thực hiện 1 video clip ngắn về chủ đề ước mơ nghề nghiệp</a:t>
            </a:r>
          </a:p>
          <a:p>
            <a:endParaRPr lang="en-US" smtClean="0"/>
          </a:p>
        </p:txBody>
      </p:sp>
    </p:spTree>
    <p:extLst>
      <p:ext uri="{BB962C8B-B14F-4D97-AF65-F5344CB8AC3E}">
        <p14:creationId xmlns:p14="http://schemas.microsoft.com/office/powerpoint/2010/main" val="3124309541"/>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Slide Image Placeholder 1"/>
          <p:cNvSpPr>
            <a:spLocks noGrp="1" noRot="1" noChangeAspect="1" noChangeArrowheads="1" noTextEdit="1"/>
          </p:cNvSpPr>
          <p:nvPr>
            <p:ph type="sldImg" idx="4294967295"/>
          </p:nvPr>
        </p:nvSpPr>
        <p:spPr>
          <a:xfrm>
            <a:off x="223838" y="3175"/>
            <a:ext cx="223837" cy="168275"/>
          </a:xfrm>
        </p:spPr>
      </p:sp>
      <p:sp>
        <p:nvSpPr>
          <p:cNvPr id="33795" name="Notes Placeholder 2"/>
          <p:cNvSpPr>
            <a:spLocks noGrp="1" noRot="1" noChangeAspect="1" noChangeArrowheads="1"/>
          </p:cNvSpPr>
          <p:nvPr>
            <p:ph type="body" idx="1"/>
          </p:nvPr>
        </p:nvSpPr>
        <p:spPr bwMode="auto">
          <a:xfrm>
            <a:off x="457200" y="1481138"/>
            <a:ext cx="822960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t>Trong quá trình làm việc nhóm, các thành viên ai cũng đưa ra được ý tưởng cho đồ án này. Các ý tưởng đó như sau: </a:t>
            </a:r>
            <a:endParaRPr lang="en-US" altLang="en-US" smtClean="0"/>
          </a:p>
          <a:p>
            <a:pPr eaLnBrk="1" hangingPunct="1">
              <a:spcBef>
                <a:spcPct val="0"/>
              </a:spcBef>
            </a:pPr>
            <a:r>
              <a:rPr lang="en-US" smtClean="0"/>
              <a:t>Ý tưởng đầu tiên đó là </a:t>
            </a:r>
            <a:r>
              <a:rPr lang="en-US" altLang="en-US" smtClean="0"/>
              <a:t>Thực hiện quay video truyền thống bằng điện thoại</a:t>
            </a:r>
            <a:r>
              <a:rPr lang="en-US" smtClean="0"/>
              <a:t>, nhóm đã hội ý và loại bỏ ý tưởng này vì nó quá bình thường, không có sự sáng tạo. Ý tưởng thứ hai là </a:t>
            </a:r>
            <a:r>
              <a:rPr lang="en-US" altLang="en-US" smtClean="0"/>
              <a:t>Làm một phóng sự </a:t>
            </a:r>
            <a:r>
              <a:rPr lang="en-US" smtClean="0"/>
              <a:t>nhưng cũng đã bị loại vì các thành viên trong nhóm đều bận đihọc với nhà ở rất xa nhau, không có thời gian đi thực tế. Ý tưởng thứ 3 là </a:t>
            </a:r>
            <a:r>
              <a:rPr lang="en-US" altLang="en-US" smtClean="0"/>
              <a:t>Làm clip theo kiểu DRAW MY </a:t>
            </a:r>
            <a:r>
              <a:rPr lang="en-US" smtClean="0"/>
              <a:t>LIFE, ý tưởng này dược đa số thành viên trong nhóm tán thành vì một trong 3 ưu điểm sau : 1 là </a:t>
            </a:r>
            <a:r>
              <a:rPr lang="en-US" altLang="en-US" smtClean="0"/>
              <a:t>Dễ thực hiện</a:t>
            </a:r>
            <a:r>
              <a:rPr lang="en-US" smtClean="0"/>
              <a:t> vì có sự hỗ trợ của phần mềm</a:t>
            </a:r>
            <a:r>
              <a:rPr lang="en-US" altLang="en-US" smtClean="0"/>
              <a:t>, </a:t>
            </a:r>
            <a:r>
              <a:rPr lang="en-US" smtClean="0"/>
              <a:t>2 là </a:t>
            </a:r>
            <a:r>
              <a:rPr lang="en-US" altLang="en-US" smtClean="0"/>
              <a:t>có nhiều tài liệu tham khảo</a:t>
            </a:r>
            <a:r>
              <a:rPr lang="en-US" smtClean="0"/>
              <a:t> trên internet vì đây đang là 1 trào lưu mới rất phổ biến, 3 là các thành viên có thể làm việc với nhau thông qua internet.</a:t>
            </a:r>
            <a:endParaRPr lang="en-US" altLang="en-US" smtClean="0"/>
          </a:p>
          <a:p>
            <a:pPr eaLnBrk="1" hangingPunct="1">
              <a:spcBef>
                <a:spcPct val="0"/>
              </a:spcBef>
            </a:pPr>
            <a:r>
              <a:rPr lang="en-US" smtClean="0"/>
              <a:t>Với ý tưởng này nhóm  thực hiện làm </a:t>
            </a:r>
            <a:r>
              <a:rPr lang="en-US" altLang="en-US" smtClean="0"/>
              <a:t>Sản phẩm</a:t>
            </a:r>
            <a:r>
              <a:rPr lang="en-US" smtClean="0"/>
              <a:t> video </a:t>
            </a:r>
            <a:r>
              <a:rPr lang="en-US" altLang="en-US" smtClean="0"/>
              <a:t> </a:t>
            </a:r>
            <a:r>
              <a:rPr lang="en-US" smtClean="0"/>
              <a:t>đồ án của nhóm </a:t>
            </a:r>
            <a:r>
              <a:rPr lang="en-US" altLang="en-US" smtClean="0"/>
              <a:t>sẽ là</a:t>
            </a:r>
            <a:r>
              <a:rPr lang="en-US" smtClean="0"/>
              <a:t> 1</a:t>
            </a:r>
            <a:r>
              <a:rPr lang="en-US" altLang="en-US" smtClean="0"/>
              <a:t> video theo phong cách “ DRAW MY LIF ”</a:t>
            </a:r>
            <a:r>
              <a:rPr lang="en-US" smtClean="0"/>
              <a:t>. Video này sẽ được vẽ bằng phần mềm</a:t>
            </a:r>
            <a:r>
              <a:rPr lang="en-US" altLang="en-US" smtClean="0"/>
              <a:t>. Nội dung video sẽ nói về chủ đề ước mơ từ nhỏ đến khi lớn lên</a:t>
            </a:r>
            <a:r>
              <a:rPr lang="en-US" smtClean="0"/>
              <a:t> của một bạn nào đó</a:t>
            </a:r>
            <a:r>
              <a:rPr lang="en-US" altLang="en-US" smtClean="0"/>
              <a:t>. </a:t>
            </a:r>
          </a:p>
          <a:p>
            <a:pPr eaLnBrk="1" hangingPunct="1">
              <a:spcBef>
                <a:spcPct val="0"/>
              </a:spcBef>
            </a:pPr>
            <a:endParaRPr lang="en-US" smtClean="0"/>
          </a:p>
          <a:p>
            <a:endParaRPr lang="en-US" altLang="en-US" smtClean="0"/>
          </a:p>
        </p:txBody>
      </p:sp>
    </p:spTree>
    <p:extLst>
      <p:ext uri="{BB962C8B-B14F-4D97-AF65-F5344CB8AC3E}">
        <p14:creationId xmlns:p14="http://schemas.microsoft.com/office/powerpoint/2010/main" val="1541350500"/>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idx="4294967295"/>
          </p:nvPr>
        </p:nvSpPr>
        <p:spPr>
          <a:xfrm>
            <a:off x="1657350" y="1825625"/>
            <a:ext cx="6213475" cy="4660900"/>
          </a:xfrm>
        </p:spPr>
      </p:sp>
      <p:sp>
        <p:nvSpPr>
          <p:cNvPr id="34819" name="Notes Placeholder 2"/>
          <p:cNvSpPr>
            <a:spLocks noGrp="1" noRot="1" noChangeAspect="1" noChangeArrowheads="1"/>
          </p:cNvSpPr>
          <p:nvPr>
            <p:ph type="body" idx="1"/>
          </p:nvPr>
        </p:nvSpPr>
        <p:spPr bwMode="auto">
          <a:xfrm>
            <a:off x="457200" y="1481138"/>
            <a:ext cx="8229600"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Trên đây là hình ảnh về website có hỗ </a:t>
            </a:r>
            <a:r>
              <a:rPr lang="en-US" altLang="en-US" smtClean="0"/>
              <a:t>tạo hiệu ứng làm phim </a:t>
            </a:r>
            <a:r>
              <a:rPr lang="en-US" smtClean="0"/>
              <a:t> hoạt hình mà nhóm quyết định đưa vào sử dụng phục vụ cho công việc làm đồ án. Trên hình mình cũng có để đường link website cho các bạn tham khảo.</a:t>
            </a:r>
          </a:p>
        </p:txBody>
      </p:sp>
    </p:spTree>
    <p:extLst>
      <p:ext uri="{BB962C8B-B14F-4D97-AF65-F5344CB8AC3E}">
        <p14:creationId xmlns:p14="http://schemas.microsoft.com/office/powerpoint/2010/main" val="144114172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F44225A4-4232-42E1-9A3B-A32864C0E89C}" type="datetime1">
              <a:rPr lang="en-US" altLang="en-US" smtClean="0"/>
              <a:pPr>
                <a:defRPr/>
              </a:pPr>
              <a:t>10/11/2017</a:t>
            </a:fld>
            <a:endParaRPr lang="en-US" sz="180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501E31C-4700-403E-9B84-BF69E6DADACB}" type="slidenum">
              <a:rPr lang="en-US" altLang="en-US" smtClean="0"/>
              <a:pPr/>
              <a:t>‹#›</a:t>
            </a:fld>
            <a:endParaRPr lang="en-US" sz="1800"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B13A4BC-8847-48C5-B746-08E5C0FB5A1B}" type="datetime1">
              <a:rPr lang="en-US" altLang="en-US" smtClean="0"/>
              <a:pPr>
                <a:defRPr/>
              </a:pPr>
              <a:t>10/11/2017</a:t>
            </a:fld>
            <a:endParaRPr lang="en-US" sz="180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E3C2282-FBF1-42A4-847F-28A9006DF856}" type="slidenum">
              <a:rPr lang="en-US" altLang="en-US" smtClean="0"/>
              <a:pPr/>
              <a:t>‹#›</a:t>
            </a:fld>
            <a:endParaRPr lang="en-US" sz="1800" b="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C6CA5EF-8B0F-4B25-9BD3-888993D1C664}" type="datetime1">
              <a:rPr lang="en-US" altLang="en-US" smtClean="0"/>
              <a:pPr>
                <a:defRPr/>
              </a:pPr>
              <a:t>10/11/2017</a:t>
            </a:fld>
            <a:endParaRPr lang="en-US" sz="180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9111F11-8D58-4708-B65A-0457E441BC80}" type="slidenum">
              <a:rPr lang="en-US" altLang="en-US" smtClean="0"/>
              <a:pPr/>
              <a:t>‹#›</a:t>
            </a:fld>
            <a:endParaRPr lang="en-US" sz="1800" b="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Date Placeholder 9"/>
          <p:cNvSpPr>
            <a:spLocks noGrp="1" noChangeArrowheads="1"/>
          </p:cNvSpPr>
          <p:nvPr>
            <p:ph type="dt" sz="half" idx="10"/>
          </p:nvPr>
        </p:nvSpPr>
        <p:spPr>
          <a:ln/>
        </p:spPr>
        <p:txBody>
          <a:bodyPr/>
          <a:lstStyle>
            <a:lvl1pPr>
              <a:defRPr/>
            </a:lvl1pPr>
          </a:lstStyle>
          <a:p>
            <a:pPr>
              <a:defRPr/>
            </a:pPr>
            <a:fld id="{5F890E1A-DC47-46C2-BF26-EAC31719BC28}" type="datetime1">
              <a:rPr lang="en-US" altLang="en-US"/>
              <a:pPr>
                <a:defRPr/>
              </a:pPr>
              <a:t>10/11/2017</a:t>
            </a:fld>
            <a:endParaRPr lang="en-US" sz="1800"/>
          </a:p>
        </p:txBody>
      </p:sp>
      <p:sp>
        <p:nvSpPr>
          <p:cNvPr id="4" name="Footer Placeholder 21"/>
          <p:cNvSpPr>
            <a:spLocks noGrp="1" noChangeArrowheads="1"/>
          </p:cNvSpPr>
          <p:nvPr>
            <p:ph type="ftr" sz="quarter" idx="11"/>
          </p:nvPr>
        </p:nvSpPr>
        <p:spPr>
          <a:ln/>
        </p:spPr>
        <p:txBody>
          <a:bodyPr/>
          <a:lstStyle>
            <a:lvl1pPr>
              <a:defRPr/>
            </a:lvl1pPr>
          </a:lstStyle>
          <a:p>
            <a:pPr>
              <a:defRPr/>
            </a:pPr>
            <a:endParaRPr lang="en-US"/>
          </a:p>
        </p:txBody>
      </p:sp>
      <p:sp>
        <p:nvSpPr>
          <p:cNvPr id="5" name="Slide Number Placeholder 17"/>
          <p:cNvSpPr>
            <a:spLocks noGrp="1" noChangeArrowheads="1"/>
          </p:cNvSpPr>
          <p:nvPr>
            <p:ph type="sldNum" sz="quarter" idx="12"/>
          </p:nvPr>
        </p:nvSpPr>
        <p:spPr>
          <a:ln/>
        </p:spPr>
        <p:txBody>
          <a:bodyPr/>
          <a:lstStyle>
            <a:lvl1pPr>
              <a:defRPr/>
            </a:lvl1pPr>
          </a:lstStyle>
          <a:p>
            <a:fld id="{056A4B3A-39F9-4B35-BBEE-02261DE13C04}" type="slidenum">
              <a:rPr lang="en-US" altLang="en-US"/>
              <a:pPr/>
              <a:t>‹#›</a:t>
            </a:fld>
            <a:endParaRPr lang="en-US" sz="1800" b="0"/>
          </a:p>
        </p:txBody>
      </p:sp>
    </p:spTree>
    <p:extLst>
      <p:ext uri="{BB962C8B-B14F-4D97-AF65-F5344CB8AC3E}">
        <p14:creationId xmlns:p14="http://schemas.microsoft.com/office/powerpoint/2010/main" val="428568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BED19132-97F8-4FEC-9231-62E886D77639}" type="datetime1">
              <a:rPr lang="en-US" altLang="en-US" smtClean="0"/>
              <a:pPr>
                <a:defRPr/>
              </a:pPr>
              <a:t>10/11/2017</a:t>
            </a:fld>
            <a:endParaRPr lang="en-US" sz="180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8CE5AD0-D363-4A00-8BF4-60175E6EC770}" type="slidenum">
              <a:rPr lang="en-US" altLang="en-US" smtClean="0"/>
              <a:pPr/>
              <a:t>‹#›</a:t>
            </a:fld>
            <a:endParaRPr lang="en-US" sz="1800" b="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pPr>
              <a:defRPr/>
            </a:pPr>
            <a:fld id="{28F0BDF4-0D6C-45AE-B8A4-5CF3271D9F28}" type="datetime1">
              <a:rPr lang="en-US" altLang="en-US" smtClean="0"/>
              <a:pPr>
                <a:defRPr/>
              </a:pPr>
              <a:t>10/11/2017</a:t>
            </a:fld>
            <a:endParaRPr lang="en-US" sz="180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EA140FC-49C6-4B03-8BA2-0A968F858118}" type="slidenum">
              <a:rPr lang="en-US" altLang="en-US" smtClean="0"/>
              <a:pPr/>
              <a:t>‹#›</a:t>
            </a:fld>
            <a:endParaRPr lang="en-US" sz="1800" b="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0C8AC1ED-1EAD-4AE7-8081-15231DF9AA54}" type="datetime1">
              <a:rPr lang="en-US" altLang="en-US" smtClean="0"/>
              <a:pPr>
                <a:defRPr/>
              </a:pPr>
              <a:t>10/11/2017</a:t>
            </a:fld>
            <a:endParaRPr lang="en-US" sz="180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5E1BB37-65DD-47B2-A736-EDCB3E06FC8C}" type="slidenum">
              <a:rPr lang="en-US" altLang="en-US" smtClean="0"/>
              <a:pPr/>
              <a:t>‹#›</a:t>
            </a:fld>
            <a:endParaRPr lang="en-US" sz="1800" b="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4860B5F-DBE4-421B-AC1A-29856F6A0340}" type="datetime1">
              <a:rPr lang="en-US" altLang="en-US" smtClean="0"/>
              <a:pPr>
                <a:defRPr/>
              </a:pPr>
              <a:t>10/11/2017</a:t>
            </a:fld>
            <a:endParaRPr lang="en-US" sz="180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C260245F-1056-45AC-9418-1E50AEF011E8}" type="slidenum">
              <a:rPr lang="en-US" altLang="en-US" smtClean="0"/>
              <a:pPr/>
              <a:t>‹#›</a:t>
            </a:fld>
            <a:endParaRPr lang="en-US" sz="1800" b="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0A0850F1-F1E6-4B39-B8C9-DDF86B8A62ED}" type="datetime1">
              <a:rPr lang="en-US" altLang="en-US" smtClean="0"/>
              <a:pPr>
                <a:defRPr/>
              </a:pPr>
              <a:t>10/11/2017</a:t>
            </a:fld>
            <a:endParaRPr lang="en-US" sz="180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CE89EE2-1E19-4245-B217-8D3B0E2D3668}" type="slidenum">
              <a:rPr lang="en-US" altLang="en-US" smtClean="0"/>
              <a:pPr/>
              <a:t>‹#›</a:t>
            </a:fld>
            <a:endParaRPr lang="en-US" sz="1800" b="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EEAFF6E-E15B-4EA2-9203-74364DD6DA82}" type="datetime1">
              <a:rPr lang="en-US" altLang="en-US" smtClean="0"/>
              <a:pPr>
                <a:defRPr/>
              </a:pPr>
              <a:t>10/11/2017</a:t>
            </a:fld>
            <a:endParaRPr lang="en-US" sz="180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7741FA5E-7505-4DE5-96E0-D61A1694C5DE}" type="slidenum">
              <a:rPr lang="en-US" altLang="en-US" smtClean="0"/>
              <a:pPr/>
              <a:t>‹#›</a:t>
            </a:fld>
            <a:endParaRPr lang="en-US" sz="1800" b="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pPr>
              <a:defRPr/>
            </a:pPr>
            <a:fld id="{4DA18F59-8C5C-4E63-8B1E-7B07BE6C2962}" type="datetime1">
              <a:rPr lang="en-US" altLang="en-US" smtClean="0"/>
              <a:pPr>
                <a:defRPr/>
              </a:pPr>
              <a:t>10/11/2017</a:t>
            </a:fld>
            <a:endParaRPr lang="en-US" sz="180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19F39CF-7334-48AA-A5CA-AD8EA09E23EC}" type="slidenum">
              <a:rPr lang="en-US" altLang="en-US" smtClean="0"/>
              <a:pPr/>
              <a:t>‹#›</a:t>
            </a:fld>
            <a:endParaRPr lang="en-US" sz="1800" b="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2AF4411-2004-4C60-B2CC-96F14369CE83}" type="datetime1">
              <a:rPr lang="en-US" altLang="en-US" smtClean="0"/>
              <a:pPr>
                <a:defRPr/>
              </a:pPr>
              <a:t>10/11/2017</a:t>
            </a:fld>
            <a:endParaRPr lang="en-US" sz="180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265C52C-4B81-4AAE-A1BD-F56FF8067750}" type="slidenum">
              <a:rPr lang="en-US" altLang="en-US" smtClean="0"/>
              <a:pPr/>
              <a:t>‹#›</a:t>
            </a:fld>
            <a:endParaRPr lang="en-US" sz="1800" b="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pPr>
              <a:defRPr/>
            </a:pPr>
            <a:fld id="{53D36C48-90FD-4470-BB3C-700E6C89A2E4}" type="datetime1">
              <a:rPr lang="en-US" altLang="en-US" smtClean="0"/>
              <a:pPr>
                <a:defRPr/>
              </a:pPr>
              <a:t>10/11/2017</a:t>
            </a:fld>
            <a:endParaRPr lang="en-US" sz="180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8478D73-F0C2-4F2A-BA9C-E0CFF67C6360}" type="slidenum">
              <a:rPr lang="en-US" altLang="en-US" smtClean="0"/>
              <a:pPr/>
              <a:t>‹#›</a:t>
            </a:fld>
            <a:endParaRPr lang="en-US" sz="1800" b="0"/>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jpe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8.jp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11.jpeg"/><Relationship Id="rId4" Type="http://schemas.openxmlformats.org/officeDocument/2006/relationships/diagramData" Target="../diagrams/data3.xml"/><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50" name="Right Triangle 9"/>
          <p:cNvSpPr>
            <a:spLocks noChangeArrowheads="1"/>
          </p:cNvSpPr>
          <p:nvPr/>
        </p:nvSpPr>
        <p:spPr bwMode="auto">
          <a:xfrm>
            <a:off x="0" y="4664075"/>
            <a:ext cx="9150350" cy="0"/>
          </a:xfrm>
          <a:prstGeom prst="rtTriangle">
            <a:avLst/>
          </a:prstGeom>
          <a:solidFill>
            <a:srgbClr val="FFFFFF"/>
          </a:solidFill>
          <a:ln>
            <a:noFill/>
          </a:ln>
          <a:extLst>
            <a:ext uri="{91240B29-F687-4F45-9708-019B960494DF}">
              <a14:hiddenLine xmlns:a14="http://schemas.microsoft.com/office/drawing/2010/main" w="12700" cap="rnd" cmpd="thickThin">
                <a:solidFill>
                  <a:srgbClr val="FFFFFF"/>
                </a:solidFill>
                <a:miter lim="800000"/>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solidFill>
                <a:srgbClr val="FFFFFF"/>
              </a:solidFill>
              <a:latin typeface="Lucida Sans Unicode" panose="020B0602030504020204" pitchFamily="34" charset="0"/>
              <a:sym typeface="Lucida Sans Unicode" panose="020B0602030504020204" pitchFamily="34" charset="0"/>
            </a:endParaRPr>
          </a:p>
        </p:txBody>
      </p:sp>
      <p:sp>
        <p:nvSpPr>
          <p:cNvPr id="2052" name="Rectangle 3"/>
          <p:cNvSpPr>
            <a:spLocks noChangeArrowheads="1"/>
          </p:cNvSpPr>
          <p:nvPr/>
        </p:nvSpPr>
        <p:spPr bwMode="auto">
          <a:xfrm>
            <a:off x="359662" y="96521"/>
            <a:ext cx="839197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t/>
            </a:r>
            <a:br>
              <a:rPr lang="en-US"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br>
            <a:r>
              <a:rPr lang="en-US"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t/>
            </a:r>
            <a:br>
              <a:rPr lang="en-US"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br>
            <a:r>
              <a:rPr 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t> </a:t>
            </a:r>
            <a:r>
              <a:rPr lang="en-US" sz="32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t>NHẬP MÔN CÔNG NGHỆ THÔNG TIN VÀ </a:t>
            </a:r>
            <a:endParaRPr lang="en-US" altLang="en-US" sz="32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endParaRPr>
          </a:p>
          <a:p>
            <a:pPr algn="ctr" eaLnBrk="1" hangingPunct="1"/>
            <a:r>
              <a:rPr lang="en-US" sz="32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t>TRUYỀN THÔNG </a:t>
            </a:r>
            <a:endParaRPr lang="en-US"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endParaRPr>
          </a:p>
        </p:txBody>
      </p:sp>
      <p:sp>
        <p:nvSpPr>
          <p:cNvPr id="2053" name="Rectangle 5"/>
          <p:cNvSpPr>
            <a:spLocks noChangeArrowheads="1"/>
          </p:cNvSpPr>
          <p:nvPr/>
        </p:nvSpPr>
        <p:spPr bwMode="auto">
          <a:xfrm>
            <a:off x="287194" y="3649663"/>
            <a:ext cx="463139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sz="6000" b="1">
                <a:solidFill>
                  <a:schemeClr val="accent4">
                    <a:lumMod val="60000"/>
                    <a:lumOff val="40000"/>
                  </a:schemeClr>
                </a:solidFill>
                <a:latin typeface="Times New Roman" panose="02020603050405020304" pitchFamily="18" charset="0"/>
                <a:sym typeface="Times New Roman" panose="02020603050405020304" pitchFamily="18" charset="0"/>
              </a:rPr>
              <a:t>ĐỒ ÁN SỐ </a:t>
            </a:r>
            <a:r>
              <a:rPr lang="en-US" sz="6000" b="1" smtClean="0">
                <a:solidFill>
                  <a:schemeClr val="accent4">
                    <a:lumMod val="60000"/>
                    <a:lumOff val="40000"/>
                  </a:schemeClr>
                </a:solidFill>
                <a:latin typeface="Times New Roman" panose="02020603050405020304" pitchFamily="18" charset="0"/>
                <a:sym typeface="Times New Roman" panose="02020603050405020304" pitchFamily="18" charset="0"/>
              </a:rPr>
              <a:t>2 </a:t>
            </a:r>
            <a:endParaRPr lang="en-US" altLang="en-US">
              <a:solidFill>
                <a:schemeClr val="accent4">
                  <a:lumMod val="60000"/>
                  <a:lumOff val="40000"/>
                </a:schemeClr>
              </a:solidFill>
            </a:endParaRPr>
          </a:p>
        </p:txBody>
      </p:sp>
      <p:sp>
        <p:nvSpPr>
          <p:cNvPr id="2054" name="Rectangle 9"/>
          <p:cNvSpPr>
            <a:spLocks noChangeArrowheads="1"/>
          </p:cNvSpPr>
          <p:nvPr/>
        </p:nvSpPr>
        <p:spPr bwMode="auto">
          <a:xfrm>
            <a:off x="1421207" y="4869160"/>
            <a:ext cx="222208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sz="4000" b="1">
                <a:solidFill>
                  <a:schemeClr val="accent4">
                    <a:lumMod val="60000"/>
                    <a:lumOff val="40000"/>
                  </a:schemeClr>
                </a:solidFill>
                <a:latin typeface="Times New Roman" panose="02020603050405020304" pitchFamily="18" charset="0"/>
                <a:sym typeface="Times New Roman" panose="02020603050405020304" pitchFamily="18" charset="0"/>
              </a:rPr>
              <a:t>NHÓM </a:t>
            </a:r>
            <a:r>
              <a:rPr lang="en-US" sz="4000" b="1" smtClean="0">
                <a:solidFill>
                  <a:schemeClr val="accent4">
                    <a:lumMod val="60000"/>
                    <a:lumOff val="40000"/>
                  </a:schemeClr>
                </a:solidFill>
                <a:latin typeface="Times New Roman" panose="02020603050405020304" pitchFamily="18" charset="0"/>
                <a:sym typeface="Times New Roman" panose="02020603050405020304" pitchFamily="18" charset="0"/>
              </a:rPr>
              <a:t>5</a:t>
            </a:r>
            <a:endParaRPr lang="en-US">
              <a:solidFill>
                <a:schemeClr val="accent4">
                  <a:lumMod val="60000"/>
                  <a:lumOff val="40000"/>
                </a:schemeClr>
              </a:solidFill>
            </a:endParaRPr>
          </a:p>
        </p:txBody>
      </p:sp>
      <p:sp>
        <p:nvSpPr>
          <p:cNvPr id="2055" name="Straight Connector 11"/>
          <p:cNvSpPr>
            <a:spLocks noChangeShapeType="1"/>
          </p:cNvSpPr>
          <p:nvPr/>
        </p:nvSpPr>
        <p:spPr bwMode="auto">
          <a:xfrm>
            <a:off x="287524" y="4581128"/>
            <a:ext cx="4489450" cy="1588"/>
          </a:xfrm>
          <a:prstGeom prst="line">
            <a:avLst/>
          </a:prstGeom>
          <a:ln>
            <a:headEnd/>
            <a:tailEnd/>
          </a:ln>
          <a:extLst/>
        </p:spPr>
        <p:style>
          <a:lnRef idx="3">
            <a:schemeClr val="accent4"/>
          </a:lnRef>
          <a:fillRef idx="0">
            <a:schemeClr val="accent4"/>
          </a:fillRef>
          <a:effectRef idx="2">
            <a:schemeClr val="accent4"/>
          </a:effectRef>
          <a:fontRef idx="minor">
            <a:schemeClr val="tx1"/>
          </a:fontRef>
        </p:style>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14"/>
          <p:cNvSpPr>
            <a:spLocks noChangeArrowheads="1"/>
          </p:cNvSpPr>
          <p:nvPr/>
        </p:nvSpPr>
        <p:spPr bwMode="auto">
          <a:xfrm>
            <a:off x="503548" y="0"/>
            <a:ext cx="836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sz="5400" b="1">
                <a:solidFill>
                  <a:schemeClr val="accent3">
                    <a:lumMod val="75000"/>
                  </a:schemeClr>
                </a:solidFill>
                <a:latin typeface="Times New Roman" panose="02020603050405020304" pitchFamily="18" charset="0"/>
                <a:sym typeface="Times New Roman" panose="02020603050405020304" pitchFamily="18" charset="0"/>
              </a:rPr>
              <a:t>II.KẾ HOẠCH LÀM VIỆC</a:t>
            </a:r>
            <a:endParaRPr lang="en-US">
              <a:solidFill>
                <a:schemeClr val="accent3">
                  <a:lumMod val="75000"/>
                </a:schemeClr>
              </a:solidFill>
            </a:endParaRPr>
          </a:p>
        </p:txBody>
      </p:sp>
      <p:sp>
        <p:nvSpPr>
          <p:cNvPr id="11271" name="Rectangle 8"/>
          <p:cNvSpPr>
            <a:spLocks noChangeArrowheads="1"/>
          </p:cNvSpPr>
          <p:nvPr/>
        </p:nvSpPr>
        <p:spPr bwMode="auto">
          <a:xfrm>
            <a:off x="277237" y="846610"/>
            <a:ext cx="7767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sz="32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t>5.XÁC ĐỊNH NHIỆM VỤ</a:t>
            </a: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5122" name="Picture 2" descr="C:\Users\NoNickName\Downloads\Check-Lis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8285" y="1628800"/>
            <a:ext cx="3526294" cy="31169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Diagram 10"/>
          <p:cNvGraphicFramePr/>
          <p:nvPr>
            <p:extLst>
              <p:ext uri="{D42A27DB-BD31-4B8C-83A1-F6EECF244321}">
                <p14:modId xmlns:p14="http://schemas.microsoft.com/office/powerpoint/2010/main" val="2746799277"/>
              </p:ext>
            </p:extLst>
          </p:nvPr>
        </p:nvGraphicFramePr>
        <p:xfrm>
          <a:off x="-1604295" y="1479545"/>
          <a:ext cx="8460940" cy="53784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20588" y="116632"/>
            <a:ext cx="9361040" cy="1143000"/>
          </a:xfrm>
        </p:spPr>
        <p:txBody>
          <a:bodyPr>
            <a:noAutofit/>
          </a:bodyPr>
          <a:lstStyle/>
          <a:p>
            <a:pPr eaLnBrk="1" hangingPunct="1"/>
            <a:r>
              <a:rPr lang="en-US" altLang="zh-CN" sz="4400" b="1" cap="none" smtClean="0">
                <a:solidFill>
                  <a:schemeClr val="accent3">
                    <a:lumMod val="75000"/>
                  </a:schemeClr>
                </a:solidFill>
                <a:latin typeface="Times New Roman" pitchFamily="18" charset="0"/>
                <a:cs typeface="Times New Roman" pitchFamily="18" charset="0"/>
              </a:rPr>
              <a:t>	III. CHI TIẾT TỪNG NHIỆM VỤ</a:t>
            </a:r>
          </a:p>
        </p:txBody>
      </p:sp>
      <p:sp>
        <p:nvSpPr>
          <p:cNvPr id="12291" name="Rectangle 3"/>
          <p:cNvSpPr>
            <a:spLocks noGrp="1" noChangeArrowheads="1"/>
          </p:cNvSpPr>
          <p:nvPr>
            <p:ph type="body" idx="4294967295"/>
          </p:nvPr>
        </p:nvSpPr>
        <p:spPr>
          <a:xfrm>
            <a:off x="0" y="1160748"/>
            <a:ext cx="9036496" cy="5437187"/>
          </a:xfrm>
        </p:spPr>
        <p:txBody>
          <a:bodyPr>
            <a:normAutofit/>
          </a:bodyPr>
          <a:lstStyle/>
          <a:p>
            <a:pPr eaLnBrk="1" hangingPunct="1">
              <a:buSzPct val="100000"/>
              <a:buFont typeface="Wingdings 3" panose="05040102010807070707" pitchFamily="18" charset="2"/>
              <a:buNone/>
            </a:pPr>
            <a:r>
              <a:rPr lang="en-US" altLang="zh-CN" sz="2000" smtClean="0">
                <a:solidFill>
                  <a:schemeClr val="accent1">
                    <a:lumMod val="75000"/>
                  </a:schemeClr>
                </a:solidFill>
                <a:latin typeface="Times New Roman" pitchFamily="18" charset="0"/>
                <a:cs typeface="Times New Roman" pitchFamily="18" charset="0"/>
              </a:rPr>
              <a:t>	</a:t>
            </a:r>
            <a:r>
              <a:rPr lang="en-US" altLang="zh-CN" sz="4400" b="1" smtClean="0">
                <a:solidFill>
                  <a:schemeClr val="accent3">
                    <a:lumMod val="60000"/>
                    <a:lumOff val="40000"/>
                  </a:schemeClr>
                </a:solidFill>
                <a:latin typeface="Times New Roman" pitchFamily="18" charset="0"/>
                <a:cs typeface="Times New Roman" pitchFamily="18" charset="0"/>
              </a:rPr>
              <a:t>1. Lên kịch bản và nội dung video</a:t>
            </a:r>
          </a:p>
          <a:p>
            <a:pPr lvl="1" eaLnBrk="1" hangingPunct="1">
              <a:buSzPct val="100000"/>
              <a:buFont typeface="Wingdings" panose="05000000000000000000" pitchFamily="2" charset="2"/>
              <a:buChar char="Ø"/>
            </a:pPr>
            <a:r>
              <a:rPr lang="en-US" altLang="zh-CN" sz="2000" u="sng" smtClean="0">
                <a:latin typeface="Times New Roman" pitchFamily="18" charset="0"/>
                <a:cs typeface="Times New Roman" pitchFamily="18" charset="0"/>
              </a:rPr>
              <a:t>Phụ trách: </a:t>
            </a:r>
            <a:r>
              <a:rPr lang="en-US" altLang="zh-CN" sz="2000" smtClean="0">
                <a:latin typeface="Times New Roman" pitchFamily="18" charset="0"/>
                <a:cs typeface="Times New Roman" pitchFamily="18" charset="0"/>
              </a:rPr>
              <a:t>Thanh Duy</a:t>
            </a:r>
          </a:p>
          <a:p>
            <a:pPr lvl="1" eaLnBrk="1" hangingPunct="1">
              <a:buSzPct val="100000"/>
              <a:buFont typeface="Wingdings" panose="05000000000000000000" pitchFamily="2" charset="2"/>
              <a:buChar char="Ø"/>
            </a:pPr>
            <a:r>
              <a:rPr lang="en-US" altLang="zh-CN" sz="2000" u="sng">
                <a:latin typeface="Times New Roman" pitchFamily="18" charset="0"/>
                <a:cs typeface="Times New Roman" pitchFamily="18" charset="0"/>
              </a:rPr>
              <a:t>Kịch</a:t>
            </a:r>
            <a:r>
              <a:rPr lang="en-US" altLang="zh-CN" sz="2000" u="sng" smtClean="0">
                <a:latin typeface="Times New Roman" pitchFamily="18" charset="0"/>
                <a:cs typeface="Times New Roman" pitchFamily="18" charset="0"/>
              </a:rPr>
              <a:t> </a:t>
            </a:r>
            <a:r>
              <a:rPr lang="en-US" altLang="zh-CN" sz="2000" u="sng">
                <a:latin typeface="Times New Roman" pitchFamily="18" charset="0"/>
                <a:cs typeface="Times New Roman" pitchFamily="18" charset="0"/>
              </a:rPr>
              <a:t>bản</a:t>
            </a:r>
            <a:r>
              <a:rPr lang="en-US" altLang="zh-CN" sz="2000" smtClean="0">
                <a:latin typeface="Times New Roman" pitchFamily="18" charset="0"/>
                <a:cs typeface="Times New Roman" pitchFamily="18" charset="0"/>
              </a:rPr>
              <a:t>: Thanh Duy</a:t>
            </a:r>
          </a:p>
          <a:p>
            <a:pPr lvl="1" eaLnBrk="1" hangingPunct="1">
              <a:buSzPct val="100000"/>
              <a:buFont typeface="Wingdings" panose="05000000000000000000" pitchFamily="2" charset="2"/>
              <a:buChar char="Ø"/>
            </a:pPr>
            <a:r>
              <a:rPr lang="en-US" altLang="zh-CN" sz="2000" u="sng" smtClean="0">
                <a:latin typeface="Times New Roman" pitchFamily="18" charset="0"/>
                <a:cs typeface="Times New Roman" pitchFamily="18" charset="0"/>
              </a:rPr>
              <a:t>Nội </a:t>
            </a:r>
            <a:r>
              <a:rPr lang="en-US" altLang="zh-CN" sz="2000" u="sng">
                <a:latin typeface="Times New Roman" pitchFamily="18" charset="0"/>
                <a:cs typeface="Times New Roman" pitchFamily="18" charset="0"/>
              </a:rPr>
              <a:t>dung</a:t>
            </a:r>
            <a:r>
              <a:rPr lang="en-US" altLang="zh-CN" sz="2000" u="sng" smtClean="0">
                <a:latin typeface="Times New Roman" pitchFamily="18" charset="0"/>
                <a:cs typeface="Times New Roman" pitchFamily="18" charset="0"/>
              </a:rPr>
              <a:t>:</a:t>
            </a:r>
            <a:r>
              <a:rPr lang="en-US" altLang="zh-CN" sz="2000" u="sng">
                <a:latin typeface="Times New Roman" pitchFamily="18" charset="0"/>
                <a:cs typeface="Times New Roman" pitchFamily="18" charset="0"/>
              </a:rPr>
              <a:t> </a:t>
            </a:r>
            <a:endParaRPr lang="en-US" altLang="zh-CN" sz="2000">
              <a:latin typeface="Times New Roman" pitchFamily="18" charset="0"/>
              <a:cs typeface="Times New Roman" pitchFamily="18" charset="0"/>
            </a:endParaRPr>
          </a:p>
          <a:p>
            <a:pPr lvl="1" eaLnBrk="1" hangingPunct="1">
              <a:buSzPct val="100000"/>
              <a:buFontTx/>
              <a:buChar char="-"/>
            </a:pPr>
            <a:r>
              <a:rPr lang="en-US" altLang="zh-CN" sz="2000" smtClean="0">
                <a:latin typeface="Times New Roman" pitchFamily="18" charset="0"/>
                <a:cs typeface="Times New Roman" pitchFamily="18" charset="0"/>
              </a:rPr>
              <a:t>Lên ý tưởng cho video là giúp cho bạn Thảo(diễn viên trong clip) tìm hiểu về một nghành lĩnh vực công nghệ thông tin =&gt; từ đó nêu ra :</a:t>
            </a:r>
          </a:p>
          <a:p>
            <a:pPr marL="393700" lvl="1" indent="0" eaLnBrk="1" hangingPunct="1">
              <a:buSzPct val="100000"/>
              <a:buNone/>
            </a:pPr>
            <a:r>
              <a:rPr lang="en-US" altLang="zh-CN" sz="2000" smtClean="0">
                <a:latin typeface="Times New Roman" pitchFamily="18" charset="0"/>
                <a:cs typeface="Times New Roman" pitchFamily="18" charset="0"/>
              </a:rPr>
              <a:t>+ Hiểu biết của mọi người (trong và ngoài nghành) về công nghệ thông tin.</a:t>
            </a:r>
          </a:p>
          <a:p>
            <a:pPr marL="393700" lvl="1" indent="0" eaLnBrk="1" hangingPunct="1">
              <a:buSzPct val="100000"/>
              <a:buNone/>
            </a:pPr>
            <a:r>
              <a:rPr lang="en-US" altLang="zh-CN" sz="2000" smtClean="0">
                <a:latin typeface="Times New Roman" pitchFamily="18" charset="0"/>
                <a:cs typeface="Times New Roman" pitchFamily="18" charset="0"/>
              </a:rPr>
              <a:t>+ Phỏng vấn tìm hiểu về nhu cầu, đòi hỏi về kỹ năng, trang bị gì cho lĩnh </a:t>
            </a:r>
            <a:r>
              <a:rPr lang="en-US" altLang="zh-CN" sz="2000" b="1" smtClean="0">
                <a:latin typeface="Times New Roman" pitchFamily="18" charset="0"/>
                <a:cs typeface="Times New Roman" pitchFamily="18" charset="0"/>
              </a:rPr>
              <a:t>vực </a:t>
            </a:r>
            <a:r>
              <a:rPr lang="en-US" altLang="zh-CN" sz="2000" b="1" smtClean="0">
                <a:latin typeface="Times New Roman" pitchFamily="18" charset="0"/>
                <a:cs typeface="Times New Roman" pitchFamily="18" charset="0"/>
              </a:rPr>
              <a:t>lập trình Game.</a:t>
            </a:r>
            <a:endParaRPr lang="en-US" altLang="zh-CN" sz="2000" b="1" smtClean="0">
              <a:latin typeface="Times New Roman" pitchFamily="18" charset="0"/>
              <a:cs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sz="half" idx="4294967295"/>
          </p:nvPr>
        </p:nvSpPr>
        <p:spPr>
          <a:xfrm>
            <a:off x="215516" y="224644"/>
            <a:ext cx="7880350" cy="4953000"/>
          </a:xfrm>
        </p:spPr>
        <p:txBody>
          <a:bodyPr>
            <a:normAutofit/>
          </a:bodyPr>
          <a:lstStyle/>
          <a:p>
            <a:pPr eaLnBrk="1" hangingPunct="1">
              <a:buFont typeface="Wingdings 3" panose="05040102010807070707" pitchFamily="18" charset="2"/>
              <a:buNone/>
            </a:pPr>
            <a:r>
              <a:rPr lang="en-US" altLang="zh-CN" sz="3200" b="1" smtClean="0">
                <a:solidFill>
                  <a:schemeClr val="accent3">
                    <a:lumMod val="60000"/>
                    <a:lumOff val="40000"/>
                  </a:schemeClr>
                </a:solidFill>
                <a:latin typeface="Times New Roman" pitchFamily="18" charset="0"/>
                <a:cs typeface="Times New Roman" pitchFamily="18" charset="0"/>
              </a:rPr>
              <a:t>2. Tạo video giới thiệu nhóm:</a:t>
            </a: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Phụ trách: Tấn Lộc + Công Tuấn</a:t>
            </a:r>
          </a:p>
          <a:p>
            <a:pPr lvl="1" eaLnBrk="1" hangingPunct="1">
              <a:buSzPct val="100000"/>
              <a:buFont typeface="Wingdings" panose="05000000000000000000" pitchFamily="2" charset="2"/>
              <a:buChar char="Ø"/>
            </a:pPr>
            <a:r>
              <a:rPr lang="en-US" altLang="zh-CN" sz="2800">
                <a:latin typeface="Times New Roman" pitchFamily="18" charset="0"/>
                <a:cs typeface="Times New Roman" pitchFamily="18" charset="0"/>
              </a:rPr>
              <a:t> </a:t>
            </a:r>
            <a:r>
              <a:rPr lang="en-US" altLang="zh-CN" sz="2800" smtClean="0">
                <a:latin typeface="Times New Roman" pitchFamily="18" charset="0"/>
                <a:cs typeface="Times New Roman" pitchFamily="18" charset="0"/>
              </a:rPr>
              <a:t>Công cụ : After Affect, Proshow producer</a:t>
            </a:r>
          </a:p>
          <a:p>
            <a:pPr lvl="1" eaLnBrk="1" hangingPunct="1">
              <a:buSzPct val="100000"/>
              <a:buFont typeface="Wingdings" panose="05000000000000000000" pitchFamily="2" charset="2"/>
              <a:buChar char="Ø"/>
            </a:pPr>
            <a:endParaRPr lang="en-US" altLang="zh-CN" sz="1800" smtClean="0">
              <a:latin typeface="Times New Roman" pitchFamily="18" charset="0"/>
              <a:cs typeface="Times New Roman" pitchFamily="18" charset="0"/>
            </a:endParaRPr>
          </a:p>
        </p:txBody>
      </p:sp>
      <p:pic>
        <p:nvPicPr>
          <p:cNvPr id="6" name="Picture 2" descr="C:\Users\NoNickName\Download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917336"/>
            <a:ext cx="2592288" cy="25351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929" y="2024844"/>
            <a:ext cx="3202166" cy="4269553"/>
          </a:xfrm>
          <a:prstGeom prst="rect">
            <a:avLst/>
          </a:prstGeom>
        </p:spPr>
      </p:pic>
      <p:sp>
        <p:nvSpPr>
          <p:cNvPr id="2" name="Rectangle 1"/>
          <p:cNvSpPr/>
          <p:nvPr/>
        </p:nvSpPr>
        <p:spPr>
          <a:xfrm>
            <a:off x="294917" y="6309320"/>
            <a:ext cx="1606530" cy="461665"/>
          </a:xfrm>
          <a:prstGeom prst="rect">
            <a:avLst/>
          </a:prstGeom>
          <a:noFill/>
        </p:spPr>
        <p:txBody>
          <a:bodyPr wrap="none" lIns="91440" tIns="45720" rIns="91440" bIns="45720">
            <a:spAutoFit/>
          </a:bodyPr>
          <a:lstStyle/>
          <a:p>
            <a:pPr algn="ctr"/>
            <a:r>
              <a:rPr lang="en-US" sz="2400" smtClean="0">
                <a:ln w="18415" cmpd="sng">
                  <a:solidFill>
                    <a:srgbClr val="FFFFFF"/>
                  </a:solidFill>
                  <a:prstDash val="solid"/>
                </a:ln>
                <a:solidFill>
                  <a:srgbClr val="FFFFFF"/>
                </a:solidFill>
                <a:effectLst>
                  <a:outerShdw blurRad="63500" dir="3600000" algn="tl" rotWithShape="0">
                    <a:srgbClr val="000000">
                      <a:alpha val="70000"/>
                    </a:srgbClr>
                  </a:outerShdw>
                </a:effectLst>
              </a:rPr>
              <a:t>Công tuấn</a:t>
            </a:r>
            <a:endParaRPr lang="en-US" sz="2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18044" y="2016521"/>
            <a:ext cx="3024336" cy="4260645"/>
          </a:xfrm>
          <a:prstGeom prst="rect">
            <a:avLst/>
          </a:prstGeom>
        </p:spPr>
      </p:pic>
      <p:sp>
        <p:nvSpPr>
          <p:cNvPr id="10" name="Rectangle 9"/>
          <p:cNvSpPr/>
          <p:nvPr/>
        </p:nvSpPr>
        <p:spPr>
          <a:xfrm>
            <a:off x="7123438" y="6294397"/>
            <a:ext cx="1194558" cy="461665"/>
          </a:xfrm>
          <a:prstGeom prst="rect">
            <a:avLst/>
          </a:prstGeom>
          <a:noFill/>
        </p:spPr>
        <p:txBody>
          <a:bodyPr wrap="none" lIns="91440" tIns="45720" rIns="91440" bIns="45720">
            <a:spAutoFit/>
          </a:bodyPr>
          <a:lstStyle/>
          <a:p>
            <a:pPr algn="ctr"/>
            <a:r>
              <a:rPr lang="en-US" sz="2400" smtClean="0">
                <a:ln w="18415" cmpd="sng">
                  <a:solidFill>
                    <a:srgbClr val="FFFFFF"/>
                  </a:solidFill>
                  <a:prstDash val="solid"/>
                </a:ln>
                <a:solidFill>
                  <a:srgbClr val="FFFFFF"/>
                </a:solidFill>
                <a:effectLst>
                  <a:outerShdw blurRad="63500" dir="3600000" algn="tl" rotWithShape="0">
                    <a:srgbClr val="000000">
                      <a:alpha val="70000"/>
                    </a:srgbClr>
                  </a:outerShdw>
                </a:effectLst>
              </a:rPr>
              <a:t>Tấn lộc</a:t>
            </a:r>
            <a:endParaRPr lang="en-US" sz="2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sz="half" idx="4294967295"/>
          </p:nvPr>
        </p:nvSpPr>
        <p:spPr>
          <a:xfrm>
            <a:off x="251520" y="260648"/>
            <a:ext cx="8497888" cy="2305050"/>
          </a:xfrm>
        </p:spPr>
        <p:txBody>
          <a:bodyPr/>
          <a:lstStyle/>
          <a:p>
            <a:pPr eaLnBrk="1" hangingPunct="1">
              <a:buFont typeface="Wingdings 3" panose="05040102010807070707" pitchFamily="18" charset="2"/>
              <a:buNone/>
            </a:pPr>
            <a:r>
              <a:rPr lang="en-US" altLang="zh-CN" sz="2800" b="1" smtClean="0">
                <a:solidFill>
                  <a:schemeClr val="accent3">
                    <a:lumMod val="60000"/>
                    <a:lumOff val="40000"/>
                  </a:schemeClr>
                </a:solidFill>
                <a:latin typeface="Times New Roman" pitchFamily="18" charset="0"/>
                <a:cs typeface="Times New Roman" pitchFamily="18" charset="0"/>
              </a:rPr>
              <a:t>4. Ghi âm và lồng tiếng:</a:t>
            </a:r>
          </a:p>
          <a:p>
            <a:pPr lvl="1" eaLnBrk="1" hangingPunct="1">
              <a:buSzPct val="100000"/>
              <a:buFont typeface="Wingdings" panose="05000000000000000000" pitchFamily="2" charset="2"/>
              <a:buChar char="Ø"/>
            </a:pPr>
            <a:r>
              <a:rPr lang="en-US" altLang="zh-CN" sz="2400" smtClean="0">
                <a:latin typeface="Times New Roman" pitchFamily="18" charset="0"/>
                <a:cs typeface="Times New Roman" pitchFamily="18" charset="0"/>
              </a:rPr>
              <a:t>Phụ trách: Trọng Quí + Văn Hiệu </a:t>
            </a:r>
          </a:p>
          <a:p>
            <a:pPr lvl="1" eaLnBrk="1" hangingPunct="1">
              <a:buSzPct val="100000"/>
              <a:buFont typeface="Wingdings" panose="05000000000000000000" pitchFamily="2" charset="2"/>
              <a:buChar char="Ø"/>
            </a:pPr>
            <a:r>
              <a:rPr lang="en-US" altLang="zh-CN" sz="2400" smtClean="0">
                <a:latin typeface="Times New Roman" pitchFamily="18" charset="0"/>
                <a:cs typeface="Times New Roman" pitchFamily="18" charset="0"/>
              </a:rPr>
              <a:t>Công cụ: Adobe Audio</a:t>
            </a:r>
          </a:p>
          <a:p>
            <a:pPr lvl="1" eaLnBrk="1" hangingPunct="1">
              <a:buSzPct val="100000"/>
              <a:buFont typeface="Wingdings" panose="05000000000000000000" pitchFamily="2" charset="2"/>
              <a:buChar char="Ø"/>
            </a:pPr>
            <a:endParaRPr lang="en-US" altLang="zh-CN" smtClean="0">
              <a:latin typeface="Times New Roman" pitchFamily="18" charset="0"/>
              <a:cs typeface="Times New Roman" pitchFamily="18" charset="0"/>
            </a:endParaRPr>
          </a:p>
        </p:txBody>
      </p:sp>
      <p:pic>
        <p:nvPicPr>
          <p:cNvPr id="6146" name="Picture 2" descr="C:\Users\NoNickName\Downloads\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1772" y="3465004"/>
            <a:ext cx="2052228" cy="205222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NoNickName\Downloads\22687760_1913312622265945_3994328784637884931_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09" y="1732165"/>
            <a:ext cx="3492388" cy="46565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63841" y="5697252"/>
            <a:ext cx="1404156" cy="369332"/>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Trọng Quí </a:t>
            </a: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1900" y="1988840"/>
            <a:ext cx="3559606" cy="4746141"/>
          </a:xfrm>
          <a:prstGeom prst="rect">
            <a:avLst/>
          </a:prstGeom>
        </p:spPr>
      </p:pic>
      <p:sp>
        <p:nvSpPr>
          <p:cNvPr id="10" name="Rectangle 9"/>
          <p:cNvSpPr/>
          <p:nvPr/>
        </p:nvSpPr>
        <p:spPr>
          <a:xfrm>
            <a:off x="5946615" y="4140816"/>
            <a:ext cx="1172116" cy="369332"/>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Văn Hiệu</a:t>
            </a: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sz="half" idx="4294967295"/>
          </p:nvPr>
        </p:nvSpPr>
        <p:spPr>
          <a:xfrm>
            <a:off x="220430" y="372437"/>
            <a:ext cx="9144000" cy="1533525"/>
          </a:xfrm>
        </p:spPr>
        <p:txBody>
          <a:bodyPr>
            <a:normAutofit/>
          </a:bodyPr>
          <a:lstStyle/>
          <a:p>
            <a:pPr eaLnBrk="1" hangingPunct="1">
              <a:buFont typeface="Wingdings 3" panose="05040102010807070707" pitchFamily="18" charset="2"/>
              <a:buNone/>
            </a:pPr>
            <a:r>
              <a:rPr lang="en-US" altLang="zh-CN" sz="3200" smtClean="0">
                <a:solidFill>
                  <a:schemeClr val="accent3">
                    <a:lumMod val="60000"/>
                    <a:lumOff val="40000"/>
                  </a:schemeClr>
                </a:solidFill>
                <a:latin typeface="Times New Roman" pitchFamily="18" charset="0"/>
                <a:cs typeface="Times New Roman" pitchFamily="18" charset="0"/>
              </a:rPr>
              <a:t>6. Ráp hai file video thành một video hoàn chỉnh:</a:t>
            </a:r>
          </a:p>
          <a:p>
            <a:pPr algn="just" eaLnBrk="1" hangingPunct="1">
              <a:buFont typeface="Wingdings 3" panose="05040102010807070707" pitchFamily="18" charset="2"/>
              <a:buNone/>
            </a:pPr>
            <a:endParaRPr lang="en-US" altLang="zh-CN" sz="3200" smtClean="0">
              <a:latin typeface="Times New Roman" pitchFamily="18" charset="0"/>
              <a:cs typeface="Times New Roman" pitchFamily="18" charset="0"/>
            </a:endParaRPr>
          </a:p>
        </p:txBody>
      </p:sp>
      <p:pic>
        <p:nvPicPr>
          <p:cNvPr id="17411" name="Picture 3"/>
          <p:cNvPicPr preferRelativeResize="0">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0" y="3232150"/>
            <a:ext cx="4645025" cy="3605213"/>
          </a:xfrm>
          <a:extLst>
            <a:ext uri="{91240B29-F687-4F45-9708-019B960494DF}">
              <a14:hiddenLine xmlns:a14="http://schemas.microsoft.com/office/drawing/2010/main" w="9525" cmpd="sng">
                <a:solidFill>
                  <a:srgbClr val="000000"/>
                </a:solidFill>
                <a:miter lim="800000"/>
                <a:headEnd/>
                <a:tailEnd/>
              </a14:hiddenLine>
            </a:ext>
          </a:extLst>
        </p:spPr>
      </p:pic>
      <p:sp>
        <p:nvSpPr>
          <p:cNvPr id="17412" name="Text Box 4"/>
          <p:cNvSpPr>
            <a:spLocks noChangeArrowheads="1"/>
          </p:cNvSpPr>
          <p:nvPr/>
        </p:nvSpPr>
        <p:spPr bwMode="auto">
          <a:xfrm>
            <a:off x="234383" y="1196752"/>
            <a:ext cx="849694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buSzPct val="100000"/>
              <a:buFont typeface="Wingdings" panose="05000000000000000000" pitchFamily="2" charset="2"/>
              <a:buChar char="Ø"/>
            </a:pPr>
            <a:r>
              <a:rPr lang="en-US" sz="2800">
                <a:latin typeface="Times New Roman" pitchFamily="18" charset="0"/>
                <a:cs typeface="Times New Roman" pitchFamily="18" charset="0"/>
                <a:sym typeface="Lucida Sans Unicode" panose="020B0602030504020204" pitchFamily="34" charset="0"/>
              </a:rPr>
              <a:t>Phụ trách: </a:t>
            </a:r>
            <a:r>
              <a:rPr lang="en-US" sz="2800" smtClean="0">
                <a:latin typeface="Times New Roman" pitchFamily="18" charset="0"/>
                <a:cs typeface="Times New Roman" pitchFamily="18" charset="0"/>
                <a:sym typeface="Lucida Sans Unicode" panose="020B0602030504020204" pitchFamily="34" charset="0"/>
              </a:rPr>
              <a:t>Phúc Thành + Thanh Duy + </a:t>
            </a:r>
            <a:r>
              <a:rPr lang="en-US" sz="2800" smtClean="0">
                <a:latin typeface="Times New Roman" pitchFamily="18" charset="0"/>
                <a:cs typeface="Times New Roman" pitchFamily="18" charset="0"/>
                <a:sym typeface="Times New Roman" pitchFamily="18" charset="0"/>
              </a:rPr>
              <a:t>Công Tuấn</a:t>
            </a:r>
            <a:endParaRPr lang="en-US" altLang="en-US" sz="2800">
              <a:latin typeface="Times New Roman" pitchFamily="18" charset="0"/>
              <a:cs typeface="Times New Roman" pitchFamily="18" charset="0"/>
              <a:sym typeface="Times New Roman" pitchFamily="18" charset="0"/>
            </a:endParaRPr>
          </a:p>
          <a:p>
            <a:pPr eaLnBrk="1" hangingPunct="1">
              <a:buSzPct val="100000"/>
            </a:pPr>
            <a:r>
              <a:rPr lang="en-US" sz="2800" smtClean="0">
                <a:latin typeface="Times New Roman" pitchFamily="18" charset="0"/>
                <a:cs typeface="Times New Roman" pitchFamily="18" charset="0"/>
                <a:sym typeface="Lucida Sans Unicode" panose="020B0602030504020204" pitchFamily="34" charset="0"/>
              </a:rPr>
              <a:t> </a:t>
            </a:r>
            <a:endParaRPr lang="en-US" altLang="en-US" sz="2000">
              <a:latin typeface="Times New Roman" pitchFamily="18" charset="0"/>
              <a:cs typeface="Times New Roman" pitchFamily="18" charset="0"/>
            </a:endParaRPr>
          </a:p>
        </p:txBody>
      </p:sp>
      <p:pic>
        <p:nvPicPr>
          <p:cNvPr id="5" name="Picture 2" descr="C:\Users\NoNickName\Downloads\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3394" y="2339934"/>
            <a:ext cx="3533305" cy="34554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0" y="368300"/>
            <a:ext cx="8229600" cy="4525963"/>
          </a:xfrm>
        </p:spPr>
        <p:txBody>
          <a:bodyPr>
            <a:normAutofit/>
          </a:bodyPr>
          <a:lstStyle/>
          <a:p>
            <a:pPr eaLnBrk="1" hangingPunct="1">
              <a:buFont typeface="Wingdings 3" panose="05040102010807070707" pitchFamily="18" charset="2"/>
              <a:buNone/>
            </a:pPr>
            <a:r>
              <a:rPr lang="en-US" altLang="zh-CN" sz="4400" b="1" smtClean="0">
                <a:solidFill>
                  <a:schemeClr val="accent3">
                    <a:lumMod val="60000"/>
                    <a:lumOff val="40000"/>
                  </a:schemeClr>
                </a:solidFill>
                <a:latin typeface="Times New Roman" pitchFamily="18" charset="0"/>
                <a:cs typeface="Times New Roman" pitchFamily="18" charset="0"/>
              </a:rPr>
              <a:t>7. Làm báo cáo và powerpoint:</a:t>
            </a:r>
          </a:p>
          <a:p>
            <a:pPr eaLnBrk="1" hangingPunct="1">
              <a:buFont typeface="Wingdings 3" panose="05040102010807070707" pitchFamily="18" charset="2"/>
              <a:buNone/>
            </a:pPr>
            <a:endParaRPr lang="en-US" altLang="zh-CN" sz="2400" smtClean="0">
              <a:latin typeface="Times New Roman" pitchFamily="18" charset="0"/>
              <a:cs typeface="Times New Roman" pitchFamily="18" charset="0"/>
            </a:endParaRPr>
          </a:p>
          <a:p>
            <a:pPr lvl="1" eaLnBrk="1" hangingPunct="1">
              <a:buSzPct val="100000"/>
              <a:buFont typeface="Wingdings" panose="05000000000000000000" pitchFamily="2" charset="2"/>
              <a:buChar char="Ø"/>
            </a:pPr>
            <a:r>
              <a:rPr lang="en-US" altLang="zh-CN" sz="2400" smtClean="0">
                <a:latin typeface="Times New Roman" pitchFamily="18" charset="0"/>
                <a:cs typeface="Times New Roman" pitchFamily="18" charset="0"/>
              </a:rPr>
              <a:t>Phụ trách : Thanh Duy  </a:t>
            </a:r>
          </a:p>
        </p:txBody>
      </p:sp>
      <p:pic>
        <p:nvPicPr>
          <p:cNvPr id="1843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31740" y="3149383"/>
            <a:ext cx="6698709" cy="3240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sz="half" idx="4294967295"/>
          </p:nvPr>
        </p:nvSpPr>
        <p:spPr>
          <a:xfrm>
            <a:off x="323528" y="368660"/>
            <a:ext cx="8602609" cy="4953000"/>
          </a:xfrm>
        </p:spPr>
        <p:txBody>
          <a:bodyPr>
            <a:normAutofit/>
          </a:bodyPr>
          <a:lstStyle/>
          <a:p>
            <a:pPr eaLnBrk="1" hangingPunct="1">
              <a:buFont typeface="Wingdings 3" panose="05040102010807070707" pitchFamily="18" charset="2"/>
              <a:buNone/>
            </a:pPr>
            <a:r>
              <a:rPr lang="en-US" altLang="zh-CN" sz="3600" b="1" smtClean="0">
                <a:solidFill>
                  <a:schemeClr val="accent3">
                    <a:lumMod val="60000"/>
                    <a:lumOff val="40000"/>
                  </a:schemeClr>
                </a:solidFill>
                <a:latin typeface="Times New Roman" pitchFamily="18" charset="0"/>
                <a:cs typeface="Times New Roman" pitchFamily="18" charset="0"/>
              </a:rPr>
              <a:t>8. Thuyết trình và trình bày sản phẩm:</a:t>
            </a:r>
          </a:p>
          <a:p>
            <a:pPr lvl="1" eaLnBrk="1" hangingPunct="1">
              <a:buSzPct val="100000"/>
              <a:buFont typeface="Wingdings" panose="05000000000000000000" pitchFamily="2" charset="2"/>
              <a:buChar char="Ø"/>
            </a:pPr>
            <a:r>
              <a:rPr lang="en-US" altLang="zh-CN" sz="3200" smtClean="0">
                <a:latin typeface="Times New Roman" pitchFamily="18" charset="0"/>
                <a:cs typeface="Times New Roman" pitchFamily="18" charset="0"/>
              </a:rPr>
              <a:t>Phụ Trách: Tấn Lộc + Thanh Duy</a:t>
            </a:r>
          </a:p>
        </p:txBody>
      </p:sp>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672916"/>
            <a:ext cx="6848761" cy="385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r>
              <a:rPr lang="en-US" altLang="zh-CN" sz="4000" b="1" cap="none"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IV. ĐÁNH GIÁ CÔNG VIỆC</a:t>
            </a:r>
            <a:endParaRPr lang="en-US" altLang="zh-CN" b="1" cap="none"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0483" name="Rectangle 3"/>
          <p:cNvSpPr>
            <a:spLocks noGrp="1" noChangeArrowheads="1"/>
          </p:cNvSpPr>
          <p:nvPr>
            <p:ph type="body" idx="4294967295"/>
          </p:nvPr>
        </p:nvSpPr>
        <p:spPr>
          <a:xfrm>
            <a:off x="15652" y="1160748"/>
            <a:ext cx="8964996" cy="4525963"/>
          </a:xfrm>
        </p:spPr>
        <p:txBody>
          <a:bodyPr>
            <a:normAutofit/>
          </a:bodyPr>
          <a:lstStyle/>
          <a:p>
            <a:pPr eaLnBrk="1" hangingPunct="1">
              <a:buFont typeface="Wingdings 3" panose="05040102010807070707" pitchFamily="18" charset="2"/>
              <a:buNone/>
            </a:pPr>
            <a:r>
              <a:rPr lang="en-US" altLang="zh-CN" sz="1800" b="1" smtClean="0">
                <a:solidFill>
                  <a:schemeClr val="accent6">
                    <a:lumMod val="50000"/>
                  </a:schemeClr>
                </a:solidFill>
                <a:latin typeface="Times New Roman" pitchFamily="18" charset="0"/>
                <a:cs typeface="Times New Roman" pitchFamily="18" charset="0"/>
              </a:rPr>
              <a:t>	</a:t>
            </a:r>
            <a:r>
              <a:rPr lang="en-US" altLang="zh-CN" sz="3200" b="1" smtClean="0">
                <a:solidFill>
                  <a:schemeClr val="accent3">
                    <a:lumMod val="60000"/>
                    <a:lumOff val="40000"/>
                  </a:schemeClr>
                </a:solidFill>
                <a:latin typeface="Times New Roman" pitchFamily="18" charset="0"/>
                <a:cs typeface="Times New Roman" pitchFamily="18" charset="0"/>
              </a:rPr>
              <a:t>1. Thuận lợi:</a:t>
            </a:r>
          </a:p>
          <a:p>
            <a:pPr lvl="1" eaLnBrk="1" hangingPunct="1">
              <a:buSzPct val="100000"/>
              <a:buFont typeface="Wingdings" panose="05000000000000000000" pitchFamily="2" charset="2"/>
              <a:buChar char="Ø"/>
            </a:pPr>
            <a:r>
              <a:rPr lang="en-US" altLang="zh-CN" sz="1800" smtClean="0">
                <a:latin typeface="Times New Roman" pitchFamily="18" charset="0"/>
                <a:cs typeface="Times New Roman" pitchFamily="18" charset="0"/>
              </a:rPr>
              <a:t> </a:t>
            </a:r>
            <a:r>
              <a:rPr lang="en-US" altLang="zh-CN" sz="2400" smtClean="0">
                <a:latin typeface="Times New Roman" pitchFamily="18" charset="0"/>
                <a:cs typeface="Times New Roman" pitchFamily="18" charset="0"/>
              </a:rPr>
              <a:t>Được giảng viên tư vấn hỗ trợ kỹ càng về cách thực hiện đồ án</a:t>
            </a:r>
          </a:p>
          <a:p>
            <a:pPr lvl="1" eaLnBrk="1" hangingPunct="1">
              <a:buSzPct val="100000"/>
              <a:buFont typeface="Wingdings" panose="05000000000000000000" pitchFamily="2" charset="2"/>
              <a:buChar char="Ø"/>
            </a:pPr>
            <a:r>
              <a:rPr lang="en-US" altLang="zh-CN" sz="2400" smtClean="0">
                <a:latin typeface="Times New Roman" pitchFamily="18" charset="0"/>
                <a:cs typeface="Times New Roman" pitchFamily="18" charset="0"/>
              </a:rPr>
              <a:t> Dễ dàng tìm kiếm thông tin trên internet về các phần mềm hỗ trợ làm phim</a:t>
            </a:r>
          </a:p>
          <a:p>
            <a:pPr lvl="1" eaLnBrk="1" hangingPunct="1">
              <a:buSzPct val="100000"/>
              <a:buFont typeface="Wingdings" panose="05000000000000000000" pitchFamily="2" charset="2"/>
              <a:buChar char="Ø"/>
            </a:pPr>
            <a:r>
              <a:rPr lang="en-US" altLang="zh-CN" sz="2400" smtClean="0">
                <a:latin typeface="Times New Roman" pitchFamily="18" charset="0"/>
                <a:cs typeface="Times New Roman" pitchFamily="18" charset="0"/>
              </a:rPr>
              <a:t> Có thể họp nhóm và trao đổi thông tin qua mạng xã hội nhanh chóng tiện lợi</a:t>
            </a:r>
          </a:p>
          <a:p>
            <a:pPr lvl="1" eaLnBrk="1" hangingPunct="1">
              <a:buSzPct val="100000"/>
              <a:buFont typeface="Wingdings" panose="05000000000000000000" pitchFamily="2" charset="2"/>
              <a:buChar char="Ø"/>
            </a:pPr>
            <a:r>
              <a:rPr lang="en-US" altLang="zh-CN" sz="2400" smtClean="0">
                <a:latin typeface="Times New Roman" pitchFamily="18" charset="0"/>
                <a:cs typeface="Times New Roman" pitchFamily="18" charset="0"/>
              </a:rPr>
              <a:t> Các thành viên trong nhóm hoạt động tích cực, xong nhiệm vụ đúng hẹn.</a:t>
            </a:r>
          </a:p>
          <a:p>
            <a:pPr lvl="1" eaLnBrk="1" hangingPunct="1">
              <a:buSzPct val="100000"/>
              <a:buFont typeface="Wingdings" panose="05000000000000000000" pitchFamily="2" charset="2"/>
              <a:buChar char="Ø"/>
            </a:pPr>
            <a:r>
              <a:rPr lang="en-US" altLang="zh-CN" sz="2400">
                <a:latin typeface="Times New Roman" pitchFamily="18" charset="0"/>
                <a:cs typeface="Times New Roman" pitchFamily="18" charset="0"/>
              </a:rPr>
              <a:t> </a:t>
            </a:r>
            <a:r>
              <a:rPr lang="en-US" altLang="zh-CN" sz="2400" smtClean="0">
                <a:latin typeface="Times New Roman" pitchFamily="18" charset="0"/>
                <a:cs typeface="Times New Roman" pitchFamily="18" charset="0"/>
              </a:rPr>
              <a:t>Có nhiều thành viên có kinh nghiệm trong lĩnh vực video và đồ họa.</a:t>
            </a: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4294967295"/>
          </p:nvPr>
        </p:nvSpPr>
        <p:spPr>
          <a:xfrm>
            <a:off x="15863" y="404664"/>
            <a:ext cx="9144000" cy="4525963"/>
          </a:xfrm>
        </p:spPr>
        <p:txBody>
          <a:bodyPr>
            <a:normAutofit/>
          </a:bodyPr>
          <a:lstStyle/>
          <a:p>
            <a:pPr eaLnBrk="1" hangingPunct="1">
              <a:buFont typeface="Wingdings 3" panose="05040102010807070707" pitchFamily="18" charset="2"/>
              <a:buNone/>
            </a:pPr>
            <a:r>
              <a:rPr lang="en-US" altLang="zh-CN" sz="1800" b="1" smtClean="0">
                <a:solidFill>
                  <a:schemeClr val="accent1">
                    <a:lumMod val="75000"/>
                  </a:schemeClr>
                </a:solidFill>
                <a:latin typeface="Times New Roman" pitchFamily="18" charset="0"/>
                <a:cs typeface="Times New Roman" pitchFamily="18" charset="0"/>
              </a:rPr>
              <a:t>	</a:t>
            </a:r>
            <a:r>
              <a:rPr lang="en-US" altLang="zh-CN" sz="3200" b="1" smtClean="0">
                <a:solidFill>
                  <a:schemeClr val="accent3">
                    <a:lumMod val="60000"/>
                    <a:lumOff val="40000"/>
                  </a:schemeClr>
                </a:solidFill>
                <a:latin typeface="Times New Roman" pitchFamily="18" charset="0"/>
                <a:cs typeface="Times New Roman" pitchFamily="18" charset="0"/>
              </a:rPr>
              <a:t>2. Khó khăn và hướng giải quyết:</a:t>
            </a:r>
          </a:p>
          <a:p>
            <a:pPr lvl="1" algn="just" eaLnBrk="1" hangingPunct="1">
              <a:buSzPct val="100000"/>
              <a:buFont typeface="Webdings" panose="05030102010509060703" pitchFamily="18" charset="2"/>
              <a:buAutoNum type="arabicPeriod"/>
            </a:pPr>
            <a:r>
              <a:rPr lang="en-US" altLang="zh-CN" sz="2800" smtClean="0">
                <a:latin typeface="Times New Roman" pitchFamily="18" charset="0"/>
                <a:cs typeface="Times New Roman" pitchFamily="18" charset="0"/>
              </a:rPr>
              <a:t>Các thành viên đều khác nhau về nơi ở và thời gian làm thêm</a:t>
            </a:r>
          </a:p>
          <a:p>
            <a:pPr lvl="1" algn="just" eaLnBrk="1" hangingPunct="1">
              <a:buSzPct val="100000"/>
              <a:buFont typeface="Webdings" panose="05030102010509060703" pitchFamily="18" charset="2"/>
              <a:buAutoNum type="arabicPeriod"/>
            </a:pPr>
            <a:r>
              <a:rPr lang="en-US" altLang="zh-CN" sz="2800" smtClean="0">
                <a:latin typeface="Times New Roman" pitchFamily="18" charset="0"/>
                <a:cs typeface="Times New Roman" pitchFamily="18" charset="0"/>
              </a:rPr>
              <a:t>Nhóm vẫn gặp khó khăn khi truyền đạt kiến thức làm video cho nhau.</a:t>
            </a:r>
          </a:p>
          <a:p>
            <a:pPr lvl="1" algn="just" eaLnBrk="1" hangingPunct="1">
              <a:buSzPct val="100000"/>
              <a:buFont typeface="Webdings" panose="05030102010509060703" pitchFamily="18" charset="2"/>
              <a:buAutoNum type="arabicPeriod"/>
            </a:pPr>
            <a:r>
              <a:rPr lang="en-US" altLang="zh-CN" sz="2800">
                <a:latin typeface="Times New Roman" pitchFamily="18" charset="0"/>
                <a:cs typeface="Times New Roman" pitchFamily="18" charset="0"/>
              </a:rPr>
              <a:t> </a:t>
            </a:r>
            <a:r>
              <a:rPr lang="en-US" altLang="zh-CN" sz="2800" smtClean="0">
                <a:latin typeface="Times New Roman" pitchFamily="18" charset="0"/>
                <a:cs typeface="Times New Roman" pitchFamily="18" charset="0"/>
              </a:rPr>
              <a:t>Gặp khó khăn trong khâu MC (nhiều bạn vẫn thiếu tự tin) </a:t>
            </a:r>
          </a:p>
          <a:p>
            <a:pPr lvl="1" algn="just" eaLnBrk="1" hangingPunct="1">
              <a:buSzPct val="100000"/>
              <a:buFont typeface="Webdings" panose="05030102010509060703" pitchFamily="18" charset="2"/>
              <a:buAutoNum type="arabicPeriod"/>
            </a:pPr>
            <a:r>
              <a:rPr lang="en-US" altLang="zh-CN" sz="2800" smtClean="0">
                <a:latin typeface="Times New Roman" pitchFamily="18" charset="0"/>
                <a:cs typeface="Times New Roman" pitchFamily="18" charset="0"/>
              </a:rPr>
              <a:t>Ghi âm bị nhiều tiếng ồn lẫn vào file</a:t>
            </a:r>
          </a:p>
          <a:p>
            <a:pPr lvl="1" algn="just" eaLnBrk="1" hangingPunct="1">
              <a:buSzPct val="100000"/>
              <a:buFont typeface="Webdings" panose="05030102010509060703" pitchFamily="18" charset="2"/>
              <a:buAutoNum type="arabicPeriod"/>
            </a:pPr>
            <a:r>
              <a:rPr lang="en-US" altLang="zh-CN" sz="2800">
                <a:latin typeface="Times New Roman" pitchFamily="18" charset="0"/>
                <a:cs typeface="Times New Roman" pitchFamily="18" charset="0"/>
              </a:rPr>
              <a:t> </a:t>
            </a:r>
            <a:r>
              <a:rPr lang="en-US" altLang="zh-CN" sz="2800" smtClean="0">
                <a:latin typeface="Times New Roman" pitchFamily="18" charset="0"/>
                <a:cs typeface="Times New Roman" pitchFamily="18" charset="0"/>
              </a:rPr>
              <a:t>Khó tìm được người do đa phần thành viên nhóm đều là người tỉnh vào học tập</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986">
                                            <p:txEl>
                                              <p:pRg st="1" end="1"/>
                                            </p:txEl>
                                          </p:spTgt>
                                        </p:tgtEl>
                                        <p:attrNameLst>
                                          <p:attrName>style.visibility</p:attrName>
                                        </p:attrNameLst>
                                      </p:cBhvr>
                                      <p:to>
                                        <p:strVal val="visible"/>
                                      </p:to>
                                    </p:set>
                                    <p:animEffect transition="in" filter="box(in)">
                                      <p:cBhvr>
                                        <p:cTn id="7" dur="500"/>
                                        <p:tgtEl>
                                          <p:spTgt spid="419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986">
                                            <p:txEl>
                                              <p:pRg st="2" end="2"/>
                                            </p:txEl>
                                          </p:spTgt>
                                        </p:tgtEl>
                                        <p:attrNameLst>
                                          <p:attrName>style.visibility</p:attrName>
                                        </p:attrNameLst>
                                      </p:cBhvr>
                                      <p:to>
                                        <p:strVal val="visible"/>
                                      </p:to>
                                    </p:set>
                                    <p:animEffect transition="in" filter="box(in)">
                                      <p:cBhvr>
                                        <p:cTn id="12" dur="500"/>
                                        <p:tgtEl>
                                          <p:spTgt spid="4198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1986">
                                            <p:txEl>
                                              <p:pRg st="3" end="3"/>
                                            </p:txEl>
                                          </p:spTgt>
                                        </p:tgtEl>
                                        <p:attrNameLst>
                                          <p:attrName>style.visibility</p:attrName>
                                        </p:attrNameLst>
                                      </p:cBhvr>
                                      <p:to>
                                        <p:strVal val="visible"/>
                                      </p:to>
                                    </p:set>
                                    <p:animEffect transition="in" filter="box(in)">
                                      <p:cBhvr>
                                        <p:cTn id="17" dur="500"/>
                                        <p:tgtEl>
                                          <p:spTgt spid="4198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1986">
                                            <p:txEl>
                                              <p:pRg st="4" end="4"/>
                                            </p:txEl>
                                          </p:spTgt>
                                        </p:tgtEl>
                                        <p:attrNameLst>
                                          <p:attrName>style.visibility</p:attrName>
                                        </p:attrNameLst>
                                      </p:cBhvr>
                                      <p:to>
                                        <p:strVal val="visible"/>
                                      </p:to>
                                    </p:set>
                                    <p:animEffect transition="in" filter="box(in)">
                                      <p:cBhvr>
                                        <p:cTn id="22" dur="500"/>
                                        <p:tgtEl>
                                          <p:spTgt spid="4198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1986">
                                            <p:txEl>
                                              <p:pRg st="5" end="5"/>
                                            </p:txEl>
                                          </p:spTgt>
                                        </p:tgtEl>
                                        <p:attrNameLst>
                                          <p:attrName>style.visibility</p:attrName>
                                        </p:attrNameLst>
                                      </p:cBhvr>
                                      <p:to>
                                        <p:strVal val="visible"/>
                                      </p:to>
                                    </p:set>
                                    <p:animEffect transition="in" filter="box(in)">
                                      <p:cBhvr>
                                        <p:cTn id="27" dur="500"/>
                                        <p:tgtEl>
                                          <p:spTgt spid="419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0825" y="260350"/>
            <a:ext cx="8724900" cy="1143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r>
              <a:rPr lang="en-US" altLang="zh-CN" sz="4000" b="1" cap="none"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IV. ĐÁNH GIÁ HOẠT DỘNG NHÓM</a:t>
            </a:r>
            <a:endParaRPr lang="en-US" altLang="zh-CN" b="1" cap="none"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2531" name="Rectangle 3"/>
          <p:cNvSpPr>
            <a:spLocks noGrp="1" noChangeArrowheads="1"/>
          </p:cNvSpPr>
          <p:nvPr>
            <p:ph type="body" idx="4294967295"/>
          </p:nvPr>
        </p:nvSpPr>
        <p:spPr>
          <a:xfrm>
            <a:off x="0" y="944724"/>
            <a:ext cx="9216516" cy="4741453"/>
          </a:xfrm>
        </p:spPr>
        <p:txBody>
          <a:bodyPr>
            <a:normAutofit/>
          </a:bodyPr>
          <a:lstStyle/>
          <a:p>
            <a:pPr marL="0" indent="0" eaLnBrk="1" hangingPunct="1"/>
            <a:r>
              <a:rPr lang="en-US" altLang="zh-CN" sz="4400" smtClean="0">
                <a:solidFill>
                  <a:schemeClr val="accent3">
                    <a:lumMod val="60000"/>
                    <a:lumOff val="40000"/>
                  </a:schemeClr>
                </a:solidFill>
                <a:latin typeface="Times New Roman" pitchFamily="18" charset="0"/>
                <a:cs typeface="Times New Roman" pitchFamily="18" charset="0"/>
              </a:rPr>
              <a:t>1/  </a:t>
            </a:r>
            <a:r>
              <a:rPr lang="en-US" altLang="zh-CN" sz="4800" b="1" smtClean="0">
                <a:solidFill>
                  <a:schemeClr val="accent3">
                    <a:lumMod val="60000"/>
                    <a:lumOff val="40000"/>
                  </a:schemeClr>
                </a:solidFill>
                <a:latin typeface="Times New Roman" pitchFamily="18" charset="0"/>
                <a:cs typeface="Times New Roman" pitchFamily="18" charset="0"/>
              </a:rPr>
              <a:t>Đánh giá chung:</a:t>
            </a: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Là tập thể đoàn kết có tinh thần trách nhiệm</a:t>
            </a: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Cùng hoạt động theo 1 nguyên tắc chung “một người vì mọi người, mọi người vì một người”</a:t>
            </a: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Tuân thủ các quy định trong nhóm</a:t>
            </a: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Hoàn thành các nhiệm vụ đúng hẹn</a:t>
            </a: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Mọi người luôn giúp đỡ nhau nhiệt tình</a:t>
            </a: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Tập thể luôn cố gắng vì mục tiêu chung</a:t>
            </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EBA502DB-4718-4B3C-AE25-F371B35C8A3E}" type="slidenum">
              <a:rPr lang="en-US" altLang="en-US"/>
              <a:pPr eaLnBrk="1" hangingPunct="1"/>
              <a:t>2</a:t>
            </a:fld>
            <a:endParaRPr lang="en-US" sz="1800" b="0"/>
          </a:p>
        </p:txBody>
      </p:sp>
      <p:sp>
        <p:nvSpPr>
          <p:cNvPr id="3078" name="Rectangle 8"/>
          <p:cNvSpPr>
            <a:spLocks noChangeArrowheads="1"/>
          </p:cNvSpPr>
          <p:nvPr/>
        </p:nvSpPr>
        <p:spPr bwMode="auto">
          <a:xfrm>
            <a:off x="2940050" y="211138"/>
            <a:ext cx="38782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sz="5400" b="1">
                <a:solidFill>
                  <a:schemeClr val="accent3">
                    <a:lumMod val="75000"/>
                  </a:schemeClr>
                </a:solidFill>
                <a:latin typeface="Times New Roman" panose="02020603050405020304" pitchFamily="18" charset="0"/>
                <a:sym typeface="Times New Roman" panose="02020603050405020304" pitchFamily="18" charset="0"/>
              </a:rPr>
              <a:t>NỘI DUNG </a:t>
            </a:r>
            <a:endParaRPr lang="en-US">
              <a:solidFill>
                <a:schemeClr val="accent3">
                  <a:lumMod val="75000"/>
                </a:schemeClr>
              </a:solidFill>
            </a:endParaRPr>
          </a:p>
        </p:txBody>
      </p:sp>
      <p:graphicFrame>
        <p:nvGraphicFramePr>
          <p:cNvPr id="2" name="Diagram 1"/>
          <p:cNvGraphicFramePr/>
          <p:nvPr>
            <p:extLst>
              <p:ext uri="{D42A27DB-BD31-4B8C-83A1-F6EECF244321}">
                <p14:modId xmlns:p14="http://schemas.microsoft.com/office/powerpoint/2010/main" val="605553258"/>
              </p:ext>
            </p:extLst>
          </p:nvPr>
        </p:nvGraphicFramePr>
        <p:xfrm>
          <a:off x="755576" y="1135063"/>
          <a:ext cx="8064388" cy="5542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4294967295"/>
          </p:nvPr>
        </p:nvSpPr>
        <p:spPr>
          <a:xfrm>
            <a:off x="0" y="188640"/>
            <a:ext cx="9288463" cy="4953000"/>
          </a:xfrm>
        </p:spPr>
        <p:txBody>
          <a:bodyPr>
            <a:normAutofit/>
          </a:bodyPr>
          <a:lstStyle/>
          <a:p>
            <a:pPr eaLnBrk="1" hangingPunct="1">
              <a:buFont typeface="Wingdings 3" panose="05040102010807070707" pitchFamily="18" charset="2"/>
              <a:buNone/>
            </a:pPr>
            <a:r>
              <a:rPr lang="en-US" altLang="zh-CN" sz="2800" smtClean="0">
                <a:solidFill>
                  <a:schemeClr val="accent1">
                    <a:lumMod val="60000"/>
                    <a:lumOff val="40000"/>
                  </a:schemeClr>
                </a:solidFill>
                <a:latin typeface="Times New Roman" pitchFamily="18" charset="0"/>
                <a:cs typeface="Times New Roman" pitchFamily="18" charset="0"/>
              </a:rPr>
              <a:t>	</a:t>
            </a:r>
            <a:r>
              <a:rPr lang="en-US" altLang="zh-CN" sz="4400" smtClean="0">
                <a:solidFill>
                  <a:schemeClr val="accent3">
                    <a:lumMod val="60000"/>
                    <a:lumOff val="40000"/>
                  </a:schemeClr>
                </a:solidFill>
                <a:latin typeface="Times New Roman" pitchFamily="18" charset="0"/>
                <a:cs typeface="Times New Roman" pitchFamily="18" charset="0"/>
              </a:rPr>
              <a:t>2. Kết quả thu được sau khi hoàn thành đồ án:</a:t>
            </a:r>
            <a:endParaRPr lang="en-US" altLang="zh-CN" sz="3600" smtClean="0">
              <a:solidFill>
                <a:schemeClr val="accent3">
                  <a:lumMod val="60000"/>
                  <a:lumOff val="40000"/>
                </a:schemeClr>
              </a:solidFill>
              <a:latin typeface="Times New Roman" pitchFamily="18" charset="0"/>
              <a:cs typeface="Times New Roman" pitchFamily="18" charset="0"/>
            </a:endParaRP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Học được cách phân tích vấn đề</a:t>
            </a: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Biết cách tìm kiếm tài liệu</a:t>
            </a: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Biết cách phân công nhiệm vụ</a:t>
            </a: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Học được cách sử dụng 1 số phần mềm (After affect,Audition)</a:t>
            </a: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Biết cách làm việc cùng nhau</a:t>
            </a: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Tăng cường thêm khả năng giao tiếp</a:t>
            </a:r>
          </a:p>
          <a:p>
            <a:pPr lvl="1" eaLnBrk="1" hangingPunct="1">
              <a:buSzPct val="100000"/>
              <a:buFont typeface="Wingdings" panose="05000000000000000000" pitchFamily="2" charset="2"/>
              <a:buChar char="Ø"/>
            </a:pPr>
            <a:r>
              <a:rPr lang="en-US" altLang="zh-CN" sz="2800" smtClean="0">
                <a:latin typeface="Times New Roman" pitchFamily="18" charset="0"/>
                <a:cs typeface="Times New Roman" pitchFamily="18" charset="0"/>
              </a:rPr>
              <a:t>Hiểu sâu hơn về lĩnh vực .</a:t>
            </a: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4288" y="6491287"/>
            <a:ext cx="1919288" cy="366713"/>
          </a:xfrm>
        </p:spPr>
        <p:txBody>
          <a:bodyPr/>
          <a:lstStyle/>
          <a:p>
            <a:pPr>
              <a:defRPr/>
            </a:pPr>
            <a:fld id="{5F890E1A-DC47-46C2-BF26-EAC31719BC28}" type="datetime1">
              <a:rPr lang="en-US" altLang="en-US" smtClean="0"/>
              <a:pPr>
                <a:defRPr/>
              </a:pPr>
              <a:t>10/11/2017</a:t>
            </a:fld>
            <a:endParaRPr lang="en-US" sz="1800"/>
          </a:p>
        </p:txBody>
      </p:sp>
      <p:graphicFrame>
        <p:nvGraphicFramePr>
          <p:cNvPr id="4" name="Table 3"/>
          <p:cNvGraphicFramePr>
            <a:graphicFrameLocks noGrp="1"/>
          </p:cNvGraphicFramePr>
          <p:nvPr>
            <p:extLst>
              <p:ext uri="{D42A27DB-BD31-4B8C-83A1-F6EECF244321}">
                <p14:modId xmlns:p14="http://schemas.microsoft.com/office/powerpoint/2010/main" val="2460731466"/>
              </p:ext>
            </p:extLst>
          </p:nvPr>
        </p:nvGraphicFramePr>
        <p:xfrm>
          <a:off x="84775" y="260648"/>
          <a:ext cx="9059225" cy="6279443"/>
        </p:xfrm>
        <a:graphic>
          <a:graphicData uri="http://schemas.openxmlformats.org/drawingml/2006/table">
            <a:tbl>
              <a:tblPr firstRow="1" bandRow="1">
                <a:tableStyleId>{F5AB1C69-6EDB-4FF4-983F-18BD219EF322}</a:tableStyleId>
              </a:tblPr>
              <a:tblGrid>
                <a:gridCol w="1606397"/>
                <a:gridCol w="1224136"/>
                <a:gridCol w="4042927"/>
                <a:gridCol w="936104"/>
                <a:gridCol w="1249661"/>
              </a:tblGrid>
              <a:tr h="1343256">
                <a:tc>
                  <a:txBody>
                    <a:bodyPr/>
                    <a:lstStyle/>
                    <a:p>
                      <a:pPr algn="ctr"/>
                      <a:endParaRPr lang="en-US" sz="1400" smtClean="0">
                        <a:latin typeface="Times New Roman" pitchFamily="18" charset="0"/>
                        <a:cs typeface="Times New Roman" pitchFamily="18" charset="0"/>
                      </a:endParaRPr>
                    </a:p>
                    <a:p>
                      <a:pPr algn="ctr"/>
                      <a:endParaRPr lang="en-US" sz="1400" smtClean="0">
                        <a:latin typeface="Times New Roman" pitchFamily="18" charset="0"/>
                        <a:cs typeface="Times New Roman" pitchFamily="18" charset="0"/>
                      </a:endParaRPr>
                    </a:p>
                    <a:p>
                      <a:pPr algn="ctr"/>
                      <a:r>
                        <a:rPr lang="en-US" sz="1600" smtClean="0">
                          <a:latin typeface="Times New Roman" pitchFamily="18" charset="0"/>
                          <a:cs typeface="Times New Roman" pitchFamily="18" charset="0"/>
                        </a:rPr>
                        <a:t>Họ</a:t>
                      </a:r>
                      <a:r>
                        <a:rPr lang="en-US" sz="1600" baseline="0" smtClean="0">
                          <a:latin typeface="Times New Roman" pitchFamily="18" charset="0"/>
                          <a:cs typeface="Times New Roman" pitchFamily="18" charset="0"/>
                        </a:rPr>
                        <a:t> tên</a:t>
                      </a:r>
                      <a:endParaRPr lang="en-US" sz="1600">
                        <a:latin typeface="Times New Roman" pitchFamily="18" charset="0"/>
                        <a:cs typeface="Times New Roman" pitchFamily="18" charset="0"/>
                      </a:endParaRPr>
                    </a:p>
                  </a:txBody>
                  <a:tcPr/>
                </a:tc>
                <a:tc>
                  <a:txBody>
                    <a:bodyPr/>
                    <a:lstStyle/>
                    <a:p>
                      <a:pPr algn="ctr"/>
                      <a:endParaRPr lang="en-US" sz="1100" smtClean="0">
                        <a:latin typeface="Times New Roman" pitchFamily="18" charset="0"/>
                        <a:cs typeface="Times New Roman" pitchFamily="18" charset="0"/>
                      </a:endParaRPr>
                    </a:p>
                    <a:p>
                      <a:pPr algn="ctr"/>
                      <a:endParaRPr lang="en-US" sz="1100" smtClean="0">
                        <a:latin typeface="Times New Roman" pitchFamily="18" charset="0"/>
                        <a:cs typeface="Times New Roman" pitchFamily="18" charset="0"/>
                      </a:endParaRPr>
                    </a:p>
                    <a:p>
                      <a:pPr algn="ctr"/>
                      <a:endParaRPr lang="en-US" sz="1100" smtClean="0">
                        <a:latin typeface="Times New Roman" pitchFamily="18" charset="0"/>
                        <a:cs typeface="Times New Roman" pitchFamily="18" charset="0"/>
                      </a:endParaRPr>
                    </a:p>
                    <a:p>
                      <a:pPr algn="ctr"/>
                      <a:r>
                        <a:rPr lang="en-US" sz="1600" smtClean="0">
                          <a:latin typeface="Times New Roman" pitchFamily="18" charset="0"/>
                          <a:cs typeface="Times New Roman" pitchFamily="18" charset="0"/>
                        </a:rPr>
                        <a:t>MSSV</a:t>
                      </a:r>
                      <a:endParaRPr lang="en-US" sz="1600" b="1">
                        <a:latin typeface="Times New Roman" pitchFamily="18" charset="0"/>
                        <a:cs typeface="Times New Roman" pitchFamily="18" charset="0"/>
                      </a:endParaRPr>
                    </a:p>
                  </a:txBody>
                  <a:tcPr/>
                </a:tc>
                <a:tc>
                  <a:txBody>
                    <a:bodyPr/>
                    <a:lstStyle/>
                    <a:p>
                      <a:pPr algn="ctr"/>
                      <a:endParaRPr lang="en-US" sz="1200" smtClean="0">
                        <a:latin typeface="Times New Roman" pitchFamily="18" charset="0"/>
                        <a:cs typeface="Times New Roman" pitchFamily="18" charset="0"/>
                      </a:endParaRPr>
                    </a:p>
                    <a:p>
                      <a:pPr algn="ctr"/>
                      <a:endParaRPr lang="en-US" sz="1200" smtClean="0">
                        <a:latin typeface="Times New Roman" pitchFamily="18" charset="0"/>
                        <a:cs typeface="Times New Roman" pitchFamily="18" charset="0"/>
                      </a:endParaRPr>
                    </a:p>
                    <a:p>
                      <a:pPr algn="ctr"/>
                      <a:r>
                        <a:rPr lang="en-US" sz="1600" smtClean="0">
                          <a:latin typeface="Times New Roman" pitchFamily="18" charset="0"/>
                          <a:cs typeface="Times New Roman" pitchFamily="18" charset="0"/>
                        </a:rPr>
                        <a:t>Công</a:t>
                      </a:r>
                      <a:r>
                        <a:rPr lang="en-US" sz="1600" baseline="0" smtClean="0">
                          <a:latin typeface="Times New Roman" pitchFamily="18" charset="0"/>
                          <a:cs typeface="Times New Roman" pitchFamily="18" charset="0"/>
                        </a:rPr>
                        <a:t> việc</a:t>
                      </a:r>
                      <a:endParaRPr lang="en-US" sz="1600">
                        <a:latin typeface="Times New Roman" pitchFamily="18" charset="0"/>
                        <a:cs typeface="Times New Roman" pitchFamily="18" charset="0"/>
                      </a:endParaRPr>
                    </a:p>
                  </a:txBody>
                  <a:tcPr/>
                </a:tc>
                <a:tc>
                  <a:txBody>
                    <a:bodyPr/>
                    <a:lstStyle/>
                    <a:p>
                      <a:pPr algn="ctr"/>
                      <a:endParaRPr lang="en-US" sz="1600" smtClean="0">
                        <a:latin typeface="Times New Roman" pitchFamily="18" charset="0"/>
                        <a:cs typeface="Times New Roman" pitchFamily="18" charset="0"/>
                      </a:endParaRPr>
                    </a:p>
                    <a:p>
                      <a:pPr algn="ctr"/>
                      <a:endParaRPr lang="en-US" sz="1600" smtClean="0">
                        <a:latin typeface="Times New Roman" pitchFamily="18" charset="0"/>
                        <a:cs typeface="Times New Roman" pitchFamily="18" charset="0"/>
                      </a:endParaRPr>
                    </a:p>
                    <a:p>
                      <a:pPr algn="ctr"/>
                      <a:r>
                        <a:rPr lang="en-US" sz="1600" smtClean="0">
                          <a:latin typeface="Times New Roman" pitchFamily="18" charset="0"/>
                          <a:cs typeface="Times New Roman" pitchFamily="18" charset="0"/>
                        </a:rPr>
                        <a:t>Tiến</a:t>
                      </a:r>
                      <a:r>
                        <a:rPr lang="en-US" sz="1600" baseline="0" smtClean="0">
                          <a:latin typeface="Times New Roman" pitchFamily="18" charset="0"/>
                          <a:cs typeface="Times New Roman" pitchFamily="18" charset="0"/>
                        </a:rPr>
                        <a:t> độ</a:t>
                      </a:r>
                      <a:endParaRPr lang="en-US" sz="1600">
                        <a:latin typeface="Times New Roman" pitchFamily="18" charset="0"/>
                        <a:cs typeface="Times New Roman" pitchFamily="18" charset="0"/>
                      </a:endParaRPr>
                    </a:p>
                  </a:txBody>
                  <a:tcPr/>
                </a:tc>
                <a:tc>
                  <a:txBody>
                    <a:bodyPr/>
                    <a:lstStyle/>
                    <a:p>
                      <a:pPr algn="ctr"/>
                      <a:endParaRPr lang="en-US" sz="1600" smtClean="0">
                        <a:latin typeface="Times New Roman" pitchFamily="18" charset="0"/>
                        <a:cs typeface="Times New Roman" pitchFamily="18" charset="0"/>
                      </a:endParaRPr>
                    </a:p>
                    <a:p>
                      <a:pPr algn="ctr"/>
                      <a:endParaRPr lang="en-US" sz="1600" smtClean="0">
                        <a:latin typeface="Times New Roman" pitchFamily="18" charset="0"/>
                        <a:cs typeface="Times New Roman" pitchFamily="18" charset="0"/>
                      </a:endParaRPr>
                    </a:p>
                    <a:p>
                      <a:pPr algn="ctr"/>
                      <a:r>
                        <a:rPr lang="en-US" sz="1600" smtClean="0">
                          <a:latin typeface="Times New Roman" pitchFamily="18" charset="0"/>
                          <a:cs typeface="Times New Roman" pitchFamily="18" charset="0"/>
                        </a:rPr>
                        <a:t>Ghi chú</a:t>
                      </a:r>
                      <a:endParaRPr lang="en-US" sz="1600">
                        <a:latin typeface="Times New Roman" pitchFamily="18" charset="0"/>
                        <a:cs typeface="Times New Roman" pitchFamily="18" charset="0"/>
                      </a:endParaRPr>
                    </a:p>
                  </a:txBody>
                  <a:tcPr/>
                </a:tc>
              </a:tr>
              <a:tr h="778235">
                <a:tc>
                  <a:txBody>
                    <a:bodyPr/>
                    <a:lstStyle/>
                    <a:p>
                      <a:r>
                        <a:rPr lang="en-US" sz="1400" smtClean="0">
                          <a:latin typeface="Times New Roman" pitchFamily="18" charset="0"/>
                          <a:cs typeface="Times New Roman" pitchFamily="18" charset="0"/>
                        </a:rPr>
                        <a:t>Huỳnh</a:t>
                      </a:r>
                      <a:r>
                        <a:rPr lang="en-US" sz="1400" baseline="0" smtClean="0">
                          <a:latin typeface="Times New Roman" pitchFamily="18" charset="0"/>
                          <a:cs typeface="Times New Roman" pitchFamily="18" charset="0"/>
                        </a:rPr>
                        <a:t> Thanh Duy</a:t>
                      </a:r>
                      <a:endParaRPr lang="en-US" sz="1400">
                        <a:latin typeface="Times New Roman" pitchFamily="18" charset="0"/>
                        <a:cs typeface="Times New Roman" pitchFamily="18" charset="0"/>
                      </a:endParaRPr>
                    </a:p>
                  </a:txBody>
                  <a:tcPr/>
                </a:tc>
                <a:tc>
                  <a:txBody>
                    <a:bodyPr/>
                    <a:lstStyle/>
                    <a:p>
                      <a:r>
                        <a:rPr lang="en-US" sz="1100" smtClean="0">
                          <a:latin typeface="Times New Roman" pitchFamily="18" charset="0"/>
                          <a:cs typeface="Times New Roman" pitchFamily="18" charset="0"/>
                        </a:rPr>
                        <a:t>17211TT2104</a:t>
                      </a:r>
                      <a:endParaRPr lang="en-US" sz="1100" b="1">
                        <a:latin typeface="Times New Roman" pitchFamily="18" charset="0"/>
                        <a:cs typeface="Times New Roman" pitchFamily="18" charset="0"/>
                      </a:endParaRPr>
                    </a:p>
                  </a:txBody>
                  <a:tcPr/>
                </a:tc>
                <a:tc>
                  <a:txBody>
                    <a:bodyPr/>
                    <a:lstStyle/>
                    <a:p>
                      <a:pPr marL="0" indent="0">
                        <a:buFontTx/>
                        <a:buNone/>
                      </a:pPr>
                      <a:r>
                        <a:rPr lang="en-US" sz="1200" baseline="0" smtClean="0">
                          <a:latin typeface="Times New Roman" pitchFamily="18" charset="0"/>
                          <a:cs typeface="Times New Roman" pitchFamily="18" charset="0"/>
                        </a:rPr>
                        <a:t>-  Soạn thảo kịch bản, tìm người phỏng vấn</a:t>
                      </a:r>
                    </a:p>
                    <a:p>
                      <a:pPr marL="171450" indent="-171450">
                        <a:buFontTx/>
                        <a:buChar char="-"/>
                      </a:pPr>
                      <a:r>
                        <a:rPr lang="en-US" sz="1200" baseline="0" smtClean="0">
                          <a:latin typeface="Times New Roman" pitchFamily="18" charset="0"/>
                          <a:cs typeface="Times New Roman" pitchFamily="18" charset="0"/>
                        </a:rPr>
                        <a:t>Trực tiếp chỉ dẫn, kiểm tra và thúc đẩy tất cả các khâu</a:t>
                      </a:r>
                    </a:p>
                    <a:p>
                      <a:pPr marL="171450" indent="-171450">
                        <a:buFontTx/>
                        <a:buChar char="-"/>
                      </a:pPr>
                      <a:r>
                        <a:rPr lang="en-US" sz="1200" baseline="0" smtClean="0">
                          <a:latin typeface="Times New Roman" pitchFamily="18" charset="0"/>
                          <a:cs typeface="Times New Roman" pitchFamily="18" charset="0"/>
                        </a:rPr>
                        <a:t>Hiệu chỉnh các hiệu ứng trong video (Intro, hình ảnh xuất hiện,...) </a:t>
                      </a:r>
                    </a:p>
                    <a:p>
                      <a:pPr marL="171450" indent="-171450">
                        <a:buFontTx/>
                        <a:buChar char="-"/>
                      </a:pPr>
                      <a:r>
                        <a:rPr lang="en-US" sz="1200" baseline="0" smtClean="0">
                          <a:latin typeface="Times New Roman" pitchFamily="18" charset="0"/>
                          <a:cs typeface="Times New Roman" pitchFamily="18" charset="0"/>
                        </a:rPr>
                        <a:t>Làm PowerPoint</a:t>
                      </a:r>
                      <a:endParaRPr lang="en-US" sz="1200">
                        <a:latin typeface="Times New Roman" pitchFamily="18" charset="0"/>
                        <a:cs typeface="Times New Roman" pitchFamily="18" charset="0"/>
                      </a:endParaRPr>
                    </a:p>
                  </a:txBody>
                  <a:tcPr/>
                </a:tc>
                <a:tc>
                  <a:txBody>
                    <a:bodyPr/>
                    <a:lstStyle/>
                    <a:p>
                      <a:pPr algn="ctr"/>
                      <a:endParaRPr lang="en-US" sz="1600" smtClean="0">
                        <a:latin typeface="Times New Roman" pitchFamily="18" charset="0"/>
                        <a:cs typeface="Times New Roman" pitchFamily="18" charset="0"/>
                      </a:endParaRPr>
                    </a:p>
                    <a:p>
                      <a:pPr algn="ctr"/>
                      <a:r>
                        <a:rPr lang="en-US" sz="1600" smtClean="0">
                          <a:latin typeface="Times New Roman" pitchFamily="18" charset="0"/>
                          <a:cs typeface="Times New Roman" pitchFamily="18" charset="0"/>
                        </a:rPr>
                        <a:t>35%</a:t>
                      </a:r>
                      <a:endParaRPr lang="en-US" sz="1600">
                        <a:latin typeface="Times New Roman" pitchFamily="18" charset="0"/>
                        <a:cs typeface="Times New Roman" pitchFamily="18" charset="0"/>
                      </a:endParaRPr>
                    </a:p>
                  </a:txBody>
                  <a:tcPr/>
                </a:tc>
                <a:tc>
                  <a:txBody>
                    <a:bodyPr/>
                    <a:lstStyle/>
                    <a:p>
                      <a:endParaRPr lang="en-US" sz="1600">
                        <a:latin typeface="Times New Roman" pitchFamily="18" charset="0"/>
                        <a:cs typeface="Times New Roman" pitchFamily="18" charset="0"/>
                      </a:endParaRPr>
                    </a:p>
                  </a:txBody>
                  <a:tcPr/>
                </a:tc>
              </a:tr>
              <a:tr h="778235">
                <a:tc>
                  <a:txBody>
                    <a:bodyPr/>
                    <a:lstStyle/>
                    <a:p>
                      <a:r>
                        <a:rPr lang="en-US" sz="1400" smtClean="0">
                          <a:latin typeface="Times New Roman" pitchFamily="18" charset="0"/>
                          <a:cs typeface="Times New Roman" pitchFamily="18" charset="0"/>
                        </a:rPr>
                        <a:t>Trịnh</a:t>
                      </a:r>
                      <a:r>
                        <a:rPr lang="en-US" sz="1400" baseline="0" smtClean="0">
                          <a:latin typeface="Times New Roman" pitchFamily="18" charset="0"/>
                          <a:cs typeface="Times New Roman" pitchFamily="18" charset="0"/>
                        </a:rPr>
                        <a:t> Tấn Lộc</a:t>
                      </a:r>
                      <a:endParaRPr lang="en-US" sz="1400">
                        <a:latin typeface="Times New Roman" pitchFamily="18" charset="0"/>
                        <a:cs typeface="Times New Roman" pitchFamily="18" charset="0"/>
                      </a:endParaRPr>
                    </a:p>
                  </a:txBody>
                  <a:tcPr/>
                </a:tc>
                <a:tc>
                  <a:txBody>
                    <a:bodyPr/>
                    <a:lstStyle/>
                    <a:p>
                      <a:r>
                        <a:rPr lang="en-US" sz="1100" smtClean="0">
                          <a:latin typeface="Times New Roman" pitchFamily="18" charset="0"/>
                          <a:cs typeface="Times New Roman" pitchFamily="18" charset="0"/>
                        </a:rPr>
                        <a:t>17211TT</a:t>
                      </a:r>
                      <a:r>
                        <a:rPr lang="en-US" sz="1100" kern="1200" smtClean="0">
                          <a:effectLst/>
                          <a:latin typeface="Times New Roman" pitchFamily="18" charset="0"/>
                          <a:cs typeface="Times New Roman" pitchFamily="18" charset="0"/>
                        </a:rPr>
                        <a:t>0508</a:t>
                      </a:r>
                      <a:endParaRPr lang="en-US" sz="1100" b="1">
                        <a:latin typeface="Times New Roman" pitchFamily="18" charset="0"/>
                        <a:cs typeface="Times New Roman" pitchFamily="18" charset="0"/>
                      </a:endParaRPr>
                    </a:p>
                  </a:txBody>
                  <a:tcPr/>
                </a:tc>
                <a:tc>
                  <a:txBody>
                    <a:bodyPr/>
                    <a:lstStyle/>
                    <a:p>
                      <a:pPr marL="171450" indent="-171450">
                        <a:buFontTx/>
                        <a:buChar char="-"/>
                      </a:pPr>
                      <a:r>
                        <a:rPr lang="en-US" sz="1200" smtClean="0">
                          <a:latin typeface="Times New Roman" pitchFamily="18" charset="0"/>
                          <a:cs typeface="Times New Roman" pitchFamily="18" charset="0"/>
                        </a:rPr>
                        <a:t>MC của</a:t>
                      </a:r>
                      <a:r>
                        <a:rPr lang="en-US" sz="1200" baseline="0" smtClean="0">
                          <a:latin typeface="Times New Roman" pitchFamily="18" charset="0"/>
                          <a:cs typeface="Times New Roman" pitchFamily="18" charset="0"/>
                        </a:rPr>
                        <a:t> video</a:t>
                      </a:r>
                    </a:p>
                    <a:p>
                      <a:pPr marL="171450" indent="-171450">
                        <a:buFontTx/>
                        <a:buChar char="-"/>
                      </a:pPr>
                      <a:r>
                        <a:rPr lang="en-US" sz="1200" baseline="0" smtClean="0">
                          <a:latin typeface="Times New Roman" pitchFamily="18" charset="0"/>
                          <a:cs typeface="Times New Roman" pitchFamily="18" charset="0"/>
                        </a:rPr>
                        <a:t>Làm về phần Intro (mở đầu)</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latin typeface="Times New Roman" pitchFamily="18" charset="0"/>
                          <a:cs typeface="Times New Roman" pitchFamily="18" charset="0"/>
                        </a:rPr>
                        <a:t>35%</a:t>
                      </a:r>
                    </a:p>
                    <a:p>
                      <a:endParaRPr lang="en-US" sz="1600">
                        <a:latin typeface="Times New Roman" pitchFamily="18" charset="0"/>
                        <a:cs typeface="Times New Roman" pitchFamily="18" charset="0"/>
                      </a:endParaRPr>
                    </a:p>
                  </a:txBody>
                  <a:tcPr/>
                </a:tc>
                <a:tc>
                  <a:txBody>
                    <a:bodyPr/>
                    <a:lstStyle/>
                    <a:p>
                      <a:endParaRPr lang="en-US" sz="1600">
                        <a:latin typeface="Times New Roman" pitchFamily="18" charset="0"/>
                        <a:cs typeface="Times New Roman" pitchFamily="18" charset="0"/>
                      </a:endParaRPr>
                    </a:p>
                  </a:txBody>
                  <a:tcPr/>
                </a:tc>
              </a:tr>
              <a:tr h="772682">
                <a:tc>
                  <a:txBody>
                    <a:bodyPr/>
                    <a:lstStyle/>
                    <a:p>
                      <a:r>
                        <a:rPr lang="en-US" sz="1400" smtClean="0">
                          <a:latin typeface="Times New Roman" pitchFamily="18" charset="0"/>
                          <a:cs typeface="Times New Roman" pitchFamily="18" charset="0"/>
                        </a:rPr>
                        <a:t>Lê</a:t>
                      </a:r>
                      <a:r>
                        <a:rPr lang="en-US" sz="1400" baseline="0" smtClean="0">
                          <a:latin typeface="Times New Roman" pitchFamily="18" charset="0"/>
                          <a:cs typeface="Times New Roman" pitchFamily="18" charset="0"/>
                        </a:rPr>
                        <a:t> Công Tuấn</a:t>
                      </a:r>
                      <a:endParaRPr lang="en-US" sz="1400">
                        <a:latin typeface="Times New Roman" pitchFamily="18" charset="0"/>
                        <a:cs typeface="Times New Roman" pitchFamily="18" charset="0"/>
                      </a:endParaRPr>
                    </a:p>
                  </a:txBody>
                  <a:tcPr/>
                </a:tc>
                <a:tc>
                  <a:txBody>
                    <a:bodyPr/>
                    <a:lstStyle/>
                    <a:p>
                      <a:r>
                        <a:rPr lang="en-US" sz="1100" smtClean="0">
                          <a:latin typeface="Times New Roman" pitchFamily="18" charset="0"/>
                          <a:cs typeface="Times New Roman" pitchFamily="18" charset="0"/>
                        </a:rPr>
                        <a:t>17211TT</a:t>
                      </a:r>
                      <a:r>
                        <a:rPr lang="en-US" sz="1100" kern="1200" smtClean="0">
                          <a:effectLst/>
                          <a:latin typeface="Times New Roman" pitchFamily="18" charset="0"/>
                          <a:cs typeface="Times New Roman" pitchFamily="18" charset="0"/>
                        </a:rPr>
                        <a:t>4184</a:t>
                      </a:r>
                      <a:endParaRPr lang="en-US" sz="1100" b="1">
                        <a:latin typeface="Times New Roman" pitchFamily="18" charset="0"/>
                        <a:cs typeface="Times New Roman" pitchFamily="18" charset="0"/>
                      </a:endParaRPr>
                    </a:p>
                  </a:txBody>
                  <a:tcPr/>
                </a:tc>
                <a:tc>
                  <a:txBody>
                    <a:bodyPr/>
                    <a:lstStyle/>
                    <a:p>
                      <a:pPr marL="171450" indent="-171450">
                        <a:buFontTx/>
                        <a:buChar char="-"/>
                      </a:pPr>
                      <a:r>
                        <a:rPr lang="en-US" sz="1200" smtClean="0">
                          <a:latin typeface="Times New Roman" pitchFamily="18" charset="0"/>
                          <a:cs typeface="Times New Roman" pitchFamily="18" charset="0"/>
                        </a:rPr>
                        <a:t>Lo</a:t>
                      </a:r>
                      <a:r>
                        <a:rPr lang="en-US" sz="1200" baseline="0" smtClean="0">
                          <a:latin typeface="Times New Roman" pitchFamily="18" charset="0"/>
                          <a:cs typeface="Times New Roman" pitchFamily="18" charset="0"/>
                        </a:rPr>
                        <a:t> việc h</a:t>
                      </a:r>
                      <a:r>
                        <a:rPr lang="en-US" sz="1200" smtClean="0">
                          <a:latin typeface="Times New Roman" pitchFamily="18" charset="0"/>
                          <a:cs typeface="Times New Roman" pitchFamily="18" charset="0"/>
                        </a:rPr>
                        <a:t>ậu</a:t>
                      </a:r>
                      <a:r>
                        <a:rPr lang="en-US" sz="1200" baseline="0" smtClean="0">
                          <a:latin typeface="Times New Roman" pitchFamily="18" charset="0"/>
                          <a:cs typeface="Times New Roman" pitchFamily="18" charset="0"/>
                        </a:rPr>
                        <a:t> cần của nhóm trong các lúc quay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aseline="0" smtClean="0">
                          <a:latin typeface="Times New Roman" pitchFamily="18" charset="0"/>
                          <a:cs typeface="Times New Roman" pitchFamily="18" charset="0"/>
                        </a:rPr>
                        <a:t>Làm về phần intro (mở đầu)</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aseline="0" smtClean="0">
                          <a:latin typeface="Times New Roman" pitchFamily="18" charset="0"/>
                          <a:cs typeface="Times New Roman" pitchFamily="18" charset="0"/>
                        </a:rPr>
                        <a:t>Hỗ trợ Leader làm Power Point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latin typeface="Times New Roman" pitchFamily="18" charset="0"/>
                          <a:cs typeface="Times New Roman" pitchFamily="18" charset="0"/>
                        </a:rPr>
                        <a:t>35%</a:t>
                      </a:r>
                    </a:p>
                    <a:p>
                      <a:endParaRPr lang="en-US" sz="1600">
                        <a:latin typeface="Times New Roman" pitchFamily="18" charset="0"/>
                        <a:cs typeface="Times New Roman" pitchFamily="18" charset="0"/>
                      </a:endParaRPr>
                    </a:p>
                  </a:txBody>
                  <a:tcPr/>
                </a:tc>
                <a:tc>
                  <a:txBody>
                    <a:bodyPr/>
                    <a:lstStyle/>
                    <a:p>
                      <a:endParaRPr lang="en-US" sz="1600">
                        <a:latin typeface="Times New Roman" pitchFamily="18" charset="0"/>
                        <a:cs typeface="Times New Roman" pitchFamily="18" charset="0"/>
                      </a:endParaRPr>
                    </a:p>
                  </a:txBody>
                  <a:tcPr/>
                </a:tc>
              </a:tr>
              <a:tr h="778235">
                <a:tc>
                  <a:txBody>
                    <a:bodyPr/>
                    <a:lstStyle/>
                    <a:p>
                      <a:r>
                        <a:rPr lang="en-US" sz="1400" smtClean="0">
                          <a:latin typeface="Times New Roman" pitchFamily="18" charset="0"/>
                          <a:cs typeface="Times New Roman" pitchFamily="18" charset="0"/>
                        </a:rPr>
                        <a:t>Lê</a:t>
                      </a:r>
                      <a:r>
                        <a:rPr lang="en-US" sz="1400" baseline="0" smtClean="0">
                          <a:latin typeface="Times New Roman" pitchFamily="18" charset="0"/>
                          <a:cs typeface="Times New Roman" pitchFamily="18" charset="0"/>
                        </a:rPr>
                        <a:t> Phạm Phúc Thành</a:t>
                      </a:r>
                      <a:endParaRPr lang="en-US" sz="1400">
                        <a:latin typeface="Times New Roman" pitchFamily="18" charset="0"/>
                        <a:cs typeface="Times New Roman" pitchFamily="18" charset="0"/>
                      </a:endParaRPr>
                    </a:p>
                  </a:txBody>
                  <a:tcPr/>
                </a:tc>
                <a:tc>
                  <a:txBody>
                    <a:bodyPr/>
                    <a:lstStyle/>
                    <a:p>
                      <a:r>
                        <a:rPr lang="en-US" sz="1100" smtClean="0">
                          <a:latin typeface="Times New Roman" pitchFamily="18" charset="0"/>
                          <a:cs typeface="Times New Roman" pitchFamily="18" charset="0"/>
                        </a:rPr>
                        <a:t>17211TT</a:t>
                      </a:r>
                      <a:r>
                        <a:rPr lang="en-US" sz="1100" kern="1200" smtClean="0">
                          <a:effectLst/>
                          <a:latin typeface="Times New Roman" pitchFamily="18" charset="0"/>
                          <a:cs typeface="Times New Roman" pitchFamily="18" charset="0"/>
                        </a:rPr>
                        <a:t>2221</a:t>
                      </a:r>
                      <a:endParaRPr lang="en-US" sz="1100" b="1">
                        <a:latin typeface="Times New Roman" pitchFamily="18" charset="0"/>
                        <a:cs typeface="Times New Roman" pitchFamily="18" charset="0"/>
                      </a:endParaRPr>
                    </a:p>
                  </a:txBody>
                  <a:tcPr/>
                </a:tc>
                <a:tc>
                  <a:txBody>
                    <a:bodyPr/>
                    <a:lstStyle/>
                    <a:p>
                      <a:pPr marL="171450" indent="-171450">
                        <a:buFontTx/>
                        <a:buChar char="-"/>
                      </a:pPr>
                      <a:r>
                        <a:rPr lang="en-US" sz="1200" smtClean="0">
                          <a:latin typeface="Times New Roman" pitchFamily="18" charset="0"/>
                          <a:cs typeface="Times New Roman" pitchFamily="18" charset="0"/>
                        </a:rPr>
                        <a:t>Quay</a:t>
                      </a:r>
                      <a:r>
                        <a:rPr lang="en-US" sz="1200" baseline="0" smtClean="0">
                          <a:latin typeface="Times New Roman" pitchFamily="18" charset="0"/>
                          <a:cs typeface="Times New Roman" pitchFamily="18" charset="0"/>
                        </a:rPr>
                        <a:t> phim chính khi làm video</a:t>
                      </a:r>
                    </a:p>
                    <a:p>
                      <a:pPr marL="171450" indent="-171450">
                        <a:buFontTx/>
                        <a:buChar char="-"/>
                      </a:pPr>
                      <a:r>
                        <a:rPr lang="en-US" sz="1200" smtClean="0">
                          <a:latin typeface="Times New Roman" pitchFamily="18" charset="0"/>
                          <a:cs typeface="Times New Roman" pitchFamily="18" charset="0"/>
                        </a:rPr>
                        <a:t>Làm</a:t>
                      </a:r>
                      <a:r>
                        <a:rPr lang="en-US" sz="1200" baseline="0" smtClean="0">
                          <a:latin typeface="Times New Roman" pitchFamily="18" charset="0"/>
                          <a:cs typeface="Times New Roman" pitchFamily="18" charset="0"/>
                        </a:rPr>
                        <a:t> về phần xử lý video (thêm hiệu ứng, cắt ...)</a:t>
                      </a:r>
                    </a:p>
                    <a:p>
                      <a:pPr marL="171450" indent="-171450">
                        <a:buFontTx/>
                        <a:buChar char="-"/>
                      </a:pPr>
                      <a:r>
                        <a:rPr lang="en-US" sz="1200" smtClean="0">
                          <a:latin typeface="Times New Roman" pitchFamily="18" charset="0"/>
                          <a:cs typeface="Times New Roman" pitchFamily="18" charset="0"/>
                        </a:rPr>
                        <a:t>Chụp</a:t>
                      </a:r>
                      <a:r>
                        <a:rPr lang="en-US" sz="1200" baseline="0" smtClean="0">
                          <a:latin typeface="Times New Roman" pitchFamily="18" charset="0"/>
                          <a:cs typeface="Times New Roman" pitchFamily="18" charset="0"/>
                        </a:rPr>
                        <a:t> ảnh các thành viên trong nhóm</a:t>
                      </a:r>
                      <a:endParaRPr lang="en-US" sz="120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latin typeface="Times New Roman" pitchFamily="18" charset="0"/>
                          <a:cs typeface="Times New Roman" pitchFamily="18" charset="0"/>
                        </a:rPr>
                        <a:t>35%</a:t>
                      </a:r>
                    </a:p>
                    <a:p>
                      <a:endParaRPr lang="en-US" sz="1600">
                        <a:latin typeface="Times New Roman" pitchFamily="18" charset="0"/>
                        <a:cs typeface="Times New Roman" pitchFamily="18" charset="0"/>
                      </a:endParaRPr>
                    </a:p>
                  </a:txBody>
                  <a:tcPr/>
                </a:tc>
                <a:tc>
                  <a:txBody>
                    <a:bodyPr/>
                    <a:lstStyle/>
                    <a:p>
                      <a:endParaRPr lang="en-US" sz="1600">
                        <a:latin typeface="Times New Roman" pitchFamily="18" charset="0"/>
                        <a:cs typeface="Times New Roman" pitchFamily="18" charset="0"/>
                      </a:endParaRPr>
                    </a:p>
                  </a:txBody>
                  <a:tcPr/>
                </a:tc>
              </a:tr>
              <a:tr h="778235">
                <a:tc>
                  <a:txBody>
                    <a:bodyPr/>
                    <a:lstStyle/>
                    <a:p>
                      <a:r>
                        <a:rPr lang="en-US" sz="1400" smtClean="0">
                          <a:latin typeface="Times New Roman" pitchFamily="18" charset="0"/>
                          <a:cs typeface="Times New Roman" pitchFamily="18" charset="0"/>
                        </a:rPr>
                        <a:t>Bùi</a:t>
                      </a:r>
                      <a:r>
                        <a:rPr lang="en-US" sz="1400" baseline="0" smtClean="0">
                          <a:latin typeface="Times New Roman" pitchFamily="18" charset="0"/>
                          <a:cs typeface="Times New Roman" pitchFamily="18" charset="0"/>
                        </a:rPr>
                        <a:t> Văn Hiệu</a:t>
                      </a:r>
                      <a:endParaRPr lang="en-US" sz="1400">
                        <a:latin typeface="Times New Roman" pitchFamily="18" charset="0"/>
                        <a:cs typeface="Times New Roman" pitchFamily="18" charset="0"/>
                      </a:endParaRPr>
                    </a:p>
                  </a:txBody>
                  <a:tcPr/>
                </a:tc>
                <a:tc>
                  <a:txBody>
                    <a:bodyPr/>
                    <a:lstStyle/>
                    <a:p>
                      <a:r>
                        <a:rPr lang="en-US" sz="1100" smtClean="0">
                          <a:latin typeface="Times New Roman" pitchFamily="18" charset="0"/>
                          <a:cs typeface="Times New Roman" pitchFamily="18" charset="0"/>
                        </a:rPr>
                        <a:t>17211TT2092</a:t>
                      </a:r>
                      <a:endParaRPr lang="en-US" sz="1100" b="1">
                        <a:latin typeface="Times New Roman" pitchFamily="18" charset="0"/>
                        <a:cs typeface="Times New Roman" pitchFamily="18" charset="0"/>
                      </a:endParaRPr>
                    </a:p>
                  </a:txBody>
                  <a:tcPr/>
                </a:tc>
                <a:tc>
                  <a:txBody>
                    <a:bodyPr/>
                    <a:lstStyle/>
                    <a:p>
                      <a:pPr marL="171450" indent="-171450">
                        <a:buFontTx/>
                        <a:buChar char="-"/>
                      </a:pPr>
                      <a:r>
                        <a:rPr lang="en-US" sz="1200" smtClean="0">
                          <a:latin typeface="Times New Roman" pitchFamily="18" charset="0"/>
                          <a:cs typeface="Times New Roman" pitchFamily="18" charset="0"/>
                        </a:rPr>
                        <a:t>Quay</a:t>
                      </a:r>
                      <a:r>
                        <a:rPr lang="en-US" sz="1200" baseline="0" smtClean="0">
                          <a:latin typeface="Times New Roman" pitchFamily="18" charset="0"/>
                          <a:cs typeface="Times New Roman" pitchFamily="18" charset="0"/>
                        </a:rPr>
                        <a:t> các cảnh hậu trường (các thành viên làm việc như thế nào, sự hợp tác hòa đồng khi làm video...)</a:t>
                      </a:r>
                    </a:p>
                    <a:p>
                      <a:pPr marL="171450" indent="-171450">
                        <a:buFontTx/>
                        <a:buChar char="-"/>
                      </a:pPr>
                      <a:r>
                        <a:rPr lang="en-US" sz="1200" baseline="0" smtClean="0">
                          <a:latin typeface="Times New Roman" pitchFamily="18" charset="0"/>
                          <a:cs typeface="Times New Roman" pitchFamily="18" charset="0"/>
                        </a:rPr>
                        <a:t>Xử lý về phần âm thanh (nhạc nền, giảm bớt tạp âm trong video)</a:t>
                      </a:r>
                      <a:endParaRPr lang="en-US" sz="120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latin typeface="Times New Roman" pitchFamily="18" charset="0"/>
                          <a:cs typeface="Times New Roman" pitchFamily="18" charset="0"/>
                        </a:rPr>
                        <a:t>35%</a:t>
                      </a:r>
                    </a:p>
                    <a:p>
                      <a:pPr algn="ctr"/>
                      <a:endParaRPr lang="en-US" sz="1600">
                        <a:latin typeface="Times New Roman" pitchFamily="18" charset="0"/>
                        <a:cs typeface="Times New Roman" pitchFamily="18" charset="0"/>
                      </a:endParaRPr>
                    </a:p>
                  </a:txBody>
                  <a:tcPr/>
                </a:tc>
                <a:tc>
                  <a:txBody>
                    <a:bodyPr/>
                    <a:lstStyle/>
                    <a:p>
                      <a:endParaRPr lang="en-US" sz="1600">
                        <a:latin typeface="Times New Roman" pitchFamily="18" charset="0"/>
                        <a:cs typeface="Times New Roman" pitchFamily="18" charset="0"/>
                      </a:endParaRPr>
                    </a:p>
                  </a:txBody>
                  <a:tcPr/>
                </a:tc>
              </a:tr>
              <a:tr h="778235">
                <a:tc>
                  <a:txBody>
                    <a:bodyPr/>
                    <a:lstStyle/>
                    <a:p>
                      <a:r>
                        <a:rPr lang="en-US" sz="1400" smtClean="0">
                          <a:latin typeface="Times New Roman" pitchFamily="18" charset="0"/>
                          <a:cs typeface="Times New Roman" pitchFamily="18" charset="0"/>
                        </a:rPr>
                        <a:t>Trần</a:t>
                      </a:r>
                      <a:r>
                        <a:rPr lang="en-US" sz="1400" baseline="0" smtClean="0">
                          <a:latin typeface="Times New Roman" pitchFamily="18" charset="0"/>
                          <a:cs typeface="Times New Roman" pitchFamily="18" charset="0"/>
                        </a:rPr>
                        <a:t> Trọng Quý</a:t>
                      </a:r>
                      <a:endParaRPr lang="en-US" sz="1400">
                        <a:latin typeface="Times New Roman" pitchFamily="18" charset="0"/>
                        <a:cs typeface="Times New Roman" pitchFamily="18" charset="0"/>
                      </a:endParaRPr>
                    </a:p>
                  </a:txBody>
                  <a:tcPr/>
                </a:tc>
                <a:tc>
                  <a:txBody>
                    <a:bodyPr/>
                    <a:lstStyle/>
                    <a:p>
                      <a:r>
                        <a:rPr lang="en-US" sz="1100" b="0" i="0" kern="1200" smtClean="0">
                          <a:solidFill>
                            <a:schemeClr val="dk1"/>
                          </a:solidFill>
                          <a:effectLst/>
                          <a:latin typeface="Times New Roman" pitchFamily="18" charset="0"/>
                          <a:ea typeface="+mn-ea"/>
                          <a:cs typeface="Times New Roman" pitchFamily="18" charset="0"/>
                        </a:rPr>
                        <a:t>17211TT2213</a:t>
                      </a:r>
                      <a:endParaRPr lang="en-US" sz="1100" b="1">
                        <a:latin typeface="Times New Roman" pitchFamily="18" charset="0"/>
                        <a:cs typeface="Times New Roman" pitchFamily="18" charset="0"/>
                      </a:endParaRPr>
                    </a:p>
                  </a:txBody>
                  <a:tcPr/>
                </a:tc>
                <a:tc>
                  <a:txBody>
                    <a:bodyPr/>
                    <a:lstStyle/>
                    <a:p>
                      <a:pPr marL="171450" indent="-171450">
                        <a:buFontTx/>
                        <a:buChar char="-"/>
                      </a:pPr>
                      <a:r>
                        <a:rPr lang="en-US" sz="1200" smtClean="0">
                          <a:latin typeface="Times New Roman" pitchFamily="18" charset="0"/>
                          <a:cs typeface="Times New Roman" pitchFamily="18" charset="0"/>
                        </a:rPr>
                        <a:t>Tìm</a:t>
                      </a:r>
                      <a:r>
                        <a:rPr lang="en-US" sz="1200" baseline="0" smtClean="0">
                          <a:latin typeface="Times New Roman" pitchFamily="18" charset="0"/>
                          <a:cs typeface="Times New Roman" pitchFamily="18" charset="0"/>
                        </a:rPr>
                        <a:t> kiếm các bản nhạc nền cho video </a:t>
                      </a:r>
                    </a:p>
                    <a:p>
                      <a:pPr marL="171450" indent="-171450">
                        <a:buFontTx/>
                        <a:buChar char="-"/>
                      </a:pPr>
                      <a:r>
                        <a:rPr lang="en-US" sz="1200" baseline="0" smtClean="0">
                          <a:latin typeface="Times New Roman" pitchFamily="18" charset="0"/>
                          <a:cs typeface="Times New Roman" pitchFamily="18" charset="0"/>
                        </a:rPr>
                        <a:t>Hỗ trợ xử lý âm thanh cho Hiệu</a:t>
                      </a:r>
                      <a:endParaRPr lang="en-US" sz="120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latin typeface="Times New Roman" pitchFamily="18" charset="0"/>
                          <a:cs typeface="Times New Roman" pitchFamily="18" charset="0"/>
                        </a:rPr>
                        <a:t>30%</a:t>
                      </a:r>
                    </a:p>
                    <a:p>
                      <a:pPr algn="ctr"/>
                      <a:endParaRPr lang="en-US" sz="1600">
                        <a:latin typeface="Times New Roman" pitchFamily="18" charset="0"/>
                        <a:cs typeface="Times New Roman" pitchFamily="18" charset="0"/>
                      </a:endParaRPr>
                    </a:p>
                  </a:txBody>
                  <a:tcPr/>
                </a:tc>
                <a:tc>
                  <a:txBody>
                    <a:bodyPr/>
                    <a:lstStyle/>
                    <a:p>
                      <a:endParaRPr lang="en-US" sz="160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406972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NoNickName\Downloads\by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96" y="2060848"/>
            <a:ext cx="3204356" cy="288695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27505" y="620688"/>
            <a:ext cx="8239755" cy="156966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cap="none"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Cảm ơn thầy cô và </a:t>
            </a:r>
          </a:p>
          <a:p>
            <a:pPr algn="ctr"/>
            <a:r>
              <a:rPr lang="en-US" sz="4800" b="1" cap="none"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các bạn đã chú ý lắng nghe</a:t>
            </a:r>
            <a:endParaRPr lang="en-US" sz="48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6C16D716-A8E1-4C8F-A232-2356657DE838}" type="slidenum">
              <a:rPr lang="en-US" altLang="en-US"/>
              <a:pPr eaLnBrk="1" hangingPunct="1"/>
              <a:t>3</a:t>
            </a:fld>
            <a:endParaRPr lang="en-US" sz="1800" b="0"/>
          </a:p>
        </p:txBody>
      </p:sp>
      <p:sp>
        <p:nvSpPr>
          <p:cNvPr id="4101" name="Rectangle 10"/>
          <p:cNvSpPr>
            <a:spLocks noChangeArrowheads="1"/>
          </p:cNvSpPr>
          <p:nvPr/>
        </p:nvSpPr>
        <p:spPr bwMode="auto">
          <a:xfrm>
            <a:off x="1423988" y="228600"/>
            <a:ext cx="6296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sz="5400" b="1">
                <a:solidFill>
                  <a:schemeClr val="accent3">
                    <a:lumMod val="75000"/>
                  </a:schemeClr>
                </a:solidFill>
                <a:latin typeface="Times New Roman" panose="02020603050405020304" pitchFamily="18" charset="0"/>
                <a:sym typeface="Times New Roman" panose="02020603050405020304" pitchFamily="18" charset="0"/>
              </a:rPr>
              <a:t>I.TỔ CHỨC NHÓM</a:t>
            </a:r>
            <a:endParaRPr lang="en-US">
              <a:solidFill>
                <a:schemeClr val="accent3">
                  <a:lumMod val="75000"/>
                </a:schemeClr>
              </a:solidFill>
            </a:endParaRPr>
          </a:p>
        </p:txBody>
      </p:sp>
      <p:sp>
        <p:nvSpPr>
          <p:cNvPr id="7173" name="Rectangle 11"/>
          <p:cNvSpPr>
            <a:spLocks noChangeArrowheads="1"/>
          </p:cNvSpPr>
          <p:nvPr/>
        </p:nvSpPr>
        <p:spPr bwMode="auto">
          <a:xfrm>
            <a:off x="908050" y="1893888"/>
            <a:ext cx="7239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2">
            <a:spAutoFit/>
          </a:bodyPr>
          <a:lstStyle/>
          <a:p>
            <a:pPr>
              <a:spcBef>
                <a:spcPts val="1200"/>
              </a:spcBef>
              <a:buFont typeface="Wingdings" pitchFamily="2" charset="2"/>
              <a:buChar char="v"/>
              <a:defRPr/>
            </a:pPr>
            <a:r>
              <a:rPr lang="en-US" sz="2400" b="1" smtClean="0">
                <a:latin typeface="Times New Roman" pitchFamily="18" charset="0"/>
                <a:sym typeface="Times New Roman" pitchFamily="18" charset="0"/>
              </a:rPr>
              <a:t>Huỳnh Thanh Duy</a:t>
            </a:r>
            <a:endParaRPr lang="en-US" altLang="en-US" sz="2400" b="1" dirty="0">
              <a:latin typeface="Times New Roman" pitchFamily="18" charset="0"/>
              <a:sym typeface="Times New Roman" pitchFamily="18" charset="0"/>
            </a:endParaRPr>
          </a:p>
          <a:p>
            <a:pPr>
              <a:spcBef>
                <a:spcPts val="1200"/>
              </a:spcBef>
              <a:buFont typeface="Wingdings" pitchFamily="2" charset="2"/>
              <a:buChar char="v"/>
              <a:defRPr/>
            </a:pPr>
            <a:r>
              <a:rPr lang="en-US" altLang="en-US" sz="2400" b="1" smtClean="0">
                <a:latin typeface="Times New Roman" pitchFamily="18" charset="0"/>
                <a:sym typeface="Times New Roman" pitchFamily="18" charset="0"/>
              </a:rPr>
              <a:t>Trịnh Tấn Lộc</a:t>
            </a:r>
            <a:endParaRPr lang="en-US" altLang="en-US" sz="2400" b="1" dirty="0">
              <a:latin typeface="Times New Roman" pitchFamily="18" charset="0"/>
              <a:sym typeface="Times New Roman" pitchFamily="18" charset="0"/>
            </a:endParaRPr>
          </a:p>
          <a:p>
            <a:pPr>
              <a:spcBef>
                <a:spcPts val="1200"/>
              </a:spcBef>
              <a:buFont typeface="Wingdings" pitchFamily="2" charset="2"/>
              <a:buChar char="v"/>
              <a:defRPr/>
            </a:pPr>
            <a:r>
              <a:rPr lang="en-US" sz="2400" b="1" smtClean="0">
                <a:latin typeface="Times New Roman" pitchFamily="18" charset="0"/>
                <a:sym typeface="Times New Roman" pitchFamily="18" charset="0"/>
              </a:rPr>
              <a:t>Lê Công Tuấn</a:t>
            </a:r>
            <a:endParaRPr lang="en-US" altLang="en-US" sz="2400" b="1" smtClean="0">
              <a:latin typeface="Times New Roman" pitchFamily="18" charset="0"/>
              <a:sym typeface="Times New Roman" pitchFamily="18" charset="0"/>
            </a:endParaRPr>
          </a:p>
          <a:p>
            <a:pPr>
              <a:spcBef>
                <a:spcPts val="1200"/>
              </a:spcBef>
              <a:buFont typeface="Wingdings" pitchFamily="2" charset="2"/>
              <a:buChar char="v"/>
              <a:defRPr/>
            </a:pPr>
            <a:r>
              <a:rPr lang="en-US" sz="2400" b="1" smtClean="0">
                <a:latin typeface="Times New Roman" pitchFamily="18" charset="0"/>
                <a:sym typeface="Times New Roman" pitchFamily="18" charset="0"/>
              </a:rPr>
              <a:t>Lê Phạm Phúc Thành</a:t>
            </a:r>
            <a:endParaRPr lang="en-US" altLang="en-US" sz="2400" b="1" dirty="0">
              <a:latin typeface="Times New Roman" pitchFamily="18" charset="0"/>
              <a:sym typeface="Times New Roman" pitchFamily="18" charset="0"/>
            </a:endParaRPr>
          </a:p>
          <a:p>
            <a:pPr>
              <a:spcBef>
                <a:spcPts val="1200"/>
              </a:spcBef>
              <a:buFont typeface="Wingdings" pitchFamily="2" charset="2"/>
              <a:buChar char="v"/>
              <a:defRPr/>
            </a:pPr>
            <a:r>
              <a:rPr lang="en-US" altLang="en-US" sz="2400" b="1">
                <a:latin typeface="Times New Roman" pitchFamily="18" charset="0"/>
                <a:sym typeface="Times New Roman" pitchFamily="18" charset="0"/>
              </a:rPr>
              <a:t> </a:t>
            </a:r>
            <a:r>
              <a:rPr lang="en-US" altLang="en-US" sz="2400" b="1" smtClean="0">
                <a:latin typeface="Times New Roman" pitchFamily="18" charset="0"/>
                <a:sym typeface="Times New Roman" pitchFamily="18" charset="0"/>
              </a:rPr>
              <a:t>Bùi Văn Hiệu</a:t>
            </a:r>
          </a:p>
          <a:p>
            <a:pPr>
              <a:spcBef>
                <a:spcPts val="1200"/>
              </a:spcBef>
              <a:buFont typeface="Wingdings" pitchFamily="2" charset="2"/>
              <a:buChar char="v"/>
              <a:defRPr/>
            </a:pPr>
            <a:r>
              <a:rPr lang="en-US" altLang="en-US" sz="2400" b="1">
                <a:latin typeface="Times New Roman" pitchFamily="18" charset="0"/>
                <a:sym typeface="Times New Roman" pitchFamily="18" charset="0"/>
              </a:rPr>
              <a:t> </a:t>
            </a:r>
            <a:r>
              <a:rPr lang="en-US" altLang="en-US" sz="2400" b="1" smtClean="0">
                <a:latin typeface="Times New Roman" pitchFamily="18" charset="0"/>
                <a:sym typeface="Times New Roman" pitchFamily="18" charset="0"/>
              </a:rPr>
              <a:t>Trần Trọng Quí</a:t>
            </a:r>
            <a:endParaRPr lang="en-US" altLang="en-US" sz="2400" b="1" dirty="0">
              <a:latin typeface="Times New Roman" pitchFamily="18" charset="0"/>
              <a:sym typeface="Times New Roman" pitchFamily="18" charset="0"/>
            </a:endParaRPr>
          </a:p>
          <a:p>
            <a:pPr>
              <a:spcBef>
                <a:spcPts val="1200"/>
              </a:spcBef>
              <a:defRPr/>
            </a:pPr>
            <a:endParaRPr lang="en-US" dirty="0"/>
          </a:p>
        </p:txBody>
      </p:sp>
      <p:sp>
        <p:nvSpPr>
          <p:cNvPr id="4103" name="Rectangle 4"/>
          <p:cNvSpPr>
            <a:spLocks noChangeArrowheads="1"/>
          </p:cNvSpPr>
          <p:nvPr/>
        </p:nvSpPr>
        <p:spPr bwMode="auto">
          <a:xfrm>
            <a:off x="685800" y="1371600"/>
            <a:ext cx="7467600" cy="2065338"/>
          </a:xfrm>
          <a:prstGeom prst="rect">
            <a:avLst/>
          </a:prstGeom>
          <a:noFill/>
          <a:ln w="635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sz="2000">
              <a:latin typeface="Lucida Sans Unicode" panose="020B0602030504020204" pitchFamily="34" charset="0"/>
              <a:sym typeface="Lucida Sans Unicode" panose="020B0602030504020204" pitchFamily="34" charset="0"/>
            </a:endParaRPr>
          </a:p>
        </p:txBody>
      </p:sp>
      <p:sp>
        <p:nvSpPr>
          <p:cNvPr id="4104" name="TextBox 1"/>
          <p:cNvSpPr>
            <a:spLocks noChangeArrowheads="1"/>
          </p:cNvSpPr>
          <p:nvPr/>
        </p:nvSpPr>
        <p:spPr bwMode="auto">
          <a:xfrm>
            <a:off x="2811463" y="1371600"/>
            <a:ext cx="3216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sz="3200" b="1">
                <a:latin typeface="Times New Roman" panose="02020603050405020304" pitchFamily="18" charset="0"/>
                <a:sym typeface="Times New Roman" panose="02020603050405020304" pitchFamily="18" charset="0"/>
              </a:rPr>
              <a:t>1. THÀNH VIÊN</a:t>
            </a: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46" y="3783699"/>
            <a:ext cx="1825821" cy="252527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9951" y="3773868"/>
            <a:ext cx="1718332" cy="2525275"/>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2758" y="3783699"/>
            <a:ext cx="1891389" cy="2521851"/>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2413" y="3783699"/>
            <a:ext cx="1893956" cy="2525275"/>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57909" y="3783699"/>
            <a:ext cx="1886583" cy="251544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13A57F10-2A50-4CE9-A3FD-BE8D8B4EE326}" type="slidenum">
              <a:rPr lang="en-US" altLang="en-US"/>
              <a:pPr eaLnBrk="1" hangingPunct="1"/>
              <a:t>4</a:t>
            </a:fld>
            <a:endParaRPr lang="en-US" sz="1800" b="0"/>
          </a:p>
        </p:txBody>
      </p:sp>
      <p:sp>
        <p:nvSpPr>
          <p:cNvPr id="5124" name="Content Placeholder 1"/>
          <p:cNvSpPr>
            <a:spLocks noGrp="1" noChangeArrowheads="1"/>
          </p:cNvSpPr>
          <p:nvPr>
            <p:ph idx="4294967295"/>
          </p:nvPr>
        </p:nvSpPr>
        <p:spPr>
          <a:xfrm>
            <a:off x="107504" y="1628800"/>
            <a:ext cx="8229600" cy="4525962"/>
          </a:xfrm>
        </p:spPr>
        <p:txBody>
          <a:bodyPr/>
          <a:lstStyle/>
          <a:p>
            <a:pPr eaLnBrk="1" hangingPunct="1">
              <a:spcBef>
                <a:spcPts val="1200"/>
              </a:spcBef>
              <a:buFont typeface="Wingdings" panose="05000000000000000000" pitchFamily="2" charset="2"/>
              <a:buChar char="v"/>
            </a:pPr>
            <a:r>
              <a:rPr lang="en-US" altLang="zh-CN" sz="2800" smtClean="0">
                <a:latin typeface="Times New Roman" panose="02020603050405020304" pitchFamily="18" charset="0"/>
                <a:sym typeface="Times New Roman" panose="02020603050405020304" pitchFamily="18" charset="0"/>
              </a:rPr>
              <a:t>ĐÚNG GIỜ</a:t>
            </a:r>
          </a:p>
          <a:p>
            <a:pPr eaLnBrk="1" hangingPunct="1">
              <a:spcBef>
                <a:spcPts val="1200"/>
              </a:spcBef>
              <a:buFont typeface="Wingdings" panose="05000000000000000000" pitchFamily="2" charset="2"/>
              <a:buChar char="v"/>
            </a:pPr>
            <a:r>
              <a:rPr lang="en-US" altLang="zh-CN" sz="2800" smtClean="0">
                <a:latin typeface="Times New Roman" panose="02020603050405020304" pitchFamily="18" charset="0"/>
                <a:sym typeface="Times New Roman" panose="02020603050405020304" pitchFamily="18" charset="0"/>
              </a:rPr>
              <a:t>Ý THỨC TRÁCH NHIỆM</a:t>
            </a:r>
          </a:p>
          <a:p>
            <a:pPr eaLnBrk="1" hangingPunct="1">
              <a:spcBef>
                <a:spcPts val="1200"/>
              </a:spcBef>
              <a:buFont typeface="Wingdings" panose="05000000000000000000" pitchFamily="2" charset="2"/>
              <a:buChar char="v"/>
            </a:pPr>
            <a:r>
              <a:rPr lang="en-US" altLang="zh-CN" sz="2800" smtClean="0">
                <a:latin typeface="Times New Roman" panose="02020603050405020304" pitchFamily="18" charset="0"/>
                <a:sym typeface="Times New Roman" panose="02020603050405020304" pitchFamily="18" charset="0"/>
              </a:rPr>
              <a:t>MỤC TIÊU CỦA NHÓM LÀ HÀNG ĐẦU</a:t>
            </a:r>
          </a:p>
          <a:p>
            <a:pPr eaLnBrk="1" hangingPunct="1">
              <a:spcBef>
                <a:spcPts val="1200"/>
              </a:spcBef>
              <a:buFont typeface="Wingdings" panose="05000000000000000000" pitchFamily="2" charset="2"/>
              <a:buChar char="v"/>
            </a:pPr>
            <a:r>
              <a:rPr lang="en-US" altLang="zh-CN" sz="2800" smtClean="0">
                <a:latin typeface="Times New Roman" panose="02020603050405020304" pitchFamily="18" charset="0"/>
                <a:sym typeface="Times New Roman" panose="02020603050405020304" pitchFamily="18" charset="0"/>
              </a:rPr>
              <a:t>LẮNG NGHE VÀ CỐ HIỂU</a:t>
            </a:r>
          </a:p>
          <a:p>
            <a:pPr eaLnBrk="1" hangingPunct="1">
              <a:spcBef>
                <a:spcPts val="1200"/>
              </a:spcBef>
              <a:buFont typeface="Wingdings" panose="05000000000000000000" pitchFamily="2" charset="2"/>
              <a:buChar char="v"/>
            </a:pPr>
            <a:r>
              <a:rPr lang="en-US" altLang="zh-CN" sz="2800" smtClean="0">
                <a:latin typeface="Times New Roman" panose="02020603050405020304" pitchFamily="18" charset="0"/>
                <a:sym typeface="Times New Roman" panose="02020603050405020304" pitchFamily="18" charset="0"/>
              </a:rPr>
              <a:t>ĐOÀN KẾT CÙNG LÀM VIỆC</a:t>
            </a:r>
          </a:p>
          <a:p>
            <a:pPr eaLnBrk="1" hangingPunct="1"/>
            <a:endParaRPr lang="en-US" altLang="zh-CN" sz="2800" smtClean="0">
              <a:latin typeface="Times New Roman" panose="02020603050405020304" pitchFamily="18" charset="0"/>
              <a:sym typeface="Times New Roman" panose="02020603050405020304" pitchFamily="18" charset="0"/>
            </a:endParaRPr>
          </a:p>
        </p:txBody>
      </p:sp>
      <p:sp>
        <p:nvSpPr>
          <p:cNvPr id="5126" name="Rectangle 9"/>
          <p:cNvSpPr>
            <a:spLocks noChangeArrowheads="1"/>
          </p:cNvSpPr>
          <p:nvPr/>
        </p:nvSpPr>
        <p:spPr bwMode="auto">
          <a:xfrm>
            <a:off x="1422400" y="0"/>
            <a:ext cx="6296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sz="5400" b="1">
                <a:solidFill>
                  <a:schemeClr val="accent3">
                    <a:lumMod val="75000"/>
                  </a:schemeClr>
                </a:solidFill>
                <a:latin typeface="Times New Roman" panose="02020603050405020304" pitchFamily="18" charset="0"/>
                <a:sym typeface="Times New Roman" panose="02020603050405020304" pitchFamily="18" charset="0"/>
              </a:rPr>
              <a:t>I.TỔ CHỨC NHÓM</a:t>
            </a:r>
            <a:endParaRPr lang="en-US">
              <a:solidFill>
                <a:schemeClr val="accent3">
                  <a:lumMod val="75000"/>
                </a:schemeClr>
              </a:solidFill>
            </a:endParaRPr>
          </a:p>
        </p:txBody>
      </p:sp>
      <p:sp>
        <p:nvSpPr>
          <p:cNvPr id="5127" name="TextBox 1"/>
          <p:cNvSpPr>
            <a:spLocks noChangeArrowheads="1"/>
          </p:cNvSpPr>
          <p:nvPr/>
        </p:nvSpPr>
        <p:spPr bwMode="auto">
          <a:xfrm>
            <a:off x="608013" y="816769"/>
            <a:ext cx="33369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sz="3200" b="1">
                <a:ln/>
                <a:solidFill>
                  <a:schemeClr val="accent3"/>
                </a:solidFill>
                <a:latin typeface="Times New Roman" panose="02020603050405020304" pitchFamily="18" charset="0"/>
                <a:sym typeface="Times New Roman" panose="02020603050405020304" pitchFamily="18" charset="0"/>
              </a:rPr>
              <a:t>2. NGUYÊN TẮC</a:t>
            </a:r>
            <a:endParaRPr lang="en-US" b="1">
              <a:ln/>
              <a:solidFill>
                <a:schemeClr val="accent3"/>
              </a:solidFill>
            </a:endParaRPr>
          </a:p>
        </p:txBody>
      </p:sp>
      <p:sp>
        <p:nvSpPr>
          <p:cNvPr id="5128" name="Straight Connector 7"/>
          <p:cNvSpPr>
            <a:spLocks noChangeShapeType="1"/>
          </p:cNvSpPr>
          <p:nvPr/>
        </p:nvSpPr>
        <p:spPr bwMode="auto">
          <a:xfrm>
            <a:off x="608013" y="1340768"/>
            <a:ext cx="7924800" cy="0"/>
          </a:xfrm>
          <a:prstGeom prst="line">
            <a:avLst/>
          </a:prstGeom>
          <a:ln>
            <a:headEnd/>
            <a:tailEnd/>
          </a:ln>
          <a:extLst/>
        </p:spPr>
        <p:style>
          <a:lnRef idx="1">
            <a:schemeClr val="accent3"/>
          </a:lnRef>
          <a:fillRef idx="0">
            <a:schemeClr val="accent3"/>
          </a:fillRef>
          <a:effectRef idx="0">
            <a:schemeClr val="accent3"/>
          </a:effectRef>
          <a:fontRef idx="minor">
            <a:schemeClr val="tx1"/>
          </a:fontRef>
        </p:style>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78E3F717-BDBF-4816-AA75-14C558C3CBBD}" type="slidenum">
              <a:rPr lang="en-US" altLang="en-US"/>
              <a:pPr eaLnBrk="1" hangingPunct="1"/>
              <a:t>5</a:t>
            </a:fld>
            <a:endParaRPr lang="en-US" sz="1800" b="0"/>
          </a:p>
        </p:txBody>
      </p:sp>
      <p:sp>
        <p:nvSpPr>
          <p:cNvPr id="6149" name="Rectangle 13"/>
          <p:cNvSpPr>
            <a:spLocks noChangeArrowheads="1"/>
          </p:cNvSpPr>
          <p:nvPr/>
        </p:nvSpPr>
        <p:spPr bwMode="auto">
          <a:xfrm>
            <a:off x="184617" y="172383"/>
            <a:ext cx="836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sz="5400" b="1">
                <a:solidFill>
                  <a:schemeClr val="accent3">
                    <a:lumMod val="75000"/>
                  </a:schemeClr>
                </a:solidFill>
                <a:latin typeface="Times New Roman" panose="02020603050405020304" pitchFamily="18" charset="0"/>
                <a:sym typeface="Times New Roman" panose="02020603050405020304" pitchFamily="18" charset="0"/>
              </a:rPr>
              <a:t>II.KẾ HOẠCH LÀM VIỆC</a:t>
            </a:r>
            <a:endParaRPr lang="en-US">
              <a:solidFill>
                <a:schemeClr val="accent3">
                  <a:lumMod val="75000"/>
                </a:schemeClr>
              </a:solidFill>
            </a:endParaRPr>
          </a:p>
        </p:txBody>
      </p:sp>
      <p:sp>
        <p:nvSpPr>
          <p:cNvPr id="6150" name="Rectangle 14"/>
          <p:cNvSpPr>
            <a:spLocks noChangeArrowheads="1"/>
          </p:cNvSpPr>
          <p:nvPr/>
        </p:nvSpPr>
        <p:spPr bwMode="auto">
          <a:xfrm>
            <a:off x="291271" y="1848775"/>
            <a:ext cx="77009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sz="36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t>1.YÊU CẦU </a:t>
            </a:r>
            <a:endParaRPr lang="en-US" sz="36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endParaRPr>
          </a:p>
          <a:p>
            <a:pPr eaLnBrk="1" hangingPunct="1"/>
            <a:r>
              <a:rPr lang="en-US" sz="36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t>    ĐỒ </a:t>
            </a:r>
            <a:r>
              <a:rPr lang="en-US" sz="36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t>ÁN</a:t>
            </a:r>
            <a:endParaRPr lang="en-US" sz="20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9000" dir="5460000" algn="tl">
                  <a:srgbClr val="000000">
                    <a:alpha val="38000"/>
                  </a:srgbClr>
                </a:outerShdw>
              </a:effectLst>
            </a:endParaRPr>
          </a:p>
        </p:txBody>
      </p:sp>
      <p:graphicFrame>
        <p:nvGraphicFramePr>
          <p:cNvPr id="4" name="Diagram 3"/>
          <p:cNvGraphicFramePr/>
          <p:nvPr>
            <p:extLst>
              <p:ext uri="{D42A27DB-BD31-4B8C-83A1-F6EECF244321}">
                <p14:modId xmlns:p14="http://schemas.microsoft.com/office/powerpoint/2010/main" val="2613456756"/>
              </p:ext>
            </p:extLst>
          </p:nvPr>
        </p:nvGraphicFramePr>
        <p:xfrm>
          <a:off x="971600" y="901836"/>
          <a:ext cx="9458962" cy="6097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40386D07-95A6-483C-90F1-3AE56F9F02CD}" type="slidenum">
              <a:rPr lang="en-US" altLang="en-US"/>
              <a:pPr eaLnBrk="1" hangingPunct="1"/>
              <a:t>6</a:t>
            </a:fld>
            <a:endParaRPr lang="en-US" sz="1800" b="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278"/>
            <a:ext cx="914400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13"/>
          <p:cNvSpPr>
            <a:spLocks noChangeArrowheads="1"/>
          </p:cNvSpPr>
          <p:nvPr/>
        </p:nvSpPr>
        <p:spPr bwMode="auto">
          <a:xfrm>
            <a:off x="503548" y="692696"/>
            <a:ext cx="4572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sz="32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t>2.QUY ĐỊNH ĐỒ ÁN</a:t>
            </a: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175" name="Rectangle 16"/>
          <p:cNvSpPr>
            <a:spLocks noChangeArrowheads="1"/>
          </p:cNvSpPr>
          <p:nvPr/>
        </p:nvSpPr>
        <p:spPr bwMode="auto">
          <a:xfrm>
            <a:off x="388937" y="-78553"/>
            <a:ext cx="836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sz="5400" b="1">
                <a:solidFill>
                  <a:schemeClr val="accent3">
                    <a:lumMod val="75000"/>
                  </a:schemeClr>
                </a:solidFill>
                <a:latin typeface="Times New Roman" panose="02020603050405020304" pitchFamily="18" charset="0"/>
                <a:sym typeface="Times New Roman" panose="02020603050405020304" pitchFamily="18" charset="0"/>
              </a:rPr>
              <a:t>II.KẾ HOẠCH LÀM VIỆC</a:t>
            </a:r>
            <a:endParaRPr lang="en-US">
              <a:solidFill>
                <a:schemeClr val="accent3">
                  <a:lumMod val="75000"/>
                </a:schemeClr>
              </a:solidFill>
            </a:endParaRPr>
          </a:p>
        </p:txBody>
      </p:sp>
      <p:graphicFrame>
        <p:nvGraphicFramePr>
          <p:cNvPr id="4" name="Diagram 3"/>
          <p:cNvGraphicFramePr/>
          <p:nvPr>
            <p:extLst>
              <p:ext uri="{D42A27DB-BD31-4B8C-83A1-F6EECF244321}">
                <p14:modId xmlns:p14="http://schemas.microsoft.com/office/powerpoint/2010/main" val="689553449"/>
              </p:ext>
            </p:extLst>
          </p:nvPr>
        </p:nvGraphicFramePr>
        <p:xfrm>
          <a:off x="-1548680" y="1411265"/>
          <a:ext cx="8244916" cy="5393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descr="C:\Users\NoNickName\Downloads\YouTube-TV.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6785" y="4149080"/>
            <a:ext cx="3947713" cy="258265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NoNickName\Desktop\AAEAAQAAAAAAAAkFAAAAJDk2OTM0ZDQ4LTZjOTktNDQ1Yy04OTlkLTk0M2Q0M2U4ZWMwOA.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6786" y="1628800"/>
            <a:ext cx="3810000" cy="2181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9557D088-FBAF-41F4-8401-7A1B9DD2A97B}" type="slidenum">
              <a:rPr lang="en-US" altLang="en-US"/>
              <a:pPr eaLnBrk="1" hangingPunct="1"/>
              <a:t>7</a:t>
            </a:fld>
            <a:endParaRPr lang="en-US" sz="1800" b="0"/>
          </a:p>
        </p:txBody>
      </p:sp>
      <p:sp>
        <p:nvSpPr>
          <p:cNvPr id="8196" name="Rectangle 7"/>
          <p:cNvSpPr>
            <a:spLocks noChangeArrowheads="1"/>
          </p:cNvSpPr>
          <p:nvPr/>
        </p:nvSpPr>
        <p:spPr bwMode="auto">
          <a:xfrm>
            <a:off x="382732" y="1110977"/>
            <a:ext cx="76247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sz="32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t>3.XÁC ĐỊNH MỤC TIÊU</a:t>
            </a: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197" name="Rectangle 10"/>
          <p:cNvSpPr>
            <a:spLocks noChangeArrowheads="1"/>
          </p:cNvSpPr>
          <p:nvPr/>
        </p:nvSpPr>
        <p:spPr bwMode="auto">
          <a:xfrm>
            <a:off x="118413" y="1556792"/>
            <a:ext cx="81534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latin typeface="Lucida Sans Unicode" panose="020B0602030504020204" pitchFamily="34" charset="0"/>
              <a:sym typeface="Lucida Sans Unicode" panose="020B0602030504020204" pitchFamily="34" charset="0"/>
            </a:endParaRPr>
          </a:p>
          <a:p>
            <a:pPr eaLnBrk="1" hangingPunct="1">
              <a:buFont typeface="Arial" panose="020B0604020202020204" pitchFamily="34" charset="0"/>
              <a:buChar char="-"/>
            </a:pPr>
            <a:r>
              <a:rPr lang="en-US" sz="2800">
                <a:latin typeface="Times New Roman" panose="02020603050405020304" pitchFamily="18" charset="0"/>
                <a:sym typeface="Times New Roman" panose="02020603050405020304" pitchFamily="18" charset="0"/>
              </a:rPr>
              <a:t>VIDEO CLIP ngắn về chủ đề ước mơ nghề </a:t>
            </a:r>
            <a:r>
              <a:rPr lang="en-US" sz="2800" smtClean="0">
                <a:latin typeface="Times New Roman" panose="02020603050405020304" pitchFamily="18" charset="0"/>
                <a:sym typeface="Times New Roman" panose="02020603050405020304" pitchFamily="18" charset="0"/>
              </a:rPr>
              <a:t>nghiệp, những kỹ năng cần thiết để thực hiện mục tiêu đó</a:t>
            </a:r>
            <a:endParaRPr lang="en-US" altLang="en-US"/>
          </a:p>
        </p:txBody>
      </p:sp>
      <p:sp>
        <p:nvSpPr>
          <p:cNvPr id="8199" name="Rectangle 13"/>
          <p:cNvSpPr>
            <a:spLocks noChangeArrowheads="1"/>
          </p:cNvSpPr>
          <p:nvPr/>
        </p:nvSpPr>
        <p:spPr bwMode="auto">
          <a:xfrm>
            <a:off x="673100" y="173038"/>
            <a:ext cx="836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sz="5400" b="1">
                <a:solidFill>
                  <a:schemeClr val="accent3">
                    <a:lumMod val="75000"/>
                  </a:schemeClr>
                </a:solidFill>
                <a:latin typeface="Times New Roman" panose="02020603050405020304" pitchFamily="18" charset="0"/>
                <a:sym typeface="Times New Roman" panose="02020603050405020304" pitchFamily="18" charset="0"/>
              </a:rPr>
              <a:t>II.KẾ HOẠCH LÀM VIỆC</a:t>
            </a:r>
            <a:endParaRPr lang="en-US">
              <a:solidFill>
                <a:schemeClr val="accent3">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04EF7654-2C22-49C7-890E-6DD5DAD55E01}" type="slidenum">
              <a:rPr lang="en-US" altLang="en-US"/>
              <a:pPr eaLnBrk="1" hangingPunct="1"/>
              <a:t>8</a:t>
            </a:fld>
            <a:endParaRPr lang="en-US" sz="1800" b="0"/>
          </a:p>
        </p:txBody>
      </p:sp>
      <p:sp>
        <p:nvSpPr>
          <p:cNvPr id="9221" name="Rectangle 9"/>
          <p:cNvSpPr>
            <a:spLocks noChangeArrowheads="1"/>
          </p:cNvSpPr>
          <p:nvPr/>
        </p:nvSpPr>
        <p:spPr bwMode="auto">
          <a:xfrm>
            <a:off x="276014" y="1160748"/>
            <a:ext cx="4572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sz="32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sym typeface="Times New Roman" panose="02020603050405020304" pitchFamily="18" charset="0"/>
              </a:rPr>
              <a:t>4.LÊN Ý TƯỞNG</a:t>
            </a: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222" name="Rectangle 10"/>
          <p:cNvSpPr>
            <a:spLocks noChangeArrowheads="1"/>
          </p:cNvSpPr>
          <p:nvPr/>
        </p:nvSpPr>
        <p:spPr bwMode="auto">
          <a:xfrm>
            <a:off x="503548" y="1952836"/>
            <a:ext cx="81534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latin typeface="Lucida Sans Unicode" panose="020B0602030504020204" pitchFamily="34" charset="0"/>
              <a:sym typeface="Lucida Sans Unicode" panose="020B0602030504020204" pitchFamily="34" charset="0"/>
            </a:endParaRPr>
          </a:p>
          <a:p>
            <a:pPr eaLnBrk="1" hangingPunct="1">
              <a:buFont typeface="Arial" panose="020B0604020202020204" pitchFamily="34" charset="0"/>
              <a:buChar char="-"/>
            </a:pPr>
            <a:r>
              <a:rPr lang="en-US" sz="2800" smtClean="0">
                <a:latin typeface="Times New Roman" panose="02020603050405020304" pitchFamily="18" charset="0"/>
                <a:sym typeface="Times New Roman" panose="02020603050405020304" pitchFamily="18" charset="0"/>
              </a:rPr>
              <a:t>Video theo cách truyền thống</a:t>
            </a:r>
            <a:endParaRPr lang="en-US" altLang="en-US" sz="2800">
              <a:latin typeface="Times New Roman" panose="02020603050405020304" pitchFamily="18" charset="0"/>
              <a:sym typeface="Times New Roman" panose="02020603050405020304" pitchFamily="18" charset="0"/>
            </a:endParaRPr>
          </a:p>
          <a:p>
            <a:pPr eaLnBrk="1" hangingPunct="1">
              <a:buFont typeface="Arial" panose="020B0604020202020204" pitchFamily="34" charset="0"/>
              <a:buChar char="-"/>
            </a:pPr>
            <a:r>
              <a:rPr lang="en-US" sz="2800" smtClean="0">
                <a:latin typeface="Times New Roman" panose="02020603050405020304" pitchFamily="18" charset="0"/>
                <a:sym typeface="Times New Roman" panose="02020603050405020304" pitchFamily="18" charset="0"/>
              </a:rPr>
              <a:t>Phóng </a:t>
            </a:r>
            <a:r>
              <a:rPr lang="en-US" sz="2800" smtClean="0">
                <a:latin typeface="Times New Roman" panose="02020603050405020304" pitchFamily="18" charset="0"/>
                <a:sym typeface="Times New Roman" panose="02020603050405020304" pitchFamily="18" charset="0"/>
              </a:rPr>
              <a:t>sự</a:t>
            </a:r>
          </a:p>
          <a:p>
            <a:pPr eaLnBrk="1" hangingPunct="1">
              <a:buFont typeface="Arial" panose="020B0604020202020204" pitchFamily="34" charset="0"/>
              <a:buChar char="-"/>
            </a:pPr>
            <a:r>
              <a:rPr lang="en-US" altLang="en-US" sz="2800" smtClean="0">
                <a:latin typeface="Times New Roman" panose="02020603050405020304" pitchFamily="18" charset="0"/>
                <a:sym typeface="Times New Roman" panose="02020603050405020304" pitchFamily="18" charset="0"/>
              </a:rPr>
              <a:t>Có hình ảnh thực tế về nghành Game</a:t>
            </a:r>
            <a:endParaRPr lang="en-US" altLang="en-US" sz="2800">
              <a:latin typeface="Times New Roman" panose="02020603050405020304" pitchFamily="18" charset="0"/>
              <a:sym typeface="Times New Roman" panose="02020603050405020304" pitchFamily="18" charset="0"/>
            </a:endParaRPr>
          </a:p>
        </p:txBody>
      </p:sp>
      <p:sp>
        <p:nvSpPr>
          <p:cNvPr id="9223" name="Straight Connector 11"/>
          <p:cNvSpPr>
            <a:spLocks noChangeShapeType="1"/>
          </p:cNvSpPr>
          <p:nvPr/>
        </p:nvSpPr>
        <p:spPr bwMode="auto">
          <a:xfrm>
            <a:off x="376238" y="1794160"/>
            <a:ext cx="7924800" cy="0"/>
          </a:xfrm>
          <a:prstGeom prst="line">
            <a:avLst/>
          </a:prstGeom>
          <a:ln>
            <a:headEnd/>
            <a:tailEnd/>
          </a:ln>
          <a:extLst/>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9224" name="Rectangle 12"/>
          <p:cNvSpPr>
            <a:spLocks noChangeArrowheads="1"/>
          </p:cNvSpPr>
          <p:nvPr/>
        </p:nvSpPr>
        <p:spPr bwMode="auto">
          <a:xfrm>
            <a:off x="673100" y="173038"/>
            <a:ext cx="836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sz="5400" b="1">
                <a:solidFill>
                  <a:schemeClr val="accent3">
                    <a:lumMod val="75000"/>
                  </a:schemeClr>
                </a:solidFill>
                <a:latin typeface="Times New Roman" panose="02020603050405020304" pitchFamily="18" charset="0"/>
                <a:sym typeface="Times New Roman" panose="02020603050405020304" pitchFamily="18" charset="0"/>
              </a:rPr>
              <a:t>II.KẾ HOẠCH LÀM VIỆC</a:t>
            </a:r>
            <a:endParaRPr lang="en-US">
              <a:solidFill>
                <a:schemeClr val="accent3">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8EAF490A-1AED-4E72-A21D-CD9B267B6CDE}" type="slidenum">
              <a:rPr lang="en-US" altLang="en-US"/>
              <a:pPr eaLnBrk="1" hangingPunct="1"/>
              <a:t>9</a:t>
            </a:fld>
            <a:endParaRPr lang="en-US" sz="1800" b="0"/>
          </a:p>
        </p:txBody>
      </p:sp>
      <p:sp>
        <p:nvSpPr>
          <p:cNvPr id="10244" name="Rectangle 8"/>
          <p:cNvSpPr>
            <a:spLocks noChangeArrowheads="1"/>
          </p:cNvSpPr>
          <p:nvPr/>
        </p:nvSpPr>
        <p:spPr bwMode="auto">
          <a:xfrm>
            <a:off x="828228" y="228600"/>
            <a:ext cx="78733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sz="4000" b="1" smtClean="0">
                <a:ln/>
                <a:solidFill>
                  <a:schemeClr val="accent3"/>
                </a:solidFill>
                <a:latin typeface="Times New Roman" panose="02020603050405020304" pitchFamily="18" charset="0"/>
                <a:sym typeface="Times New Roman" panose="02020603050405020304" pitchFamily="18" charset="0"/>
              </a:rPr>
              <a:t>CÔNG CỤ HỖ </a:t>
            </a:r>
            <a:r>
              <a:rPr lang="en-US" sz="4000" b="1">
                <a:ln/>
                <a:solidFill>
                  <a:schemeClr val="accent3"/>
                </a:solidFill>
                <a:latin typeface="Times New Roman" panose="02020603050405020304" pitchFamily="18" charset="0"/>
                <a:sym typeface="Times New Roman" panose="02020603050405020304" pitchFamily="18" charset="0"/>
              </a:rPr>
              <a:t>TRỢ LÀM VIDEO</a:t>
            </a:r>
            <a:endParaRPr lang="en-US" b="1">
              <a:ln/>
              <a:solidFill>
                <a:schemeClr val="accent3"/>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31" y="1134993"/>
            <a:ext cx="5715000" cy="27622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1860" y="3931110"/>
            <a:ext cx="5524500" cy="291465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10.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11.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12.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13.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14.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15.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16.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17.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18.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19.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2.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3.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4.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5.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6.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7.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8.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ppt/theme/themeOverride9.xml><?xml version="1.0" encoding="utf-8"?>
<a:themeOverride xmlns:a="http://schemas.openxmlformats.org/drawingml/2006/main">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Angles</Template>
  <TotalTime>157255526</TotalTime>
  <Pages>0</Pages>
  <Words>1935</Words>
  <Characters>0</Characters>
  <Application>Microsoft Office PowerPoint</Application>
  <DocSecurity>0</DocSecurity>
  <PresentationFormat>On-screen Show (4:3)</PresentationFormat>
  <Lines>0</Lines>
  <Paragraphs>223</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Angles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III. CHI TIẾT TỪNG NHIỆM VỤ</vt:lpstr>
      <vt:lpstr>PowerPoint Presentation</vt:lpstr>
      <vt:lpstr>PowerPoint Presentation</vt:lpstr>
      <vt:lpstr>PowerPoint Presentation</vt:lpstr>
      <vt:lpstr>PowerPoint Presentation</vt:lpstr>
      <vt:lpstr>PowerPoint Presentation</vt:lpstr>
      <vt:lpstr>IV. ĐÁNH GIÁ CÔNG VIỆC</vt:lpstr>
      <vt:lpstr>PowerPoint Presentation</vt:lpstr>
      <vt:lpstr>IV. ĐÁNH GIÁ HOẠT DỘNG NHÓM</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BoyDaiGai</dc:creator>
  <cp:lastModifiedBy>NoNickName</cp:lastModifiedBy>
  <cp:revision>128</cp:revision>
  <cp:lastPrinted>1899-12-30T00:00:00Z</cp:lastPrinted>
  <dcterms:created xsi:type="dcterms:W3CDTF">2006-08-16T00:00:00Z</dcterms:created>
  <dcterms:modified xsi:type="dcterms:W3CDTF">2017-11-10T14:42:21Z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1033-8.1.0.3010</vt:lpwstr>
  </property>
</Properties>
</file>