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1175" r:id="rId2"/>
    <p:sldId id="1181" r:id="rId3"/>
    <p:sldId id="1176" r:id="rId4"/>
    <p:sldId id="1182" r:id="rId5"/>
    <p:sldId id="1173" r:id="rId6"/>
    <p:sldId id="1180" r:id="rId7"/>
  </p:sldIdLst>
  <p:sldSz cx="12192000" cy="6858000"/>
  <p:notesSz cx="6858000" cy="9144000"/>
  <p:defaultTex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568"/>
    <a:srgbClr val="77943E"/>
    <a:srgbClr val="A3B560"/>
    <a:srgbClr val="9BBB5C"/>
    <a:srgbClr val="1EA185"/>
    <a:srgbClr val="C6770C"/>
    <a:srgbClr val="FFFFFF"/>
    <a:srgbClr val="6AD6CC"/>
    <a:srgbClr val="1679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8" d="100"/>
          <a:sy n="68" d="100"/>
        </p:scale>
        <p:origin x="-54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3761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ster Slide 1">
    <p:spTree>
      <p:nvGrpSpPr>
        <p:cNvPr id="1" name=""/>
        <p:cNvGrpSpPr/>
        <p:nvPr/>
      </p:nvGrpSpPr>
      <p:grpSpPr>
        <a:xfrm>
          <a:off x="0" y="0"/>
          <a:ext cx="0" cy="0"/>
          <a:chOff x="0" y="0"/>
          <a:chExt cx="0" cy="0"/>
        </a:xfrm>
      </p:grpSpPr>
      <p:sp>
        <p:nvSpPr>
          <p:cNvPr id="8" name="Oval 7"/>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9" name="TextBox 8"/>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
        <p:nvSpPr>
          <p:cNvPr id="4"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5" name="TextBox 5"/>
          <p:cNvSpPr txBox="1"/>
          <p:nvPr userDrawn="1"/>
        </p:nvSpPr>
        <p:spPr>
          <a:xfrm>
            <a:off x="11549028" y="303535"/>
            <a:ext cx="421838"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Raleway Light"/>
                <a:cs typeface="Raleway Light"/>
              </a:rPr>
              <a:t>‹#›</a:t>
            </a:fld>
            <a:endParaRPr lang="id-ID" sz="1400" dirty="0">
              <a:solidFill>
                <a:schemeClr val="bg1"/>
              </a:solidFill>
              <a:latin typeface="Raleway Light"/>
              <a:cs typeface="Raleway Light"/>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4203277" y="2174168"/>
            <a:ext cx="3791521" cy="2816984"/>
          </a:xfrm>
        </p:spPr>
        <p:txBody>
          <a:bodyPr>
            <a:normAutofit/>
          </a:bodyPr>
          <a:lstStyle>
            <a:lvl1pPr>
              <a:defRPr sz="1800"/>
            </a:lvl1pPr>
          </a:lstStyle>
          <a:p>
            <a:r>
              <a:rPr lang="zh-CN" altLang="en-US"/>
              <a:t>单击图标添加图片</a:t>
            </a:r>
            <a:endParaRPr lang="en-US" dirty="0"/>
          </a:p>
        </p:txBody>
      </p:sp>
      <p:sp>
        <p:nvSpPr>
          <p:cNvPr id="7" name="Oval 6"/>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9" name="TextBox 8"/>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ew_macbook_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3946984" y="2196447"/>
            <a:ext cx="4254375" cy="2649409"/>
          </a:xfrm>
        </p:spPr>
        <p:txBody>
          <a:bodyPr>
            <a:normAutofit/>
          </a:bodyPr>
          <a:lstStyle>
            <a:lvl1pPr>
              <a:defRPr sz="1800"/>
            </a:lvl1pPr>
          </a:lstStyle>
          <a:p>
            <a:r>
              <a:rPr lang="zh-CN" altLang="en-US"/>
              <a:t>单击图标添加图片</a:t>
            </a:r>
            <a:endParaRPr lang="en-US" dirty="0"/>
          </a:p>
        </p:txBody>
      </p:sp>
      <p:sp>
        <p:nvSpPr>
          <p:cNvPr id="5" name="Oval 4"/>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6" name="TextBox 5"/>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Mac_Compare">
    <p:spTree>
      <p:nvGrpSpPr>
        <p:cNvPr id="1" name=""/>
        <p:cNvGrpSpPr/>
        <p:nvPr/>
      </p:nvGrpSpPr>
      <p:grpSpPr>
        <a:xfrm>
          <a:off x="0" y="0"/>
          <a:ext cx="0" cy="0"/>
          <a:chOff x="0" y="0"/>
          <a:chExt cx="0" cy="0"/>
        </a:xfrm>
      </p:grpSpPr>
      <p:sp>
        <p:nvSpPr>
          <p:cNvPr id="32" name="Picture Placeholder 4"/>
          <p:cNvSpPr>
            <a:spLocks noGrp="1"/>
          </p:cNvSpPr>
          <p:nvPr>
            <p:ph type="pic" sz="quarter" idx="10"/>
          </p:nvPr>
        </p:nvSpPr>
        <p:spPr>
          <a:xfrm>
            <a:off x="1805605" y="1433821"/>
            <a:ext cx="2938031" cy="1669391"/>
          </a:xfrm>
        </p:spPr>
        <p:txBody>
          <a:bodyPr>
            <a:normAutofit/>
          </a:bodyPr>
          <a:lstStyle>
            <a:lvl1pPr>
              <a:defRPr sz="1800"/>
            </a:lvl1pPr>
          </a:lstStyle>
          <a:p>
            <a:r>
              <a:rPr lang="zh-CN" altLang="en-US"/>
              <a:t>单击图标添加图片</a:t>
            </a:r>
            <a:endParaRPr lang="en-US" dirty="0"/>
          </a:p>
        </p:txBody>
      </p:sp>
      <p:sp>
        <p:nvSpPr>
          <p:cNvPr id="33" name="Picture Placeholder 4"/>
          <p:cNvSpPr>
            <a:spLocks noGrp="1"/>
          </p:cNvSpPr>
          <p:nvPr>
            <p:ph type="pic" sz="quarter" idx="11"/>
          </p:nvPr>
        </p:nvSpPr>
        <p:spPr>
          <a:xfrm>
            <a:off x="7366848" y="1437127"/>
            <a:ext cx="2938031" cy="1669391"/>
          </a:xfrm>
        </p:spPr>
        <p:txBody>
          <a:bodyPr>
            <a:normAutofit/>
          </a:bodyPr>
          <a:lstStyle>
            <a:lvl1pPr>
              <a:defRPr sz="1800"/>
            </a:lvl1pPr>
          </a:lstStyle>
          <a:p>
            <a:r>
              <a:rPr lang="zh-CN" altLang="en-US"/>
              <a:t>单击图标添加图片</a:t>
            </a:r>
            <a:endParaRPr lang="en-US" dirty="0"/>
          </a:p>
        </p:txBody>
      </p:sp>
      <p:sp>
        <p:nvSpPr>
          <p:cNvPr id="5" name="Oval 4"/>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6" name="TextBox 5"/>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Individual of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0" y="0"/>
            <a:ext cx="6096000" cy="6935254"/>
          </a:xfrm>
          <a:prstGeom prst="rect">
            <a:avLst/>
          </a:prstGeom>
        </p:spPr>
        <p:txBody>
          <a:bodyPr>
            <a:normAutofit/>
          </a:bodyPr>
          <a:lstStyle>
            <a:lvl1pPr>
              <a:defRPr sz="1600"/>
            </a:lvl1pPr>
          </a:lstStyle>
          <a:p>
            <a:r>
              <a:rPr lang="zh-CN" altLang="en-US"/>
              <a:t>单击图标添加图片</a:t>
            </a:r>
            <a:endParaRPr lang="en-US"/>
          </a:p>
        </p:txBody>
      </p:sp>
      <p:sp>
        <p:nvSpPr>
          <p:cNvPr id="4" name="Oval 3"/>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5" name="TextBox 4"/>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rtlCol="0">
            <a:normAutofit/>
          </a:bodyPr>
          <a:lstStyle>
            <a:lvl1pPr marL="0" indent="0">
              <a:buNone/>
              <a:defRPr sz="1000">
                <a:solidFill>
                  <a:schemeClr val="tx1"/>
                </a:solidFill>
              </a:defRPr>
            </a:lvl1pPr>
          </a:lstStyle>
          <a:p>
            <a:pPr lvl="0"/>
            <a:r>
              <a:rPr lang="zh-CN" altLang="en-US" noProof="0"/>
              <a:t>单击图标添加图片</a:t>
            </a:r>
            <a:endParaRPr lang="en-US" noProof="0"/>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rtlCol="0">
            <a:normAutofit/>
          </a:bodyPr>
          <a:lstStyle>
            <a:lvl1pPr marL="0" indent="0">
              <a:buNone/>
              <a:defRPr sz="1000">
                <a:solidFill>
                  <a:schemeClr val="tx1"/>
                </a:solidFill>
              </a:defRPr>
            </a:lvl1pPr>
          </a:lstStyle>
          <a:p>
            <a:pPr lvl="0"/>
            <a:r>
              <a:rPr lang="zh-CN" altLang="en-US" noProof="0"/>
              <a:t>单击图标添加图片</a:t>
            </a:r>
            <a:endParaRPr lang="en-US" noProof="0"/>
          </a:p>
        </p:txBody>
      </p:sp>
      <p:sp>
        <p:nvSpPr>
          <p:cNvPr id="15" name="Picture Placeholder 6"/>
          <p:cNvSpPr>
            <a:spLocks noGrp="1" noChangeAspect="1"/>
          </p:cNvSpPr>
          <p:nvPr>
            <p:ph type="pic" sz="quarter" idx="12"/>
          </p:nvPr>
        </p:nvSpPr>
        <p:spPr>
          <a:xfrm>
            <a:off x="7499864" y="1876778"/>
            <a:ext cx="914281" cy="914400"/>
          </a:xfrm>
          <a:prstGeom prst="ellipse">
            <a:avLst/>
          </a:prstGeom>
        </p:spPr>
        <p:txBody>
          <a:bodyPr rtlCol="0">
            <a:normAutofit/>
          </a:bodyPr>
          <a:lstStyle>
            <a:lvl1pPr marL="0" indent="0">
              <a:buNone/>
              <a:defRPr sz="1000">
                <a:solidFill>
                  <a:schemeClr val="tx1"/>
                </a:solidFill>
              </a:defRPr>
            </a:lvl1pPr>
          </a:lstStyle>
          <a:p>
            <a:pPr lvl="0"/>
            <a:r>
              <a:rPr lang="zh-CN" altLang="en-US" noProof="0"/>
              <a:t>单击图标添加图片</a:t>
            </a:r>
            <a:endParaRPr lang="en-US" noProof="0"/>
          </a:p>
        </p:txBody>
      </p:sp>
      <p:sp>
        <p:nvSpPr>
          <p:cNvPr id="6" name="Oval 5"/>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8" name="TextBox 7"/>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p:transition spd="med" advClick="0" advTm="200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ta Driven">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587" y="1810374"/>
            <a:ext cx="12192000" cy="2674938"/>
          </a:xfrm>
        </p:spPr>
        <p:txBody>
          <a:bodyPr/>
          <a:lstStyle/>
          <a:p>
            <a:r>
              <a:rPr lang="zh-CN" altLang="en-US"/>
              <a:t>单击图标添加图片</a:t>
            </a:r>
            <a:endParaRPr lang="en-US"/>
          </a:p>
        </p:txBody>
      </p:sp>
      <p:sp>
        <p:nvSpPr>
          <p:cNvPr id="4" name="Oval 3"/>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5" name="TextBox 4"/>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Quote">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1" y="0"/>
            <a:ext cx="7149580" cy="6858000"/>
          </a:xfrm>
        </p:spPr>
        <p:txBody>
          <a:bodyPr/>
          <a:lstStyle>
            <a:lvl1pPr>
              <a:defRPr baseline="0"/>
            </a:lvl1pPr>
          </a:lstStyle>
          <a:p>
            <a:r>
              <a:rPr lang="en-US" dirty="0"/>
              <a:t>Drag / Drop / Send to Back</a:t>
            </a:r>
          </a:p>
        </p:txBody>
      </p:sp>
      <p:sp>
        <p:nvSpPr>
          <p:cNvPr id="5" name="Oval 4"/>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6" name="TextBox 5"/>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normAutofit/>
          </a:bodyPr>
          <a:lstStyle>
            <a:lvl1pPr marL="0" indent="0">
              <a:buNone/>
              <a:defRPr sz="1600"/>
            </a:lvl1pPr>
          </a:lstStyle>
          <a:p>
            <a:r>
              <a:rPr lang="zh-CN" altLang="en-US"/>
              <a:t>单击图标添加图片</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6" name="TextBox 5"/>
          <p:cNvSpPr txBox="1"/>
          <p:nvPr userDrawn="1"/>
        </p:nvSpPr>
        <p:spPr>
          <a:xfrm>
            <a:off x="11549028" y="303535"/>
            <a:ext cx="421838"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Raleway Light"/>
                <a:cs typeface="Raleway Light"/>
              </a:rPr>
              <a:t>‹#›</a:t>
            </a:fld>
            <a:endParaRPr lang="id-ID" sz="1400" dirty="0">
              <a:solidFill>
                <a:schemeClr val="bg1"/>
              </a:solidFill>
              <a:latin typeface="Raleway Light"/>
              <a:cs typeface="Raleway Ligh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rt-Company">
    <p:spTree>
      <p:nvGrpSpPr>
        <p:cNvPr id="1" name=""/>
        <p:cNvGrpSpPr/>
        <p:nvPr/>
      </p:nvGrpSpPr>
      <p:grpSpPr>
        <a:xfrm>
          <a:off x="0" y="0"/>
          <a:ext cx="0" cy="0"/>
          <a:chOff x="0" y="0"/>
          <a:chExt cx="0" cy="0"/>
        </a:xfrm>
      </p:grpSpPr>
      <p:sp>
        <p:nvSpPr>
          <p:cNvPr id="4" name="Oval 3"/>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7" name="TextBox 6"/>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sz="1800" dirty="0">
              <a:latin typeface="微软雅黑" panose="020B0503020204020204" pitchFamily="34" charset="-122"/>
            </a:endParaRPr>
          </a:p>
        </p:txBody>
      </p:sp>
      <p:sp>
        <p:nvSpPr>
          <p:cNvPr id="13" name="TextBox 12"/>
          <p:cNvSpPr txBox="1"/>
          <p:nvPr userDrawn="1"/>
        </p:nvSpPr>
        <p:spPr>
          <a:xfrm>
            <a:off x="11609451" y="303535"/>
            <a:ext cx="300990" cy="305435"/>
          </a:xfrm>
          <a:prstGeom prst="rect">
            <a:avLst/>
          </a:prstGeom>
          <a:noFill/>
        </p:spPr>
        <p:txBody>
          <a:bodyPr wrap="none" lIns="91403" tIns="45702" rIns="91403" bIns="45702" rtlCol="0">
            <a:spAutoFit/>
          </a:bodyPr>
          <a:lstStyle/>
          <a:p>
            <a:pPr algn="ctr"/>
            <a:fld id="{260E2A6B-A809-4840-BF14-8648BC0BDF87}" type="slidenum">
              <a:rPr lang="id-ID" sz="1400" b="1" smtClean="0">
                <a:solidFill>
                  <a:schemeClr val="bg1"/>
                </a:solidFill>
                <a:latin typeface="Raleway Light"/>
                <a:cs typeface="Raleway Light"/>
              </a:rPr>
              <a:t>‹#›</a:t>
            </a:fld>
            <a:endParaRPr lang="id-ID" sz="1400" dirty="0">
              <a:solidFill>
                <a:schemeClr val="bg1"/>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sz="1800" dirty="0">
              <a:latin typeface="微软雅黑" panose="020B0503020204020204" pitchFamily="34" charset="-122"/>
            </a:endParaRPr>
          </a:p>
        </p:txBody>
      </p:sp>
      <p:sp>
        <p:nvSpPr>
          <p:cNvPr id="9" name="TextBox 8"/>
          <p:cNvSpPr txBox="1"/>
          <p:nvPr userDrawn="1"/>
        </p:nvSpPr>
        <p:spPr>
          <a:xfrm>
            <a:off x="11609451" y="303535"/>
            <a:ext cx="300990" cy="305435"/>
          </a:xfrm>
          <a:prstGeom prst="rect">
            <a:avLst/>
          </a:prstGeom>
          <a:noFill/>
        </p:spPr>
        <p:txBody>
          <a:bodyPr wrap="none" lIns="91403" tIns="45702" rIns="91403" bIns="45702" rtlCol="0">
            <a:spAutoFit/>
          </a:bodyPr>
          <a:lstStyle/>
          <a:p>
            <a:pPr algn="ctr"/>
            <a:fld id="{260E2A6B-A809-4840-BF14-8648BC0BDF87}" type="slidenum">
              <a:rPr lang="id-ID" sz="1400" b="1" smtClean="0">
                <a:solidFill>
                  <a:schemeClr val="bg1"/>
                </a:solidFill>
                <a:latin typeface="Raleway Light"/>
                <a:cs typeface="Raleway Light"/>
              </a:rPr>
              <a:t>‹#›</a:t>
            </a:fld>
            <a:endParaRPr lang="id-ID" sz="1400" dirty="0">
              <a:solidFill>
                <a:schemeClr val="bg1"/>
              </a:solidFill>
              <a:latin typeface="Raleway Light"/>
              <a:cs typeface="Raleway Light"/>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r>
              <a:rPr lang="zh-CN" altLang="en-US"/>
              <a:t>单击图标添加图片</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r>
              <a:rPr lang="zh-CN" altLang="en-US"/>
              <a:t>单击图标添加图片</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r>
              <a:rPr lang="zh-CN" altLang="en-US"/>
              <a:t>单击图标添加图片</a:t>
            </a:r>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r>
              <a:rPr lang="zh-CN" altLang="en-US"/>
              <a:t>单击图标添加图片</a:t>
            </a:r>
            <a:endParaRPr lang="id-ID" dirty="0"/>
          </a:p>
        </p:txBody>
      </p:sp>
      <p:sp>
        <p:nvSpPr>
          <p:cNvPr id="6" name="Oval 5"/>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7" name="TextBox 6"/>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Oval 2"/>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4" name="TextBox 3"/>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phone_06_layout">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5164496" y="2172280"/>
            <a:ext cx="1900261" cy="3364250"/>
          </a:xfrm>
        </p:spPr>
        <p:txBody>
          <a:bodyPr>
            <a:normAutofit/>
          </a:bodyPr>
          <a:lstStyle>
            <a:lvl1pPr>
              <a:defRPr sz="1800"/>
            </a:lvl1pPr>
          </a:lstStyle>
          <a:p>
            <a:r>
              <a:rPr lang="zh-CN" altLang="en-US"/>
              <a:t>单击图标添加图片</a:t>
            </a:r>
            <a:endParaRPr lang="en-US" dirty="0"/>
          </a:p>
        </p:txBody>
      </p:sp>
      <p:sp>
        <p:nvSpPr>
          <p:cNvPr id="4" name="Oval 3"/>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5" name="TextBox 4"/>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cbook_Air_mockup">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4133219" y="2217406"/>
            <a:ext cx="3956709" cy="2439072"/>
          </a:xfrm>
        </p:spPr>
        <p:txBody>
          <a:bodyPr>
            <a:normAutofit/>
          </a:bodyPr>
          <a:lstStyle>
            <a:lvl1pPr>
              <a:defRPr sz="1800"/>
            </a:lvl1pPr>
          </a:lstStyle>
          <a:p>
            <a:r>
              <a:rPr lang="zh-CN" altLang="en-US"/>
              <a:t>单击图标添加图片</a:t>
            </a:r>
            <a:endParaRPr lang="en-US" dirty="0"/>
          </a:p>
        </p:txBody>
      </p:sp>
      <p:sp>
        <p:nvSpPr>
          <p:cNvPr id="4" name="Oval 3"/>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5" name="TextBox 4"/>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pad_mockup">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7509177" y="1789726"/>
            <a:ext cx="2670196" cy="3599324"/>
          </a:xfrm>
        </p:spPr>
        <p:txBody>
          <a:bodyPr>
            <a:normAutofit/>
          </a:bodyPr>
          <a:lstStyle>
            <a:lvl1pPr>
              <a:defRPr sz="1800"/>
            </a:lvl1pPr>
          </a:lstStyle>
          <a:p>
            <a:r>
              <a:rPr lang="zh-CN" altLang="en-US"/>
              <a:t>单击图标添加图片</a:t>
            </a:r>
            <a:endParaRPr lang="en-US" dirty="0"/>
          </a:p>
        </p:txBody>
      </p:sp>
      <p:sp>
        <p:nvSpPr>
          <p:cNvPr id="4" name="Oval 3"/>
          <p:cNvSpPr/>
          <p:nvPr/>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5" name="TextBox 4"/>
          <p:cNvSpPr txBox="1"/>
          <p:nvPr/>
        </p:nvSpPr>
        <p:spPr>
          <a:xfrm>
            <a:off x="11544218" y="303535"/>
            <a:ext cx="431456"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微软雅黑" panose="020B0503020204020204" pitchFamily="34" charset="-122"/>
                <a:cs typeface="Aparajita" panose="020B0604020202020204" pitchFamily="34" charset="0"/>
              </a:rPr>
              <a:t>‹#›</a:t>
            </a:fld>
            <a:endParaRPr lang="id-ID" sz="14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fld id="{E9EBFF74-8244-4764-BB72-2E3FE1DB62CB}" type="datetimeFigureOut">
              <a:rPr lang="en-US" smtClean="0"/>
              <a:t>11/9/2020</a:t>
            </a:fld>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fld id="{1C9B9795-3AA1-4C78-9361-5C8FE4654D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88" y="-2700"/>
            <a:ext cx="12188825" cy="6858000"/>
          </a:xfrm>
          <a:prstGeom prst="rect">
            <a:avLst/>
          </a:prstGeom>
          <a:solidFill>
            <a:schemeClr val="accent6">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en-US" sz="1800" dirty="0">
              <a:latin typeface="微软雅黑" panose="020B0503020204020204" pitchFamily="34" charset="-122"/>
            </a:endParaRPr>
          </a:p>
        </p:txBody>
      </p:sp>
      <p:sp>
        <p:nvSpPr>
          <p:cNvPr id="3" name="Rectangle 2"/>
          <p:cNvSpPr/>
          <p:nvPr/>
        </p:nvSpPr>
        <p:spPr>
          <a:xfrm>
            <a:off x="3204602" y="822636"/>
            <a:ext cx="5642821" cy="4325490"/>
          </a:xfrm>
          <a:prstGeom prst="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en-US" sz="1800" dirty="0">
              <a:latin typeface="微软雅黑" panose="020B0503020204020204" pitchFamily="34" charset="-122"/>
            </a:endParaRPr>
          </a:p>
        </p:txBody>
      </p:sp>
      <p:grpSp>
        <p:nvGrpSpPr>
          <p:cNvPr id="18" name="Group 17"/>
          <p:cNvGrpSpPr/>
          <p:nvPr/>
        </p:nvGrpSpPr>
        <p:grpSpPr>
          <a:xfrm>
            <a:off x="3121963" y="2914706"/>
            <a:ext cx="6179850" cy="1022360"/>
            <a:chOff x="5988388" y="429230"/>
            <a:chExt cx="12359700" cy="2044719"/>
          </a:xfrm>
        </p:grpSpPr>
        <p:sp>
          <p:nvSpPr>
            <p:cNvPr id="19" name="TextBox 18"/>
            <p:cNvSpPr txBox="1"/>
            <p:nvPr/>
          </p:nvSpPr>
          <p:spPr>
            <a:xfrm>
              <a:off x="5988388" y="429230"/>
              <a:ext cx="12359700" cy="1442720"/>
            </a:xfrm>
            <a:prstGeom prst="rect">
              <a:avLst/>
            </a:prstGeom>
            <a:noFill/>
          </p:spPr>
          <p:txBody>
            <a:bodyPr wrap="square" lIns="45711" tIns="22855" rIns="45711" bIns="22855" rtlCol="0">
              <a:spAutoFit/>
            </a:bodyPr>
            <a:lstStyle/>
            <a:p>
              <a:pPr algn="ctr"/>
              <a:r>
                <a:rPr lang="en-US" altLang="zh-CN" sz="4400" b="1" dirty="0" smtClean="0">
                  <a:solidFill>
                    <a:schemeClr val="bg1"/>
                  </a:solidFill>
                  <a:latin typeface="微软雅黑" panose="020B0503020204020204" pitchFamily="34" charset="-122"/>
                  <a:cs typeface="Aparajita" panose="020B0604020202020204" pitchFamily="34" charset="0"/>
                </a:rPr>
                <a:t>Strawberry</a:t>
              </a:r>
              <a:endParaRPr lang="id-ID" sz="4400" b="1" dirty="0">
                <a:solidFill>
                  <a:schemeClr val="bg1"/>
                </a:solidFill>
                <a:latin typeface="微软雅黑" panose="020B0503020204020204" pitchFamily="34" charset="-122"/>
                <a:cs typeface="Aparajita" panose="020B0604020202020204" pitchFamily="34" charset="0"/>
              </a:endParaRPr>
            </a:p>
          </p:txBody>
        </p:sp>
        <p:sp>
          <p:nvSpPr>
            <p:cNvPr id="21" name="Subtitle 2"/>
            <p:cNvSpPr txBox="1"/>
            <p:nvPr/>
          </p:nvSpPr>
          <p:spPr>
            <a:xfrm>
              <a:off x="6335836" y="1789512"/>
              <a:ext cx="11655185" cy="684437"/>
            </a:xfrm>
            <a:prstGeom prst="rect">
              <a:avLst/>
            </a:prstGeom>
          </p:spPr>
          <p:txBody>
            <a:bodyPr vert="horz" lIns="108745" tIns="54372" rIns="108745" bIns="54372" rtlCol="0">
              <a:normAutofit fontScale="92500" lnSpcReduction="10000"/>
            </a:bodyPr>
            <a:lstStyle>
              <a:lvl1pPr marL="0" indent="0" algn="ctr" defTabSz="1087120" rtl="0" eaLnBrk="1" latinLnBrk="0" hangingPunct="1">
                <a:lnSpc>
                  <a:spcPct val="120000"/>
                </a:lnSpc>
                <a:spcBef>
                  <a:spcPct val="20000"/>
                </a:spcBef>
                <a:buFont typeface="Arial" panose="020B060402020209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9pPr>
            </a:lstStyle>
            <a:p>
              <a:r>
                <a:rPr lang="en-US" sz="1400" dirty="0">
                  <a:solidFill>
                    <a:schemeClr val="bg1"/>
                  </a:solidFill>
                  <a:latin typeface="微软雅黑" panose="020B0503020204020204" pitchFamily="34" charset="-122"/>
                  <a:cs typeface="Aparajita" panose="020B0604020202020204" pitchFamily="34" charset="0"/>
                </a:rPr>
                <a:t>PRESENTATION</a:t>
              </a:r>
            </a:p>
          </p:txBody>
        </p:sp>
      </p:grpSp>
      <p:sp>
        <p:nvSpPr>
          <p:cNvPr id="10" name="Freeform 280"/>
          <p:cNvSpPr>
            <a:spLocks noEditPoints="1"/>
          </p:cNvSpPr>
          <p:nvPr/>
        </p:nvSpPr>
        <p:spPr bwMode="auto">
          <a:xfrm>
            <a:off x="5769208" y="2352526"/>
            <a:ext cx="682592" cy="555654"/>
          </a:xfrm>
          <a:custGeom>
            <a:avLst/>
            <a:gdLst>
              <a:gd name="T0" fmla="*/ 0 w 283"/>
              <a:gd name="T1" fmla="*/ 282 h 282"/>
              <a:gd name="T2" fmla="*/ 142 w 283"/>
              <a:gd name="T3" fmla="*/ 282 h 282"/>
              <a:gd name="T4" fmla="*/ 142 w 283"/>
              <a:gd name="T5" fmla="*/ 0 h 282"/>
              <a:gd name="T6" fmla="*/ 0 w 283"/>
              <a:gd name="T7" fmla="*/ 0 h 282"/>
              <a:gd name="T8" fmla="*/ 0 w 283"/>
              <a:gd name="T9" fmla="*/ 282 h 282"/>
              <a:gd name="T10" fmla="*/ 89 w 283"/>
              <a:gd name="T11" fmla="*/ 35 h 282"/>
              <a:gd name="T12" fmla="*/ 124 w 283"/>
              <a:gd name="T13" fmla="*/ 35 h 282"/>
              <a:gd name="T14" fmla="*/ 124 w 283"/>
              <a:gd name="T15" fmla="*/ 70 h 282"/>
              <a:gd name="T16" fmla="*/ 89 w 283"/>
              <a:gd name="T17" fmla="*/ 70 h 282"/>
              <a:gd name="T18" fmla="*/ 89 w 283"/>
              <a:gd name="T19" fmla="*/ 35 h 282"/>
              <a:gd name="T20" fmla="*/ 89 w 283"/>
              <a:gd name="T21" fmla="*/ 106 h 282"/>
              <a:gd name="T22" fmla="*/ 124 w 283"/>
              <a:gd name="T23" fmla="*/ 106 h 282"/>
              <a:gd name="T24" fmla="*/ 124 w 283"/>
              <a:gd name="T25" fmla="*/ 141 h 282"/>
              <a:gd name="T26" fmla="*/ 89 w 283"/>
              <a:gd name="T27" fmla="*/ 141 h 282"/>
              <a:gd name="T28" fmla="*/ 89 w 283"/>
              <a:gd name="T29" fmla="*/ 106 h 282"/>
              <a:gd name="T30" fmla="*/ 89 w 283"/>
              <a:gd name="T31" fmla="*/ 176 h 282"/>
              <a:gd name="T32" fmla="*/ 124 w 283"/>
              <a:gd name="T33" fmla="*/ 176 h 282"/>
              <a:gd name="T34" fmla="*/ 124 w 283"/>
              <a:gd name="T35" fmla="*/ 212 h 282"/>
              <a:gd name="T36" fmla="*/ 89 w 283"/>
              <a:gd name="T37" fmla="*/ 212 h 282"/>
              <a:gd name="T38" fmla="*/ 89 w 283"/>
              <a:gd name="T39" fmla="*/ 176 h 282"/>
              <a:gd name="T40" fmla="*/ 18 w 283"/>
              <a:gd name="T41" fmla="*/ 35 h 282"/>
              <a:gd name="T42" fmla="*/ 53 w 283"/>
              <a:gd name="T43" fmla="*/ 35 h 282"/>
              <a:gd name="T44" fmla="*/ 53 w 283"/>
              <a:gd name="T45" fmla="*/ 70 h 282"/>
              <a:gd name="T46" fmla="*/ 18 w 283"/>
              <a:gd name="T47" fmla="*/ 70 h 282"/>
              <a:gd name="T48" fmla="*/ 18 w 283"/>
              <a:gd name="T49" fmla="*/ 35 h 282"/>
              <a:gd name="T50" fmla="*/ 18 w 283"/>
              <a:gd name="T51" fmla="*/ 106 h 282"/>
              <a:gd name="T52" fmla="*/ 53 w 283"/>
              <a:gd name="T53" fmla="*/ 106 h 282"/>
              <a:gd name="T54" fmla="*/ 53 w 283"/>
              <a:gd name="T55" fmla="*/ 141 h 282"/>
              <a:gd name="T56" fmla="*/ 18 w 283"/>
              <a:gd name="T57" fmla="*/ 141 h 282"/>
              <a:gd name="T58" fmla="*/ 18 w 283"/>
              <a:gd name="T59" fmla="*/ 106 h 282"/>
              <a:gd name="T60" fmla="*/ 18 w 283"/>
              <a:gd name="T61" fmla="*/ 176 h 282"/>
              <a:gd name="T62" fmla="*/ 53 w 283"/>
              <a:gd name="T63" fmla="*/ 176 h 282"/>
              <a:gd name="T64" fmla="*/ 53 w 283"/>
              <a:gd name="T65" fmla="*/ 212 h 282"/>
              <a:gd name="T66" fmla="*/ 18 w 283"/>
              <a:gd name="T67" fmla="*/ 212 h 282"/>
              <a:gd name="T68" fmla="*/ 18 w 283"/>
              <a:gd name="T69" fmla="*/ 176 h 282"/>
              <a:gd name="T70" fmla="*/ 159 w 283"/>
              <a:gd name="T71" fmla="*/ 88 h 282"/>
              <a:gd name="T72" fmla="*/ 283 w 283"/>
              <a:gd name="T73" fmla="*/ 88 h 282"/>
              <a:gd name="T74" fmla="*/ 283 w 283"/>
              <a:gd name="T75" fmla="*/ 106 h 282"/>
              <a:gd name="T76" fmla="*/ 159 w 283"/>
              <a:gd name="T77" fmla="*/ 106 h 282"/>
              <a:gd name="T78" fmla="*/ 159 w 283"/>
              <a:gd name="T79" fmla="*/ 88 h 282"/>
              <a:gd name="T80" fmla="*/ 159 w 283"/>
              <a:gd name="T81" fmla="*/ 282 h 282"/>
              <a:gd name="T82" fmla="*/ 195 w 283"/>
              <a:gd name="T83" fmla="*/ 282 h 282"/>
              <a:gd name="T84" fmla="*/ 195 w 283"/>
              <a:gd name="T85" fmla="*/ 212 h 282"/>
              <a:gd name="T86" fmla="*/ 248 w 283"/>
              <a:gd name="T87" fmla="*/ 212 h 282"/>
              <a:gd name="T88" fmla="*/ 248 w 283"/>
              <a:gd name="T89" fmla="*/ 282 h 282"/>
              <a:gd name="T90" fmla="*/ 283 w 283"/>
              <a:gd name="T91" fmla="*/ 282 h 282"/>
              <a:gd name="T92" fmla="*/ 283 w 283"/>
              <a:gd name="T93" fmla="*/ 123 h 282"/>
              <a:gd name="T94" fmla="*/ 159 w 283"/>
              <a:gd name="T95" fmla="*/ 123 h 282"/>
              <a:gd name="T96" fmla="*/ 159 w 283"/>
              <a:gd name="T9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2">
                <a:moveTo>
                  <a:pt x="0" y="282"/>
                </a:moveTo>
                <a:lnTo>
                  <a:pt x="142" y="282"/>
                </a:lnTo>
                <a:lnTo>
                  <a:pt x="142" y="0"/>
                </a:lnTo>
                <a:lnTo>
                  <a:pt x="0" y="0"/>
                </a:lnTo>
                <a:lnTo>
                  <a:pt x="0" y="282"/>
                </a:lnTo>
                <a:close/>
                <a:moveTo>
                  <a:pt x="89" y="35"/>
                </a:moveTo>
                <a:lnTo>
                  <a:pt x="124" y="35"/>
                </a:lnTo>
                <a:lnTo>
                  <a:pt x="124" y="70"/>
                </a:lnTo>
                <a:lnTo>
                  <a:pt x="89" y="70"/>
                </a:lnTo>
                <a:lnTo>
                  <a:pt x="89" y="35"/>
                </a:lnTo>
                <a:close/>
                <a:moveTo>
                  <a:pt x="89" y="106"/>
                </a:moveTo>
                <a:lnTo>
                  <a:pt x="124" y="106"/>
                </a:lnTo>
                <a:lnTo>
                  <a:pt x="124" y="141"/>
                </a:lnTo>
                <a:lnTo>
                  <a:pt x="89" y="141"/>
                </a:lnTo>
                <a:lnTo>
                  <a:pt x="89" y="106"/>
                </a:lnTo>
                <a:close/>
                <a:moveTo>
                  <a:pt x="89" y="176"/>
                </a:moveTo>
                <a:lnTo>
                  <a:pt x="124" y="176"/>
                </a:lnTo>
                <a:lnTo>
                  <a:pt x="124" y="212"/>
                </a:lnTo>
                <a:lnTo>
                  <a:pt x="89" y="212"/>
                </a:lnTo>
                <a:lnTo>
                  <a:pt x="89" y="176"/>
                </a:lnTo>
                <a:close/>
                <a:moveTo>
                  <a:pt x="18" y="35"/>
                </a:moveTo>
                <a:lnTo>
                  <a:pt x="53" y="35"/>
                </a:lnTo>
                <a:lnTo>
                  <a:pt x="53" y="70"/>
                </a:lnTo>
                <a:lnTo>
                  <a:pt x="18" y="70"/>
                </a:lnTo>
                <a:lnTo>
                  <a:pt x="18" y="35"/>
                </a:lnTo>
                <a:close/>
                <a:moveTo>
                  <a:pt x="18" y="106"/>
                </a:moveTo>
                <a:lnTo>
                  <a:pt x="53" y="106"/>
                </a:lnTo>
                <a:lnTo>
                  <a:pt x="53" y="141"/>
                </a:lnTo>
                <a:lnTo>
                  <a:pt x="18" y="141"/>
                </a:lnTo>
                <a:lnTo>
                  <a:pt x="18" y="106"/>
                </a:lnTo>
                <a:close/>
                <a:moveTo>
                  <a:pt x="18" y="176"/>
                </a:moveTo>
                <a:lnTo>
                  <a:pt x="53" y="176"/>
                </a:lnTo>
                <a:lnTo>
                  <a:pt x="53" y="212"/>
                </a:lnTo>
                <a:lnTo>
                  <a:pt x="18" y="212"/>
                </a:lnTo>
                <a:lnTo>
                  <a:pt x="18" y="176"/>
                </a:lnTo>
                <a:close/>
                <a:moveTo>
                  <a:pt x="159" y="88"/>
                </a:moveTo>
                <a:lnTo>
                  <a:pt x="283" y="88"/>
                </a:lnTo>
                <a:lnTo>
                  <a:pt x="283" y="106"/>
                </a:lnTo>
                <a:lnTo>
                  <a:pt x="159" y="106"/>
                </a:lnTo>
                <a:lnTo>
                  <a:pt x="159" y="88"/>
                </a:lnTo>
                <a:close/>
                <a:moveTo>
                  <a:pt x="159" y="282"/>
                </a:moveTo>
                <a:lnTo>
                  <a:pt x="195" y="282"/>
                </a:lnTo>
                <a:lnTo>
                  <a:pt x="195" y="212"/>
                </a:lnTo>
                <a:lnTo>
                  <a:pt x="248" y="212"/>
                </a:lnTo>
                <a:lnTo>
                  <a:pt x="248" y="282"/>
                </a:lnTo>
                <a:lnTo>
                  <a:pt x="283" y="282"/>
                </a:lnTo>
                <a:lnTo>
                  <a:pt x="283" y="123"/>
                </a:lnTo>
                <a:lnTo>
                  <a:pt x="159" y="123"/>
                </a:lnTo>
                <a:lnTo>
                  <a:pt x="159" y="282"/>
                </a:lnTo>
                <a:close/>
              </a:path>
            </a:pathLst>
          </a:custGeom>
          <a:solidFill>
            <a:schemeClr val="bg1"/>
          </a:solidFill>
          <a:ln>
            <a:noFill/>
          </a:ln>
        </p:spPr>
        <p:txBody>
          <a:bodyPr vert="horz" wrap="square" lIns="45720" tIns="22860" rIns="45720" bIns="22860" numCol="1" anchor="t" anchorCtr="0" compatLnSpc="1"/>
          <a:lstStyle/>
          <a:p>
            <a:endParaRPr lang="en-US" sz="1800" dirty="0">
              <a:latin typeface="微软雅黑" panose="020B0503020204020204" pitchFamily="34" charset="-122"/>
            </a:endParaRPr>
          </a:p>
        </p:txBody>
      </p:sp>
      <p:grpSp>
        <p:nvGrpSpPr>
          <p:cNvPr id="2" name="Group 1"/>
          <p:cNvGrpSpPr/>
          <p:nvPr/>
        </p:nvGrpSpPr>
        <p:grpSpPr>
          <a:xfrm>
            <a:off x="5124259" y="3876823"/>
            <a:ext cx="1828800" cy="120485"/>
            <a:chOff x="10866255" y="8448874"/>
            <a:chExt cx="2738812" cy="73150"/>
          </a:xfrm>
        </p:grpSpPr>
        <p:sp>
          <p:nvSpPr>
            <p:cNvPr id="12" name="Rectangle 11"/>
            <p:cNvSpPr/>
            <p:nvPr/>
          </p:nvSpPr>
          <p:spPr>
            <a:xfrm flipV="1">
              <a:off x="10866255" y="8448874"/>
              <a:ext cx="407521" cy="731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8" tIns="60949" rIns="121898" bIns="60949" rtlCol="0" anchor="ctr"/>
            <a:lstStyle/>
            <a:p>
              <a:pPr algn="ctr"/>
              <a:endParaRPr lang="en-US" sz="1800" dirty="0">
                <a:latin typeface="微软雅黑" panose="020B0503020204020204" pitchFamily="34" charset="-122"/>
              </a:endParaRPr>
            </a:p>
          </p:txBody>
        </p:sp>
        <p:sp>
          <p:nvSpPr>
            <p:cNvPr id="13" name="Rectangle 12"/>
            <p:cNvSpPr/>
            <p:nvPr/>
          </p:nvSpPr>
          <p:spPr>
            <a:xfrm flipV="1">
              <a:off x="11330497" y="8448874"/>
              <a:ext cx="407521" cy="731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8" tIns="60949" rIns="121898" bIns="60949" rtlCol="0" anchor="ctr"/>
            <a:lstStyle/>
            <a:p>
              <a:pPr algn="ctr"/>
              <a:endParaRPr lang="en-US" sz="1800" dirty="0">
                <a:latin typeface="微软雅黑" panose="020B0503020204020204" pitchFamily="34" charset="-122"/>
              </a:endParaRPr>
            </a:p>
          </p:txBody>
        </p:sp>
        <p:sp>
          <p:nvSpPr>
            <p:cNvPr id="14" name="Rectangle 13"/>
            <p:cNvSpPr/>
            <p:nvPr/>
          </p:nvSpPr>
          <p:spPr>
            <a:xfrm flipV="1">
              <a:off x="11809200" y="8448874"/>
              <a:ext cx="407521" cy="731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8" tIns="60949" rIns="121898" bIns="60949" rtlCol="0" anchor="ctr"/>
            <a:lstStyle/>
            <a:p>
              <a:pPr algn="ctr"/>
              <a:endParaRPr lang="en-US" sz="1800" dirty="0">
                <a:latin typeface="微软雅黑" panose="020B0503020204020204" pitchFamily="34" charset="-122"/>
              </a:endParaRPr>
            </a:p>
          </p:txBody>
        </p:sp>
        <p:sp>
          <p:nvSpPr>
            <p:cNvPr id="15" name="Rectangle 14"/>
            <p:cNvSpPr/>
            <p:nvPr/>
          </p:nvSpPr>
          <p:spPr>
            <a:xfrm flipV="1">
              <a:off x="12273541" y="8448874"/>
              <a:ext cx="407521" cy="731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8" tIns="60949" rIns="121898" bIns="60949" rtlCol="0" anchor="ctr"/>
            <a:lstStyle/>
            <a:p>
              <a:pPr algn="ctr"/>
              <a:endParaRPr lang="en-US" sz="1800" dirty="0">
                <a:latin typeface="微软雅黑" panose="020B0503020204020204" pitchFamily="34" charset="-122"/>
              </a:endParaRPr>
            </a:p>
          </p:txBody>
        </p:sp>
        <p:sp>
          <p:nvSpPr>
            <p:cNvPr id="16" name="Rectangle 15"/>
            <p:cNvSpPr/>
            <p:nvPr/>
          </p:nvSpPr>
          <p:spPr>
            <a:xfrm flipV="1">
              <a:off x="12737783" y="8448874"/>
              <a:ext cx="407521" cy="731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8" tIns="60949" rIns="121898" bIns="60949" rtlCol="0" anchor="ctr"/>
            <a:lstStyle/>
            <a:p>
              <a:pPr algn="ctr"/>
              <a:endParaRPr lang="en-US" sz="1800" dirty="0">
                <a:latin typeface="微软雅黑" panose="020B0503020204020204" pitchFamily="34" charset="-122"/>
              </a:endParaRPr>
            </a:p>
          </p:txBody>
        </p:sp>
        <p:sp>
          <p:nvSpPr>
            <p:cNvPr id="17" name="Rectangle 16"/>
            <p:cNvSpPr/>
            <p:nvPr/>
          </p:nvSpPr>
          <p:spPr>
            <a:xfrm flipV="1">
              <a:off x="13197546" y="8448874"/>
              <a:ext cx="407521" cy="7315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8" tIns="60949" rIns="121898" bIns="60949" rtlCol="0" anchor="ctr"/>
            <a:lstStyle/>
            <a:p>
              <a:pPr algn="ctr"/>
              <a:endParaRPr lang="en-US" sz="1800" dirty="0">
                <a:latin typeface="微软雅黑" panose="020B0503020204020204" pitchFamily="34" charset="-122"/>
              </a:endParaRPr>
            </a:p>
          </p:txBody>
        </p:sp>
      </p:grpSp>
      <p:sp>
        <p:nvSpPr>
          <p:cNvPr id="23" name="Subtitle 2"/>
          <p:cNvSpPr txBox="1"/>
          <p:nvPr/>
        </p:nvSpPr>
        <p:spPr>
          <a:xfrm>
            <a:off x="2839364" y="5553904"/>
            <a:ext cx="6542280" cy="419558"/>
          </a:xfrm>
          <a:prstGeom prst="rect">
            <a:avLst/>
          </a:prstGeom>
        </p:spPr>
        <p:txBody>
          <a:bodyPr vert="horz" lIns="108745" tIns="54372" rIns="108745" bIns="54372" rtlCol="0">
            <a:noAutofit/>
          </a:bodyPr>
          <a:lstStyle>
            <a:lvl1pPr marL="0" indent="0" algn="ctr" defTabSz="1087120" rtl="0" eaLnBrk="1" latinLnBrk="0" hangingPunct="1">
              <a:lnSpc>
                <a:spcPct val="120000"/>
              </a:lnSpc>
              <a:spcBef>
                <a:spcPct val="20000"/>
              </a:spcBef>
              <a:buFont typeface="Arial" panose="020B060402020209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9pPr>
          </a:lstStyle>
          <a:p>
            <a:r>
              <a:rPr lang="en-US" altLang="zh-CN" sz="1600" dirty="0" err="1" smtClean="0">
                <a:solidFill>
                  <a:schemeClr val="bg1"/>
                </a:solidFill>
                <a:latin typeface="微软雅黑" panose="020B0503020204020204" pitchFamily="34" charset="-122"/>
                <a:cs typeface="Aparajita" panose="020B0604020202020204" pitchFamily="34" charset="0"/>
              </a:rPr>
              <a:t>Congyao</a:t>
            </a:r>
            <a:r>
              <a:rPr lang="en-US" altLang="zh-CN" sz="1600" dirty="0" smtClean="0">
                <a:solidFill>
                  <a:schemeClr val="bg1"/>
                </a:solidFill>
                <a:latin typeface="微软雅黑" panose="020B0503020204020204" pitchFamily="34" charset="-122"/>
                <a:cs typeface="Aparajita" panose="020B0604020202020204" pitchFamily="34" charset="0"/>
              </a:rPr>
              <a:t> </a:t>
            </a:r>
            <a:r>
              <a:rPr lang="en-US" altLang="zh-CN" sz="1600" dirty="0">
                <a:solidFill>
                  <a:schemeClr val="bg1"/>
                </a:solidFill>
                <a:latin typeface="微软雅黑" panose="020B0503020204020204" pitchFamily="34" charset="-122"/>
                <a:cs typeface="Aparajita" panose="020B0604020202020204" pitchFamily="34" charset="0"/>
              </a:rPr>
              <a:t>Duan   </a:t>
            </a:r>
            <a:endParaRPr lang="en-US" sz="1600"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par>
                                <p:cTn id="28" presetID="2" presetClass="entr" presetSubtype="4"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anim calcmode="lin" valueType="num">
                                      <p:cBhvr>
                                        <p:cTn id="35" dur="500" fill="hold"/>
                                        <p:tgtEl>
                                          <p:spTgt spid="2"/>
                                        </p:tgtEl>
                                        <p:attrNameLst>
                                          <p:attrName>ppt_x</p:attrName>
                                        </p:attrNameLst>
                                      </p:cBhvr>
                                      <p:tavLst>
                                        <p:tav tm="0">
                                          <p:val>
                                            <p:strVal val="#ppt_x"/>
                                          </p:val>
                                        </p:tav>
                                        <p:tav tm="100000">
                                          <p:val>
                                            <p:strVal val="#ppt_x"/>
                                          </p:val>
                                        </p:tav>
                                      </p:tavLst>
                                    </p:anim>
                                    <p:anim calcmode="lin" valueType="num">
                                      <p:cBhvr>
                                        <p:cTn id="36"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9134243" y="2120899"/>
            <a:ext cx="668219" cy="656156"/>
          </a:xfrm>
          <a:prstGeom prst="rect">
            <a:avLst/>
          </a:prstGeom>
          <a:noFill/>
        </p:spPr>
        <p:txBody>
          <a:bodyPr wrap="square" lIns="45710" tIns="22854" rIns="45710" bIns="22854" rtlCol="0">
            <a:spAutoFit/>
          </a:bodyPr>
          <a:lstStyle/>
          <a:p>
            <a:pPr algn="ctr"/>
            <a:r>
              <a:rPr lang="tr-TR" sz="3200" dirty="0">
                <a:solidFill>
                  <a:schemeClr val="bg1"/>
                </a:solidFill>
                <a:latin typeface="Sosa Regular"/>
                <a:cs typeface="Sosa Regular"/>
              </a:rPr>
              <a:t>Ý</a:t>
            </a:r>
            <a:endParaRPr lang="en-US" sz="3200" dirty="0">
              <a:latin typeface="微软雅黑" panose="020B0503020204020204" pitchFamily="34" charset="-122"/>
            </a:endParaRPr>
          </a:p>
        </p:txBody>
      </p:sp>
      <p:sp>
        <p:nvSpPr>
          <p:cNvPr id="9" name="Freeform 4"/>
          <p:cNvSpPr>
            <a:spLocks noChangeArrowheads="1"/>
          </p:cNvSpPr>
          <p:nvPr/>
        </p:nvSpPr>
        <p:spPr bwMode="auto">
          <a:xfrm rot="5400000">
            <a:off x="6703835" y="2912438"/>
            <a:ext cx="2216111" cy="1977247"/>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p:spPr>
        <p:txBody>
          <a:bodyPr wrap="none" lIns="121892" tIns="60946" rIns="121892" bIns="60946" anchor="ctr"/>
          <a:lstStyle/>
          <a:p>
            <a:endParaRPr lang="en-US" sz="1800" dirty="0">
              <a:latin typeface="微软雅黑" panose="020B0503020204020204" pitchFamily="34" charset="-122"/>
            </a:endParaRPr>
          </a:p>
        </p:txBody>
      </p:sp>
      <p:sp>
        <p:nvSpPr>
          <p:cNvPr id="10" name="Freeform 5"/>
          <p:cNvSpPr>
            <a:spLocks noChangeArrowheads="1"/>
          </p:cNvSpPr>
          <p:nvPr/>
        </p:nvSpPr>
        <p:spPr bwMode="auto">
          <a:xfrm rot="5400000">
            <a:off x="4683411" y="2224149"/>
            <a:ext cx="3025523" cy="1952531"/>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p:spPr>
        <p:txBody>
          <a:bodyPr wrap="none" lIns="121892" tIns="60946" rIns="121892" bIns="60946" anchor="ctr"/>
          <a:lstStyle/>
          <a:p>
            <a:endParaRPr lang="en-US" sz="1800" dirty="0">
              <a:latin typeface="微软雅黑" panose="020B0503020204020204" pitchFamily="34" charset="-122"/>
            </a:endParaRPr>
          </a:p>
        </p:txBody>
      </p:sp>
      <p:sp>
        <p:nvSpPr>
          <p:cNvPr id="11" name="Freeform 6"/>
          <p:cNvSpPr>
            <a:spLocks noChangeArrowheads="1"/>
          </p:cNvSpPr>
          <p:nvPr/>
        </p:nvSpPr>
        <p:spPr bwMode="auto">
          <a:xfrm rot="5400000">
            <a:off x="2518507" y="2765818"/>
            <a:ext cx="4133577" cy="1977247"/>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p:spPr>
        <p:txBody>
          <a:bodyPr wrap="none" lIns="121892" tIns="60946" rIns="121892" bIns="60946" anchor="ctr"/>
          <a:lstStyle/>
          <a:p>
            <a:endParaRPr lang="en-US" sz="1800" dirty="0">
              <a:latin typeface="微软雅黑" panose="020B0503020204020204" pitchFamily="34" charset="-122"/>
            </a:endParaRPr>
          </a:p>
        </p:txBody>
      </p:sp>
      <p:sp>
        <p:nvSpPr>
          <p:cNvPr id="13" name="Oval 12"/>
          <p:cNvSpPr/>
          <p:nvPr/>
        </p:nvSpPr>
        <p:spPr>
          <a:xfrm>
            <a:off x="4124011" y="4385660"/>
            <a:ext cx="945697" cy="94594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01" tIns="45700" rIns="91401" bIns="45700" rtlCol="0" anchor="ctr"/>
          <a:lstStyle/>
          <a:p>
            <a:pPr algn="ctr"/>
            <a:endParaRPr lang="en-US" sz="1800" dirty="0">
              <a:latin typeface="微软雅黑" panose="020B0503020204020204" pitchFamily="34" charset="-122"/>
            </a:endParaRPr>
          </a:p>
        </p:txBody>
      </p:sp>
      <p:sp>
        <p:nvSpPr>
          <p:cNvPr id="16" name="Oval 15"/>
          <p:cNvSpPr/>
          <p:nvPr/>
        </p:nvSpPr>
        <p:spPr>
          <a:xfrm>
            <a:off x="5766306" y="2160624"/>
            <a:ext cx="945697" cy="94594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01" tIns="45700" rIns="91401" bIns="45700" rtlCol="0" anchor="ctr"/>
          <a:lstStyle/>
          <a:p>
            <a:pPr algn="ctr"/>
            <a:endParaRPr lang="en-US" sz="1800" dirty="0">
              <a:latin typeface="微软雅黑" panose="020B0503020204020204" pitchFamily="34" charset="-122"/>
            </a:endParaRPr>
          </a:p>
        </p:txBody>
      </p:sp>
      <p:sp>
        <p:nvSpPr>
          <p:cNvPr id="19" name="Oval 18"/>
          <p:cNvSpPr/>
          <p:nvPr/>
        </p:nvSpPr>
        <p:spPr>
          <a:xfrm>
            <a:off x="7355900" y="3644968"/>
            <a:ext cx="945697" cy="94594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01" tIns="45700" rIns="91401" bIns="45700" rtlCol="0" anchor="ctr"/>
          <a:lstStyle/>
          <a:p>
            <a:pPr algn="ctr"/>
            <a:endParaRPr lang="en-US" sz="1800" dirty="0">
              <a:latin typeface="微软雅黑" panose="020B0503020204020204" pitchFamily="34" charset="-122"/>
            </a:endParaRPr>
          </a:p>
        </p:txBody>
      </p:sp>
      <p:sp>
        <p:nvSpPr>
          <p:cNvPr id="31" name="Oval 30"/>
          <p:cNvSpPr/>
          <p:nvPr/>
        </p:nvSpPr>
        <p:spPr>
          <a:xfrm>
            <a:off x="2569095" y="1687653"/>
            <a:ext cx="945697" cy="94594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01" tIns="45700" rIns="91401" bIns="45700" rtlCol="0" anchor="ctr"/>
          <a:lstStyle/>
          <a:p>
            <a:pPr algn="ctr"/>
            <a:endParaRPr lang="en-US" sz="1800" dirty="0">
              <a:latin typeface="微软雅黑" panose="020B0503020204020204" pitchFamily="34" charset="-122"/>
            </a:endParaRPr>
          </a:p>
        </p:txBody>
      </p:sp>
      <p:sp>
        <p:nvSpPr>
          <p:cNvPr id="33" name="TextBox 32"/>
          <p:cNvSpPr txBox="1"/>
          <p:nvPr/>
        </p:nvSpPr>
        <p:spPr>
          <a:xfrm>
            <a:off x="2424948" y="2617547"/>
            <a:ext cx="1275602" cy="615497"/>
          </a:xfrm>
          <a:prstGeom prst="rect">
            <a:avLst/>
          </a:prstGeom>
          <a:noFill/>
        </p:spPr>
        <p:txBody>
          <a:bodyPr vert="horz" wrap="square" lIns="121865" tIns="60932" rIns="121865" bIns="60932" rtlCol="0">
            <a:spAutoFit/>
          </a:bodyPr>
          <a:lstStyle/>
          <a:p>
            <a:pPr algn="ctr"/>
            <a:r>
              <a:rPr lang="en-US" sz="1600" dirty="0" smtClean="0">
                <a:latin typeface="微软雅黑" panose="020B0503020204020204" pitchFamily="34" charset="-122"/>
                <a:cs typeface="Aparajita" panose="020B0604020202020204" pitchFamily="34" charset="0"/>
              </a:rPr>
              <a:t>Introduction </a:t>
            </a:r>
            <a:endParaRPr lang="en-US" sz="1600" dirty="0">
              <a:latin typeface="微软雅黑" panose="020B0503020204020204" pitchFamily="34" charset="-122"/>
              <a:cs typeface="Aparajita" panose="020B0604020202020204" pitchFamily="34" charset="0"/>
            </a:endParaRPr>
          </a:p>
        </p:txBody>
      </p:sp>
      <p:sp>
        <p:nvSpPr>
          <p:cNvPr id="35" name="TextBox 34"/>
          <p:cNvSpPr txBox="1"/>
          <p:nvPr/>
        </p:nvSpPr>
        <p:spPr>
          <a:xfrm>
            <a:off x="5476698" y="3094544"/>
            <a:ext cx="1524912" cy="615497"/>
          </a:xfrm>
          <a:prstGeom prst="rect">
            <a:avLst/>
          </a:prstGeom>
          <a:noFill/>
        </p:spPr>
        <p:txBody>
          <a:bodyPr vert="horz" wrap="square" lIns="121865" tIns="60932" rIns="121865" bIns="60932" rtlCol="0">
            <a:spAutoFit/>
          </a:bodyPr>
          <a:lstStyle/>
          <a:p>
            <a:pPr algn="ctr"/>
            <a:r>
              <a:rPr lang="en-US" altLang="zh-CN" sz="1600" dirty="0"/>
              <a:t>.Data organization</a:t>
            </a:r>
            <a:r>
              <a:rPr lang="en-US" sz="1600" dirty="0" smtClean="0">
                <a:latin typeface="微软雅黑" panose="020B0503020204020204" pitchFamily="34" charset="-122"/>
                <a:cs typeface="Aparajita" panose="020B0604020202020204" pitchFamily="34" charset="0"/>
              </a:rPr>
              <a:t> </a:t>
            </a:r>
            <a:endParaRPr lang="en-US" sz="1600" dirty="0">
              <a:latin typeface="微软雅黑" panose="020B0503020204020204" pitchFamily="34" charset="-122"/>
              <a:cs typeface="Aparajita" panose="020B0604020202020204" pitchFamily="34" charset="0"/>
            </a:endParaRPr>
          </a:p>
        </p:txBody>
      </p:sp>
      <p:sp>
        <p:nvSpPr>
          <p:cNvPr id="36" name="TextBox 35"/>
          <p:cNvSpPr txBox="1"/>
          <p:nvPr/>
        </p:nvSpPr>
        <p:spPr>
          <a:xfrm>
            <a:off x="3821479" y="3914239"/>
            <a:ext cx="1524912" cy="615497"/>
          </a:xfrm>
          <a:prstGeom prst="rect">
            <a:avLst/>
          </a:prstGeom>
          <a:noFill/>
        </p:spPr>
        <p:txBody>
          <a:bodyPr vert="horz" wrap="square" lIns="121865" tIns="60932" rIns="121865" bIns="60932" rtlCol="0">
            <a:spAutoFit/>
          </a:bodyPr>
          <a:lstStyle/>
          <a:p>
            <a:pPr algn="ctr"/>
            <a:r>
              <a:rPr lang="en-US" altLang="zh-CN" sz="1600" dirty="0" smtClean="0">
                <a:latin typeface="微软雅黑" panose="020B0503020204020204" pitchFamily="34" charset="-122"/>
                <a:cs typeface="Aparajita" panose="020B0604020202020204" pitchFamily="34" charset="0"/>
              </a:rPr>
              <a:t>Data cleaning</a:t>
            </a:r>
            <a:endParaRPr lang="en-US" sz="1600" dirty="0">
              <a:latin typeface="微软雅黑" panose="020B0503020204020204" pitchFamily="34" charset="-122"/>
              <a:cs typeface="Aparajita" panose="020B0604020202020204" pitchFamily="34" charset="0"/>
            </a:endParaRPr>
          </a:p>
        </p:txBody>
      </p:sp>
      <p:sp>
        <p:nvSpPr>
          <p:cNvPr id="37" name="TextBox 36"/>
          <p:cNvSpPr txBox="1"/>
          <p:nvPr/>
        </p:nvSpPr>
        <p:spPr>
          <a:xfrm>
            <a:off x="7166235" y="3301447"/>
            <a:ext cx="1278147" cy="366395"/>
          </a:xfrm>
          <a:prstGeom prst="rect">
            <a:avLst/>
          </a:prstGeom>
          <a:noFill/>
        </p:spPr>
        <p:txBody>
          <a:bodyPr vert="horz" wrap="square" lIns="121865" tIns="60932" rIns="121865" bIns="60932" rtlCol="0">
            <a:spAutoFit/>
          </a:bodyPr>
          <a:lstStyle/>
          <a:p>
            <a:pPr algn="ctr"/>
            <a:r>
              <a:rPr lang="en-US" sz="1600" dirty="0" smtClean="0">
                <a:latin typeface="微软雅黑" panose="020B0503020204020204" pitchFamily="34" charset="-122"/>
                <a:cs typeface="Aparajita" panose="020B0604020202020204" pitchFamily="34" charset="0"/>
              </a:rPr>
              <a:t>EDA  </a:t>
            </a:r>
            <a:endParaRPr lang="en-US" sz="1600" dirty="0">
              <a:latin typeface="微软雅黑" panose="020B0503020204020204" pitchFamily="34" charset="-122"/>
              <a:cs typeface="Aparajita" panose="020B0604020202020204" pitchFamily="34" charset="0"/>
            </a:endParaRPr>
          </a:p>
        </p:txBody>
      </p:sp>
      <p:sp>
        <p:nvSpPr>
          <p:cNvPr id="40" name="AutoShape 82"/>
          <p:cNvSpPr/>
          <p:nvPr/>
        </p:nvSpPr>
        <p:spPr bwMode="auto">
          <a:xfrm>
            <a:off x="9300130" y="2572478"/>
            <a:ext cx="359662" cy="3597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p:spPr>
        <p:txBody>
          <a:bodyPr lIns="50789" tIns="50789" rIns="50789" bIns="50789" anchor="ctr"/>
          <a:lstStyle/>
          <a:p>
            <a:pPr defTabSz="913765">
              <a:defRPr/>
            </a:pPr>
            <a:endParaRPr lang="es-ES" sz="2900" dirty="0">
              <a:solidFill>
                <a:srgbClr val="44CEB9"/>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41" name="AutoShape 29"/>
          <p:cNvSpPr/>
          <p:nvPr/>
        </p:nvSpPr>
        <p:spPr bwMode="auto">
          <a:xfrm>
            <a:off x="2834239" y="1941913"/>
            <a:ext cx="435404" cy="4355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50789" tIns="50789" rIns="50789" bIns="50789" anchor="ctr"/>
          <a:lstStyle/>
          <a:p>
            <a:pPr defTabSz="913765">
              <a:defRPr/>
            </a:pPr>
            <a:endParaRPr lang="es-ES" sz="2900" dirty="0">
              <a:solidFill>
                <a:srgbClr val="44CEB9"/>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42" name="AutoShape 115"/>
          <p:cNvSpPr/>
          <p:nvPr/>
        </p:nvSpPr>
        <p:spPr bwMode="auto">
          <a:xfrm>
            <a:off x="4380058" y="4600101"/>
            <a:ext cx="422055" cy="4643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50789" tIns="50789" rIns="50789" bIns="50789" anchor="ctr"/>
          <a:lstStyle/>
          <a:p>
            <a:pPr defTabSz="913765">
              <a:defRPr/>
            </a:pPr>
            <a:endParaRPr lang="es-ES" sz="2900" dirty="0">
              <a:solidFill>
                <a:srgbClr val="44CEB9"/>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grpSp>
        <p:nvGrpSpPr>
          <p:cNvPr id="45" name="Group 44"/>
          <p:cNvGrpSpPr/>
          <p:nvPr/>
        </p:nvGrpSpPr>
        <p:grpSpPr>
          <a:xfrm>
            <a:off x="10395365" y="3325311"/>
            <a:ext cx="327894" cy="480690"/>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0" name="Freeform 53"/>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1" name="Freeform 54"/>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2" name="Freeform 55"/>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4" name="Freeform 57"/>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grpSp>
      <p:sp>
        <p:nvSpPr>
          <p:cNvPr id="55" name="Freeform 78"/>
          <p:cNvSpPr>
            <a:spLocks noEditPoints="1"/>
          </p:cNvSpPr>
          <p:nvPr/>
        </p:nvSpPr>
        <p:spPr bwMode="auto">
          <a:xfrm>
            <a:off x="6005200" y="2393250"/>
            <a:ext cx="495312" cy="480690"/>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91421" tIns="45711" rIns="91421" bIns="45711" numCol="1" anchor="t" anchorCtr="0" compatLnSpc="1"/>
          <a:lstStyle/>
          <a:p>
            <a:endParaRPr lang="id-ID" sz="1800" dirty="0">
              <a:latin typeface="微软雅黑" panose="020B0503020204020204" pitchFamily="34" charset="-122"/>
            </a:endParaRPr>
          </a:p>
        </p:txBody>
      </p:sp>
      <p:grpSp>
        <p:nvGrpSpPr>
          <p:cNvPr id="56" name="Group 55"/>
          <p:cNvGrpSpPr/>
          <p:nvPr/>
        </p:nvGrpSpPr>
        <p:grpSpPr>
          <a:xfrm>
            <a:off x="7599963" y="3878639"/>
            <a:ext cx="480565" cy="449453"/>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8" name="Freeform 59"/>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59" name="Freeform 60"/>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60" name="Freeform 61"/>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61" name="Freeform 62"/>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62" name="Freeform 63"/>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63" name="Freeform 64"/>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64" name="Freeform 65"/>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p:spPr>
          <p:txBody>
            <a:bodyPr vert="horz" wrap="square" lIns="45720" tIns="22860" rIns="45720" bIns="22860" numCol="1" anchor="t" anchorCtr="0" compatLnSpc="1"/>
            <a:lstStyle/>
            <a:p>
              <a:endParaRPr lang="id-ID" sz="1800" dirty="0">
                <a:latin typeface="微软雅黑" panose="020B0503020204020204" pitchFamily="34" charset="-122"/>
              </a:endParaRPr>
            </a:p>
          </p:txBody>
        </p:sp>
      </p:grpSp>
      <p:sp>
        <p:nvSpPr>
          <p:cNvPr id="68" name="TextBox 67"/>
          <p:cNvSpPr txBox="1"/>
          <p:nvPr/>
        </p:nvSpPr>
        <p:spPr>
          <a:xfrm>
            <a:off x="3006075" y="286331"/>
            <a:ext cx="6179850" cy="659765"/>
          </a:xfrm>
          <a:prstGeom prst="rect">
            <a:avLst/>
          </a:prstGeom>
          <a:noFill/>
        </p:spPr>
        <p:txBody>
          <a:bodyPr wrap="square" lIns="45711" tIns="22855" rIns="45711" bIns="22855" rtlCol="0">
            <a:spAutoFit/>
          </a:bodyPr>
          <a:lstStyle/>
          <a:p>
            <a:pPr algn="ctr"/>
            <a:r>
              <a:rPr lang="en-US" sz="4000" b="1" dirty="0">
                <a:solidFill>
                  <a:schemeClr val="tx2"/>
                </a:solidFill>
                <a:latin typeface="微软雅黑" panose="020B0503020204020204" pitchFamily="34" charset="-122"/>
                <a:cs typeface="Aparajita" panose="020B0604020202020204" pitchFamily="34" charset="0"/>
              </a:rPr>
              <a:t>Road Map</a:t>
            </a:r>
            <a:endParaRPr lang="id-ID" sz="4000" b="1" dirty="0">
              <a:solidFill>
                <a:schemeClr val="tx2"/>
              </a:solidFill>
              <a:latin typeface="微软雅黑" panose="020B0503020204020204" pitchFamily="34" charset="-122"/>
              <a:cs typeface="Aparajita" panose="020B0604020202020204" pitchFamily="34" charset="0"/>
            </a:endParaRPr>
          </a:p>
        </p:txBody>
      </p:sp>
      <p:sp>
        <p:nvSpPr>
          <p:cNvPr id="2" name="Rectangle 68"/>
          <p:cNvSpPr/>
          <p:nvPr/>
        </p:nvSpPr>
        <p:spPr>
          <a:xfrm>
            <a:off x="5864596" y="993400"/>
            <a:ext cx="776519"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69" tIns="22836" rIns="45669" bIns="22836" rtlCol="0" anchor="ctr"/>
          <a:lstStyle/>
          <a:p>
            <a:pPr algn="ctr"/>
            <a:endParaRPr lang="en-US" sz="1800" dirty="0">
              <a:solidFill>
                <a:schemeClr val="accent2"/>
              </a:solidFill>
              <a:latin typeface="Open Sans Light"/>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ppt_y</p:attrName>
                                        </p:attrNameLst>
                                      </p:cBhvr>
                                      <p:tavLst>
                                        <p:tav tm="0">
                                          <p:val>
                                            <p:strVal val="#ppt_y+#ppt_h*1.125000"/>
                                          </p:val>
                                        </p:tav>
                                        <p:tav tm="100000">
                                          <p:val>
                                            <p:strVal val="#ppt_y"/>
                                          </p:val>
                                        </p:tav>
                                      </p:tavLst>
                                    </p:anim>
                                    <p:animEffect transition="in" filter="wipe(up)">
                                      <p:cBhvr>
                                        <p:cTn id="22" dur="500"/>
                                        <p:tgtEl>
                                          <p:spTgt spid="1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childTnLst>
                          </p:cTn>
                        </p:par>
                        <p:par>
                          <p:cTn id="33" fill="hold">
                            <p:stCondLst>
                              <p:cond delay="3000"/>
                            </p:stCondLst>
                            <p:childTnLst>
                              <p:par>
                                <p:cTn id="34" presetID="12" presetClass="entr" presetSubtype="1"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p:tgtEl>
                                          <p:spTgt spid="10"/>
                                        </p:tgtEl>
                                        <p:attrNameLst>
                                          <p:attrName>ppt_y</p:attrName>
                                        </p:attrNameLst>
                                      </p:cBhvr>
                                      <p:tavLst>
                                        <p:tav tm="0">
                                          <p:val>
                                            <p:strVal val="#ppt_y-#ppt_h*1.125000"/>
                                          </p:val>
                                        </p:tav>
                                        <p:tav tm="100000">
                                          <p:val>
                                            <p:strVal val="#ppt_y"/>
                                          </p:val>
                                        </p:tav>
                                      </p:tavLst>
                                    </p:anim>
                                    <p:animEffect transition="in" filter="wipe(down)">
                                      <p:cBhvr>
                                        <p:cTn id="37" dur="500"/>
                                        <p:tgtEl>
                                          <p:spTgt spid="10"/>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500" fill="hold"/>
                                        <p:tgtEl>
                                          <p:spTgt spid="55"/>
                                        </p:tgtEl>
                                        <p:attrNameLst>
                                          <p:attrName>ppt_w</p:attrName>
                                        </p:attrNameLst>
                                      </p:cBhvr>
                                      <p:tavLst>
                                        <p:tav tm="0">
                                          <p:val>
                                            <p:fltVal val="0"/>
                                          </p:val>
                                        </p:tav>
                                        <p:tav tm="100000">
                                          <p:val>
                                            <p:strVal val="#ppt_w"/>
                                          </p:val>
                                        </p:tav>
                                      </p:tavLst>
                                    </p:anim>
                                    <p:anim calcmode="lin" valueType="num">
                                      <p:cBhvr>
                                        <p:cTn id="46" dur="500" fill="hold"/>
                                        <p:tgtEl>
                                          <p:spTgt spid="55"/>
                                        </p:tgtEl>
                                        <p:attrNameLst>
                                          <p:attrName>ppt_h</p:attrName>
                                        </p:attrNameLst>
                                      </p:cBhvr>
                                      <p:tavLst>
                                        <p:tav tm="0">
                                          <p:val>
                                            <p:fltVal val="0"/>
                                          </p:val>
                                        </p:tav>
                                        <p:tav tm="100000">
                                          <p:val>
                                            <p:strVal val="#ppt_h"/>
                                          </p:val>
                                        </p:tav>
                                      </p:tavLst>
                                    </p:anim>
                                    <p:animEffect transition="in" filter="fade">
                                      <p:cBhvr>
                                        <p:cTn id="47" dur="500"/>
                                        <p:tgtEl>
                                          <p:spTgt spid="5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5000"/>
                            </p:stCondLst>
                            <p:childTnLst>
                              <p:par>
                                <p:cTn id="53" presetID="12" presetClass="entr" presetSubtype="4"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p:tgtEl>
                                          <p:spTgt spid="9"/>
                                        </p:tgtEl>
                                        <p:attrNameLst>
                                          <p:attrName>ppt_y</p:attrName>
                                        </p:attrNameLst>
                                      </p:cBhvr>
                                      <p:tavLst>
                                        <p:tav tm="0">
                                          <p:val>
                                            <p:strVal val="#ppt_y+#ppt_h*1.125000"/>
                                          </p:val>
                                        </p:tav>
                                        <p:tav tm="100000">
                                          <p:val>
                                            <p:strVal val="#ppt_y"/>
                                          </p:val>
                                        </p:tav>
                                      </p:tavLst>
                                    </p:anim>
                                    <p:animEffect transition="in" filter="wipe(up)">
                                      <p:cBhvr>
                                        <p:cTn id="56" dur="500"/>
                                        <p:tgtEl>
                                          <p:spTgt spid="9"/>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par>
                          <p:cTn id="61" fill="hold">
                            <p:stCondLst>
                              <p:cond delay="6000"/>
                            </p:stCondLst>
                            <p:childTnLst>
                              <p:par>
                                <p:cTn id="62" presetID="53" presetClass="entr" presetSubtype="16" fill="hold" nodeType="afterEffect">
                                  <p:stCondLst>
                                    <p:cond delay="0"/>
                                  </p:stCondLst>
                                  <p:childTnLst>
                                    <p:set>
                                      <p:cBhvr>
                                        <p:cTn id="63" dur="1" fill="hold">
                                          <p:stCondLst>
                                            <p:cond delay="0"/>
                                          </p:stCondLst>
                                        </p:cTn>
                                        <p:tgtEl>
                                          <p:spTgt spid="56"/>
                                        </p:tgtEl>
                                        <p:attrNameLst>
                                          <p:attrName>style.visibility</p:attrName>
                                        </p:attrNameLst>
                                      </p:cBhvr>
                                      <p:to>
                                        <p:strVal val="visible"/>
                                      </p:to>
                                    </p:set>
                                    <p:anim calcmode="lin" valueType="num">
                                      <p:cBhvr>
                                        <p:cTn id="64" dur="500" fill="hold"/>
                                        <p:tgtEl>
                                          <p:spTgt spid="56"/>
                                        </p:tgtEl>
                                        <p:attrNameLst>
                                          <p:attrName>ppt_w</p:attrName>
                                        </p:attrNameLst>
                                      </p:cBhvr>
                                      <p:tavLst>
                                        <p:tav tm="0">
                                          <p:val>
                                            <p:fltVal val="0"/>
                                          </p:val>
                                        </p:tav>
                                        <p:tav tm="100000">
                                          <p:val>
                                            <p:strVal val="#ppt_w"/>
                                          </p:val>
                                        </p:tav>
                                      </p:tavLst>
                                    </p:anim>
                                    <p:anim calcmode="lin" valueType="num">
                                      <p:cBhvr>
                                        <p:cTn id="65" dur="500" fill="hold"/>
                                        <p:tgtEl>
                                          <p:spTgt spid="56"/>
                                        </p:tgtEl>
                                        <p:attrNameLst>
                                          <p:attrName>ppt_h</p:attrName>
                                        </p:attrNameLst>
                                      </p:cBhvr>
                                      <p:tavLst>
                                        <p:tav tm="0">
                                          <p:val>
                                            <p:fltVal val="0"/>
                                          </p:val>
                                        </p:tav>
                                        <p:tav tm="100000">
                                          <p:val>
                                            <p:strVal val="#ppt_h"/>
                                          </p:val>
                                        </p:tav>
                                      </p:tavLst>
                                    </p:anim>
                                    <p:animEffect transition="in" filter="fade">
                                      <p:cBhvr>
                                        <p:cTn id="66" dur="500"/>
                                        <p:tgtEl>
                                          <p:spTgt spid="56"/>
                                        </p:tgtEl>
                                      </p:cBhvr>
                                    </p:animEffect>
                                  </p:childTnLst>
                                </p:cTn>
                              </p:par>
                            </p:childTnLst>
                          </p:cTn>
                        </p:par>
                        <p:par>
                          <p:cTn id="67" fill="hold">
                            <p:stCondLst>
                              <p:cond delay="6500"/>
                            </p:stCondLst>
                            <p:childTnLst>
                              <p:par>
                                <p:cTn id="68" presetID="10" presetClass="entr" presetSubtype="0" fill="hold" grpId="0" nodeType="after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7000"/>
                            </p:stCondLst>
                            <p:childTnLst>
                              <p:par>
                                <p:cTn id="72" presetID="53" presetClass="entr" presetSubtype="16"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p:cTn id="74" dur="500" fill="hold"/>
                                        <p:tgtEl>
                                          <p:spTgt spid="40"/>
                                        </p:tgtEl>
                                        <p:attrNameLst>
                                          <p:attrName>ppt_w</p:attrName>
                                        </p:attrNameLst>
                                      </p:cBhvr>
                                      <p:tavLst>
                                        <p:tav tm="0">
                                          <p:val>
                                            <p:fltVal val="0"/>
                                          </p:val>
                                        </p:tav>
                                        <p:tav tm="100000">
                                          <p:val>
                                            <p:strVal val="#ppt_w"/>
                                          </p:val>
                                        </p:tav>
                                      </p:tavLst>
                                    </p:anim>
                                    <p:anim calcmode="lin" valueType="num">
                                      <p:cBhvr>
                                        <p:cTn id="75" dur="500" fill="hold"/>
                                        <p:tgtEl>
                                          <p:spTgt spid="40"/>
                                        </p:tgtEl>
                                        <p:attrNameLst>
                                          <p:attrName>ppt_h</p:attrName>
                                        </p:attrNameLst>
                                      </p:cBhvr>
                                      <p:tavLst>
                                        <p:tav tm="0">
                                          <p:val>
                                            <p:fltVal val="0"/>
                                          </p:val>
                                        </p:tav>
                                        <p:tav tm="100000">
                                          <p:val>
                                            <p:strVal val="#ppt_h"/>
                                          </p:val>
                                        </p:tav>
                                      </p:tavLst>
                                    </p:anim>
                                    <p:animEffect transition="in" filter="fade">
                                      <p:cBhvr>
                                        <p:cTn id="76" dur="500"/>
                                        <p:tgtEl>
                                          <p:spTgt spid="40"/>
                                        </p:tgtEl>
                                      </p:cBhvr>
                                    </p:animEffect>
                                  </p:childTnLst>
                                </p:cTn>
                              </p:par>
                            </p:childTnLst>
                          </p:cTn>
                        </p:par>
                        <p:par>
                          <p:cTn id="77" fill="hold">
                            <p:stCondLst>
                              <p:cond delay="7500"/>
                            </p:stCondLst>
                            <p:childTnLst>
                              <p:par>
                                <p:cTn id="78" presetID="10" presetClass="entr" presetSubtype="0"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par>
                          <p:cTn id="81" fill="hold">
                            <p:stCondLst>
                              <p:cond delay="8000"/>
                            </p:stCondLst>
                            <p:childTnLst>
                              <p:par>
                                <p:cTn id="82" presetID="53" presetClass="entr" presetSubtype="16"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p:cTn id="84" dur="500" fill="hold"/>
                                        <p:tgtEl>
                                          <p:spTgt spid="45"/>
                                        </p:tgtEl>
                                        <p:attrNameLst>
                                          <p:attrName>ppt_w</p:attrName>
                                        </p:attrNameLst>
                                      </p:cBhvr>
                                      <p:tavLst>
                                        <p:tav tm="0">
                                          <p:val>
                                            <p:fltVal val="0"/>
                                          </p:val>
                                        </p:tav>
                                        <p:tav tm="100000">
                                          <p:val>
                                            <p:strVal val="#ppt_w"/>
                                          </p:val>
                                        </p:tav>
                                      </p:tavLst>
                                    </p:anim>
                                    <p:anim calcmode="lin" valueType="num">
                                      <p:cBhvr>
                                        <p:cTn id="85" dur="500" fill="hold"/>
                                        <p:tgtEl>
                                          <p:spTgt spid="45"/>
                                        </p:tgtEl>
                                        <p:attrNameLst>
                                          <p:attrName>ppt_h</p:attrName>
                                        </p:attrNameLst>
                                      </p:cBhvr>
                                      <p:tavLst>
                                        <p:tav tm="0">
                                          <p:val>
                                            <p:fltVal val="0"/>
                                          </p:val>
                                        </p:tav>
                                        <p:tav tm="100000">
                                          <p:val>
                                            <p:strVal val="#ppt_h"/>
                                          </p:val>
                                        </p:tav>
                                      </p:tavLst>
                                    </p:anim>
                                    <p:animEffect transition="in" filter="fade">
                                      <p:cBhvr>
                                        <p:cTn id="8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3" grpId="0" bldLvl="0" animBg="1"/>
      <p:bldP spid="16" grpId="0" bldLvl="0" animBg="1"/>
      <p:bldP spid="19" grpId="0" bldLvl="0" animBg="1"/>
      <p:bldP spid="31" grpId="0" bldLvl="0" animBg="1"/>
      <p:bldP spid="33" grpId="0"/>
      <p:bldP spid="35" grpId="0"/>
      <p:bldP spid="36" grpId="0"/>
      <p:bldP spid="37" grpId="0"/>
      <p:bldP spid="40" grpId="0" bldLvl="0" animBg="1"/>
      <p:bldP spid="41" grpId="0" bldLvl="0" animBg="1"/>
      <p:bldP spid="42" grpId="0" bldLvl="0" animBg="1"/>
      <p:bldP spid="5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907463" y="286806"/>
            <a:ext cx="6179850" cy="659765"/>
          </a:xfrm>
          <a:prstGeom prst="rect">
            <a:avLst/>
          </a:prstGeom>
          <a:noFill/>
        </p:spPr>
        <p:txBody>
          <a:bodyPr wrap="square" lIns="45711" tIns="22855" rIns="45711" bIns="22855" rtlCol="0">
            <a:spAutoFit/>
          </a:bodyPr>
          <a:lstStyle/>
          <a:p>
            <a:pPr algn="ctr"/>
            <a:r>
              <a:rPr lang="en-US" sz="4000" b="1" dirty="0" smtClean="0">
                <a:solidFill>
                  <a:schemeClr val="tx2"/>
                </a:solidFill>
                <a:latin typeface="微软雅黑" panose="020B0503020204020204" pitchFamily="34" charset="-122"/>
                <a:cs typeface="Aparajita" panose="020B0604020202020204" pitchFamily="34" charset="0"/>
              </a:rPr>
              <a:t>Introduction</a:t>
            </a:r>
            <a:endParaRPr lang="id-ID" sz="4000" b="1" dirty="0">
              <a:solidFill>
                <a:schemeClr val="tx2"/>
              </a:solidFill>
              <a:latin typeface="微软雅黑" panose="020B0503020204020204" pitchFamily="34" charset="-122"/>
              <a:cs typeface="Aparajita" panose="020B0604020202020204" pitchFamily="34" charset="0"/>
            </a:endParaRPr>
          </a:p>
        </p:txBody>
      </p:sp>
      <p:grpSp>
        <p:nvGrpSpPr>
          <p:cNvPr id="5" name="Group 4"/>
          <p:cNvGrpSpPr/>
          <p:nvPr/>
        </p:nvGrpSpPr>
        <p:grpSpPr>
          <a:xfrm>
            <a:off x="795145" y="2086627"/>
            <a:ext cx="5278489" cy="1345356"/>
            <a:chOff x="701992" y="4122454"/>
            <a:chExt cx="10556978" cy="2690712"/>
          </a:xfrm>
        </p:grpSpPr>
        <p:sp>
          <p:nvSpPr>
            <p:cNvPr id="13" name="Freeform 71"/>
            <p:cNvSpPr>
              <a:spLocks noChangeArrowheads="1"/>
            </p:cNvSpPr>
            <p:nvPr/>
          </p:nvSpPr>
          <p:spPr bwMode="auto">
            <a:xfrm>
              <a:off x="10348971" y="613742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p:spPr>
          <p:txBody>
            <a:bodyPr wrap="none" anchor="ctr"/>
            <a:lstStyle/>
            <a:p>
              <a:endParaRPr lang="en-US" sz="1800" dirty="0">
                <a:latin typeface="微软雅黑" panose="020B0503020204020204" pitchFamily="34" charset="-122"/>
              </a:endParaRPr>
            </a:p>
          </p:txBody>
        </p:sp>
        <p:sp>
          <p:nvSpPr>
            <p:cNvPr id="14" name="Freeform 71"/>
            <p:cNvSpPr>
              <a:spLocks noChangeArrowheads="1"/>
            </p:cNvSpPr>
            <p:nvPr/>
          </p:nvSpPr>
          <p:spPr bwMode="auto">
            <a:xfrm rot="11131217">
              <a:off x="701992" y="412245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p:spPr>
          <p:txBody>
            <a:bodyPr wrap="none" anchor="ctr"/>
            <a:lstStyle/>
            <a:p>
              <a:endParaRPr lang="en-US" sz="1800" dirty="0">
                <a:latin typeface="微软雅黑" panose="020B0503020204020204" pitchFamily="34" charset="-122"/>
              </a:endParaRPr>
            </a:p>
          </p:txBody>
        </p:sp>
      </p:grpSp>
      <p:grpSp>
        <p:nvGrpSpPr>
          <p:cNvPr id="9" name="Group 20"/>
          <p:cNvGrpSpPr/>
          <p:nvPr/>
        </p:nvGrpSpPr>
        <p:grpSpPr>
          <a:xfrm rot="18897713">
            <a:off x="-509267" y="1792040"/>
            <a:ext cx="3272519" cy="3270236"/>
            <a:chOff x="7683929" y="2978422"/>
            <a:chExt cx="8677039" cy="8670987"/>
          </a:xfrm>
        </p:grpSpPr>
        <p:cxnSp>
          <p:nvCxnSpPr>
            <p:cNvPr id="10" name="Straight Connector 3"/>
            <p:cNvCxnSpPr/>
            <p:nvPr/>
          </p:nvCxnSpPr>
          <p:spPr>
            <a:xfrm rot="21316916" flipV="1">
              <a:off x="8016485" y="4034182"/>
              <a:ext cx="7978030" cy="669298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11" name="Group 13"/>
            <p:cNvGrpSpPr/>
            <p:nvPr/>
          </p:nvGrpSpPr>
          <p:grpSpPr>
            <a:xfrm>
              <a:off x="7683929" y="9649657"/>
              <a:ext cx="1999231" cy="1999752"/>
              <a:chOff x="7683929" y="9649657"/>
              <a:chExt cx="1999231" cy="1999752"/>
            </a:xfrm>
          </p:grpSpPr>
          <p:grpSp>
            <p:nvGrpSpPr>
              <p:cNvPr id="33" name="Group 45"/>
              <p:cNvGrpSpPr/>
              <p:nvPr/>
            </p:nvGrpSpPr>
            <p:grpSpPr>
              <a:xfrm rot="21316916">
                <a:off x="7683929" y="9649657"/>
                <a:ext cx="1999231" cy="1999752"/>
                <a:chOff x="5013110" y="5059616"/>
                <a:chExt cx="3378533" cy="3379413"/>
              </a:xfrm>
            </p:grpSpPr>
            <p:sp>
              <p:nvSpPr>
                <p:cNvPr id="35" name="Oval 46"/>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sp>
              <p:nvSpPr>
                <p:cNvPr id="36" name="Oval 47"/>
                <p:cNvSpPr/>
                <p:nvPr/>
              </p:nvSpPr>
              <p:spPr>
                <a:xfrm>
                  <a:off x="5286107" y="5332685"/>
                  <a:ext cx="2832537" cy="2833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grpSp>
          <p:sp>
            <p:nvSpPr>
              <p:cNvPr id="34" name="Freeform 3"/>
              <p:cNvSpPr>
                <a:spLocks noChangeArrowheads="1"/>
              </p:cNvSpPr>
              <p:nvPr/>
            </p:nvSpPr>
            <p:spPr bwMode="auto">
              <a:xfrm rot="2702287">
                <a:off x="8300748" y="10328987"/>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sz="1800" dirty="0">
                  <a:latin typeface="微软雅黑" panose="020B0503020204020204" pitchFamily="34" charset="-122"/>
                </a:endParaRPr>
              </a:p>
            </p:txBody>
          </p:sp>
        </p:grpSp>
        <p:grpSp>
          <p:nvGrpSpPr>
            <p:cNvPr id="12" name="Group 19"/>
            <p:cNvGrpSpPr/>
            <p:nvPr/>
          </p:nvGrpSpPr>
          <p:grpSpPr>
            <a:xfrm>
              <a:off x="14361737" y="2978422"/>
              <a:ext cx="1999231" cy="1999752"/>
              <a:chOff x="14361737" y="2978422"/>
              <a:chExt cx="1999231" cy="1999752"/>
            </a:xfrm>
          </p:grpSpPr>
          <p:grpSp>
            <p:nvGrpSpPr>
              <p:cNvPr id="29" name="Group 70"/>
              <p:cNvGrpSpPr/>
              <p:nvPr/>
            </p:nvGrpSpPr>
            <p:grpSpPr>
              <a:xfrm rot="21316916">
                <a:off x="14361737" y="2978422"/>
                <a:ext cx="1999231" cy="1999752"/>
                <a:chOff x="5013110" y="5059616"/>
                <a:chExt cx="3378533" cy="3379413"/>
              </a:xfrm>
            </p:grpSpPr>
            <p:sp>
              <p:nvSpPr>
                <p:cNvPr id="31" name="Oval 71"/>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sp>
              <p:nvSpPr>
                <p:cNvPr id="32" name="Oval 72"/>
                <p:cNvSpPr/>
                <p:nvPr/>
              </p:nvSpPr>
              <p:spPr>
                <a:xfrm>
                  <a:off x="5286107" y="5332685"/>
                  <a:ext cx="2832537" cy="28332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grpSp>
          <p:sp>
            <p:nvSpPr>
              <p:cNvPr id="30" name="Freeform 22"/>
              <p:cNvSpPr>
                <a:spLocks noChangeArrowheads="1"/>
              </p:cNvSpPr>
              <p:nvPr/>
            </p:nvSpPr>
            <p:spPr bwMode="auto">
              <a:xfrm>
                <a:off x="15014064" y="3584307"/>
                <a:ext cx="747702" cy="747708"/>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sz="1800" dirty="0">
                  <a:latin typeface="微软雅黑" panose="020B0503020204020204" pitchFamily="34" charset="-122"/>
                </a:endParaRPr>
              </a:p>
            </p:txBody>
          </p:sp>
        </p:grpSp>
        <p:grpSp>
          <p:nvGrpSpPr>
            <p:cNvPr id="15" name="Group 15"/>
            <p:cNvGrpSpPr/>
            <p:nvPr/>
          </p:nvGrpSpPr>
          <p:grpSpPr>
            <a:xfrm>
              <a:off x="12208441" y="5274469"/>
              <a:ext cx="1999231" cy="1999752"/>
              <a:chOff x="12208441" y="5274469"/>
              <a:chExt cx="1999231" cy="1999752"/>
            </a:xfrm>
          </p:grpSpPr>
          <p:grpSp>
            <p:nvGrpSpPr>
              <p:cNvPr id="25" name="Group 67"/>
              <p:cNvGrpSpPr/>
              <p:nvPr/>
            </p:nvGrpSpPr>
            <p:grpSpPr>
              <a:xfrm rot="21316916">
                <a:off x="12208441" y="5274469"/>
                <a:ext cx="1999231" cy="1999752"/>
                <a:chOff x="5013110" y="5059616"/>
                <a:chExt cx="3378533" cy="3379413"/>
              </a:xfrm>
            </p:grpSpPr>
            <p:sp>
              <p:nvSpPr>
                <p:cNvPr id="27" name="Oval 68"/>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sp>
              <p:nvSpPr>
                <p:cNvPr id="28" name="Oval 69"/>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grpSp>
          <p:sp>
            <p:nvSpPr>
              <p:cNvPr id="26" name="Freeform 101"/>
              <p:cNvSpPr>
                <a:spLocks noChangeArrowheads="1"/>
              </p:cNvSpPr>
              <p:nvPr/>
            </p:nvSpPr>
            <p:spPr bwMode="auto">
              <a:xfrm rot="2702287">
                <a:off x="12820923" y="5904766"/>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endParaRPr lang="en-US" sz="1800" dirty="0">
                  <a:latin typeface="微软雅黑" panose="020B0503020204020204" pitchFamily="34" charset="-122"/>
                </a:endParaRPr>
              </a:p>
            </p:txBody>
          </p:sp>
        </p:grpSp>
        <p:grpSp>
          <p:nvGrpSpPr>
            <p:cNvPr id="16" name="Group 14"/>
            <p:cNvGrpSpPr/>
            <p:nvPr/>
          </p:nvGrpSpPr>
          <p:grpSpPr>
            <a:xfrm>
              <a:off x="9907711" y="7463571"/>
              <a:ext cx="1999231" cy="1999752"/>
              <a:chOff x="9907711" y="7463571"/>
              <a:chExt cx="1999231" cy="1999752"/>
            </a:xfrm>
          </p:grpSpPr>
          <p:grpSp>
            <p:nvGrpSpPr>
              <p:cNvPr id="20" name="Group 64"/>
              <p:cNvGrpSpPr/>
              <p:nvPr/>
            </p:nvGrpSpPr>
            <p:grpSpPr>
              <a:xfrm rot="21316916">
                <a:off x="9907711" y="7463571"/>
                <a:ext cx="1999231" cy="1999752"/>
                <a:chOff x="5013110" y="5059616"/>
                <a:chExt cx="3378533" cy="3379413"/>
              </a:xfrm>
            </p:grpSpPr>
            <p:sp>
              <p:nvSpPr>
                <p:cNvPr id="23" name="Oval 65"/>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sp>
              <p:nvSpPr>
                <p:cNvPr id="24" name="Oval 66"/>
                <p:cNvSpPr/>
                <p:nvPr/>
              </p:nvSpPr>
              <p:spPr>
                <a:xfrm rot="2085371">
                  <a:off x="5286108" y="5332683"/>
                  <a:ext cx="2832535"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1800" dirty="0"/>
                </a:p>
              </p:txBody>
            </p:sp>
          </p:grpSp>
          <p:sp>
            <p:nvSpPr>
              <p:cNvPr id="21" name="Freeform 104"/>
              <p:cNvSpPr>
                <a:spLocks noChangeArrowheads="1"/>
              </p:cNvSpPr>
              <p:nvPr/>
            </p:nvSpPr>
            <p:spPr bwMode="auto">
              <a:xfrm rot="2702287">
                <a:off x="10595376" y="8102921"/>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1800" dirty="0">
                  <a:latin typeface="微软雅黑" panose="020B0503020204020204" pitchFamily="34" charset="-122"/>
                </a:endParaRPr>
              </a:p>
            </p:txBody>
          </p:sp>
        </p:grpSp>
      </p:grpSp>
      <p:sp>
        <p:nvSpPr>
          <p:cNvPr id="2" name="Rectangle 80"/>
          <p:cNvSpPr/>
          <p:nvPr/>
        </p:nvSpPr>
        <p:spPr>
          <a:xfrm>
            <a:off x="1696638" y="1504332"/>
            <a:ext cx="7941883" cy="1352147"/>
          </a:xfrm>
          <a:prstGeom prst="rect">
            <a:avLst/>
          </a:prstGeom>
        </p:spPr>
        <p:txBody>
          <a:bodyPr wrap="square" lIns="109709" tIns="54855" rIns="109709" bIns="54855">
            <a:spAutoFit/>
          </a:bodyPr>
          <a:lstStyle/>
          <a:p>
            <a:pPr lvl="0" algn="just">
              <a:spcAft>
                <a:spcPts val="1600"/>
              </a:spcAft>
            </a:pPr>
            <a:r>
              <a:rPr lang="en-US" altLang="zh-CN" sz="1800" dirty="0"/>
              <a:t>This dataset is about the information of three kinds of berries: </a:t>
            </a:r>
            <a:endParaRPr lang="en-US" altLang="zh-CN" sz="1800" dirty="0" smtClean="0"/>
          </a:p>
          <a:p>
            <a:pPr lvl="0" algn="just">
              <a:spcAft>
                <a:spcPts val="1600"/>
              </a:spcAft>
            </a:pPr>
            <a:r>
              <a:rPr lang="en-US" altLang="zh-CN" sz="1800" dirty="0" smtClean="0"/>
              <a:t>blueberries</a:t>
            </a:r>
            <a:r>
              <a:rPr lang="en-US" altLang="zh-CN" sz="1800" dirty="0"/>
              <a:t>, strawberries and raspberries. </a:t>
            </a:r>
            <a:endParaRPr lang="en-US" altLang="zh-CN" sz="1800" dirty="0" smtClean="0"/>
          </a:p>
          <a:p>
            <a:pPr lvl="0" algn="just">
              <a:spcAft>
                <a:spcPts val="1600"/>
              </a:spcAft>
            </a:pPr>
            <a:r>
              <a:rPr lang="en-US" altLang="zh-CN" sz="1800" dirty="0" smtClean="0"/>
              <a:t>I choose to analyze the </a:t>
            </a:r>
            <a:r>
              <a:rPr lang="en-US" altLang="zh-CN" sz="1800" dirty="0"/>
              <a:t>data of strawberries. </a:t>
            </a:r>
          </a:p>
        </p:txBody>
      </p:sp>
      <p:sp>
        <p:nvSpPr>
          <p:cNvPr id="7" name="Rectangle 68"/>
          <p:cNvSpPr/>
          <p:nvPr/>
        </p:nvSpPr>
        <p:spPr>
          <a:xfrm>
            <a:off x="5718037" y="966391"/>
            <a:ext cx="776519"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69" tIns="22836" rIns="45669" bIns="22836" rtlCol="0" anchor="ctr"/>
          <a:lstStyle/>
          <a:p>
            <a:pPr algn="ctr"/>
            <a:endParaRPr lang="en-US" sz="1800" dirty="0">
              <a:solidFill>
                <a:schemeClr val="accent2"/>
              </a:solidFill>
              <a:latin typeface="Open Sans Light"/>
            </a:endParaRPr>
          </a:p>
        </p:txBody>
      </p:sp>
      <p:sp>
        <p:nvSpPr>
          <p:cNvPr id="8" name="TextBox 7"/>
          <p:cNvSpPr txBox="1"/>
          <p:nvPr/>
        </p:nvSpPr>
        <p:spPr>
          <a:xfrm>
            <a:off x="1876926" y="3763478"/>
            <a:ext cx="7690586" cy="1333698"/>
          </a:xfrm>
          <a:prstGeom prst="rect">
            <a:avLst/>
          </a:prstGeom>
          <a:noFill/>
        </p:spPr>
        <p:txBody>
          <a:bodyPr wrap="square" rtlCol="0">
            <a:spAutoFit/>
          </a:bodyPr>
          <a:lstStyle/>
          <a:p>
            <a:pPr algn="just">
              <a:spcAft>
                <a:spcPts val="1600"/>
              </a:spcAft>
            </a:pPr>
            <a:r>
              <a:rPr lang="en-US" altLang="zh-CN" sz="1800" dirty="0"/>
              <a:t>First, I use R to clean and select the raw </a:t>
            </a:r>
            <a:r>
              <a:rPr lang="en-US" altLang="zh-CN" sz="1800" dirty="0" err="1"/>
              <a:t>data.I</a:t>
            </a:r>
            <a:r>
              <a:rPr lang="en-US" altLang="zh-CN" sz="1800" dirty="0"/>
              <a:t> chose strawberry for </a:t>
            </a:r>
            <a:endParaRPr lang="en-US" altLang="zh-CN" sz="1800" dirty="0" smtClean="0"/>
          </a:p>
          <a:p>
            <a:pPr algn="just">
              <a:spcAft>
                <a:spcPts val="1600"/>
              </a:spcAft>
            </a:pPr>
            <a:r>
              <a:rPr lang="en-US" altLang="zh-CN" sz="1800" dirty="0" smtClean="0"/>
              <a:t>analysis</a:t>
            </a:r>
            <a:r>
              <a:rPr lang="en-US" altLang="zh-CN" sz="1800" dirty="0"/>
              <a:t>. Then, I use R to analysis the data. I do some exploratory </a:t>
            </a:r>
            <a:endParaRPr lang="en-US" altLang="zh-CN" sz="1800" dirty="0" smtClean="0"/>
          </a:p>
          <a:p>
            <a:pPr algn="just">
              <a:spcAft>
                <a:spcPts val="1600"/>
              </a:spcAft>
            </a:pPr>
            <a:r>
              <a:rPr lang="en-US" altLang="zh-CN" sz="1800" dirty="0" smtClean="0"/>
              <a:t>research </a:t>
            </a:r>
            <a:r>
              <a:rPr lang="en-US" altLang="zh-CN" sz="1800" dirty="0"/>
              <a:t>to get familiar with this </a:t>
            </a:r>
            <a:r>
              <a:rPr lang="en-US" altLang="zh-CN" sz="1800" dirty="0" smtClean="0"/>
              <a:t>data.</a:t>
            </a:r>
            <a:endParaRPr lang="zh-CN" altLang="en-US" sz="1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2752272" y="153879"/>
            <a:ext cx="6709228" cy="1323421"/>
            <a:chOff x="4075518" y="307757"/>
            <a:chExt cx="14293159" cy="2646840"/>
          </a:xfrm>
        </p:grpSpPr>
        <p:sp>
          <p:nvSpPr>
            <p:cNvPr id="3" name="TextBox 30"/>
            <p:cNvSpPr txBox="1"/>
            <p:nvPr/>
          </p:nvSpPr>
          <p:spPr>
            <a:xfrm>
              <a:off x="4075518" y="307757"/>
              <a:ext cx="14293159" cy="2646840"/>
            </a:xfrm>
            <a:prstGeom prst="rect">
              <a:avLst/>
            </a:prstGeom>
            <a:noFill/>
          </p:spPr>
          <p:txBody>
            <a:bodyPr wrap="square" lIns="91422" tIns="45711" rIns="91422" bIns="45711" rtlCol="0">
              <a:spAutoFit/>
            </a:bodyPr>
            <a:lstStyle/>
            <a:p>
              <a:pPr algn="ctr" defTabSz="767715"/>
              <a:r>
                <a:rPr lang="en-US" altLang="zh-CN" sz="4000" b="1" dirty="0" smtClean="0">
                  <a:solidFill>
                    <a:srgbClr val="465568"/>
                  </a:solidFill>
                  <a:latin typeface="微软雅黑" panose="020B0503020204020204" pitchFamily="34" charset="-122"/>
                  <a:cs typeface="Aparajita" panose="020B0604020202020204" pitchFamily="34" charset="0"/>
                </a:rPr>
                <a:t>Data </a:t>
              </a:r>
              <a:r>
                <a:rPr lang="en-US" altLang="zh-CN" sz="4000" b="1" dirty="0" err="1" smtClean="0">
                  <a:solidFill>
                    <a:srgbClr val="465568"/>
                  </a:solidFill>
                  <a:latin typeface="微软雅黑" panose="020B0503020204020204" pitchFamily="34" charset="-122"/>
                  <a:cs typeface="Aparajita" panose="020B0604020202020204" pitchFamily="34" charset="0"/>
                </a:rPr>
                <a:t>cleaning&amp;organization</a:t>
              </a:r>
              <a:endParaRPr lang="en-US" altLang="zh-CN" sz="4000" b="1" dirty="0">
                <a:solidFill>
                  <a:srgbClr val="465568"/>
                </a:solidFill>
                <a:latin typeface="微软雅黑" panose="020B0503020204020204" pitchFamily="34" charset="-122"/>
                <a:cs typeface="Aparajita" panose="020B0604020202020204" pitchFamily="34" charset="0"/>
              </a:endParaRPr>
            </a:p>
          </p:txBody>
        </p:sp>
        <p:sp>
          <p:nvSpPr>
            <p:cNvPr id="4" name="Rectangle 31"/>
            <p:cNvSpPr/>
            <p:nvPr/>
          </p:nvSpPr>
          <p:spPr>
            <a:xfrm>
              <a:off x="10279284" y="2863159"/>
              <a:ext cx="1553038"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defTabSz="767715"/>
              <a:endParaRPr lang="en-US" sz="1500" dirty="0">
                <a:solidFill>
                  <a:srgbClr val="9BBB5C"/>
                </a:solidFill>
                <a:latin typeface="Open Sans Light"/>
              </a:endParaRPr>
            </a:p>
          </p:txBody>
        </p:sp>
      </p:grpSp>
      <p:sp>
        <p:nvSpPr>
          <p:cNvPr id="79" name="TextBox 39"/>
          <p:cNvSpPr txBox="1"/>
          <p:nvPr/>
        </p:nvSpPr>
        <p:spPr>
          <a:xfrm>
            <a:off x="9769669" y="3277875"/>
            <a:ext cx="2058829" cy="400025"/>
          </a:xfrm>
          <a:prstGeom prst="rect">
            <a:avLst/>
          </a:prstGeom>
          <a:noFill/>
        </p:spPr>
        <p:txBody>
          <a:bodyPr wrap="square" lIns="182796" tIns="91398" rIns="182796" bIns="91398" rtlCol="0">
            <a:spAutoFit/>
          </a:bodyPr>
          <a:lstStyle/>
          <a:p>
            <a:pPr algn="ctr"/>
            <a:r>
              <a:rPr lang="en-US" altLang="zh-CN" sz="1400" dirty="0">
                <a:solidFill>
                  <a:schemeClr val="bg2"/>
                </a:solidFill>
              </a:rPr>
              <a:t>Yes or no question</a:t>
            </a:r>
            <a:endParaRPr lang="id-ID" sz="1400" b="1" dirty="0">
              <a:solidFill>
                <a:schemeClr val="bg1"/>
              </a:solidFill>
              <a:latin typeface="微软雅黑" panose="020B0503020204020204" pitchFamily="34" charset="-122"/>
              <a:ea typeface="微软雅黑" panose="020B0503020204020204" pitchFamily="34" charset="-122"/>
            </a:endParaRPr>
          </a:p>
        </p:txBody>
      </p:sp>
      <p:sp>
        <p:nvSpPr>
          <p:cNvPr id="117" name="Freeform 16"/>
          <p:cNvSpPr/>
          <p:nvPr/>
        </p:nvSpPr>
        <p:spPr>
          <a:xfrm>
            <a:off x="10918982" y="5566455"/>
            <a:ext cx="1156569" cy="215799"/>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rgbClr val="9BBB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877" tIns="103877" rIns="103877" bIns="103877" numCol="1" spcCol="1270" anchor="ctr" anchorCtr="0">
            <a:noAutofit/>
          </a:bodyPr>
          <a:lstStyle/>
          <a:p>
            <a:pPr algn="ctr" defTabSz="2887980">
              <a:lnSpc>
                <a:spcPct val="90000"/>
              </a:lnSpc>
              <a:spcBef>
                <a:spcPct val="0"/>
              </a:spcBef>
              <a:spcAft>
                <a:spcPct val="35000"/>
              </a:spcAft>
            </a:pPr>
            <a:endParaRPr lang="en-US" sz="6500" dirty="0">
              <a:latin typeface="微软雅黑" panose="020B0503020204020204" pitchFamily="34" charset="-122"/>
            </a:endParaRPr>
          </a:p>
        </p:txBody>
      </p:sp>
      <p:sp>
        <p:nvSpPr>
          <p:cNvPr id="119" name="TextBox 39"/>
          <p:cNvSpPr txBox="1"/>
          <p:nvPr/>
        </p:nvSpPr>
        <p:spPr>
          <a:xfrm>
            <a:off x="10804653" y="5482475"/>
            <a:ext cx="1367469" cy="400025"/>
          </a:xfrm>
          <a:prstGeom prst="rect">
            <a:avLst/>
          </a:prstGeom>
          <a:noFill/>
        </p:spPr>
        <p:txBody>
          <a:bodyPr wrap="square" lIns="182796" tIns="91398" rIns="182796" bIns="91398" rtlCol="0">
            <a:spAutoFit/>
          </a:bodyPr>
          <a:lstStyle/>
          <a:p>
            <a:pPr algn="ctr"/>
            <a:r>
              <a:rPr lang="en-US" sz="1400" dirty="0">
                <a:solidFill>
                  <a:schemeClr val="bg2"/>
                </a:solidFill>
                <a:latin typeface="微软雅黑" panose="020B0503020204020204" pitchFamily="34" charset="-122"/>
                <a:ea typeface="微软雅黑" panose="020B0503020204020204" pitchFamily="34" charset="-122"/>
              </a:rPr>
              <a:t>Score: 0 - 5</a:t>
            </a:r>
            <a:endParaRPr lang="id-ID" sz="1600"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054360" y="1707502"/>
            <a:ext cx="10105052" cy="4401205"/>
          </a:xfrm>
          <a:prstGeom prst="rect">
            <a:avLst/>
          </a:prstGeom>
          <a:noFill/>
        </p:spPr>
        <p:txBody>
          <a:bodyPr wrap="square" rtlCol="0">
            <a:spAutoFit/>
          </a:bodyPr>
          <a:lstStyle/>
          <a:p>
            <a:pPr marL="457200" lvl="0" indent="-355600">
              <a:buSzPts val="2000"/>
              <a:buChar char="●"/>
            </a:pPr>
            <a:r>
              <a:rPr lang="en-US" altLang="zh-CN" sz="2800" dirty="0" smtClean="0"/>
              <a:t>Separate </a:t>
            </a:r>
            <a:r>
              <a:rPr lang="en-US" altLang="zh-CN" sz="2800" dirty="0"/>
              <a:t>the data </a:t>
            </a:r>
            <a:r>
              <a:rPr lang="en-US" altLang="zh-CN" sz="2800" dirty="0" smtClean="0"/>
              <a:t>strawberries from other berries.</a:t>
            </a:r>
          </a:p>
          <a:p>
            <a:pPr marL="457200" indent="-355600">
              <a:buSzPts val="2000"/>
              <a:buFontTx/>
              <a:buChar char="●"/>
            </a:pPr>
            <a:r>
              <a:rPr lang="en-US" altLang="zh-CN" sz="2800" dirty="0"/>
              <a:t>Remove the columns with only one </a:t>
            </a:r>
            <a:r>
              <a:rPr lang="en-US" altLang="zh-CN" sz="2800" dirty="0" smtClean="0"/>
              <a:t>value</a:t>
            </a:r>
            <a:endParaRPr lang="en-US" altLang="zh-CN" sz="2800" dirty="0"/>
          </a:p>
          <a:p>
            <a:pPr marL="457200" lvl="0" indent="-355600">
              <a:buSzPts val="2000"/>
              <a:buChar char="●"/>
            </a:pPr>
            <a:r>
              <a:rPr lang="en-US" altLang="zh-CN" sz="2800" dirty="0"/>
              <a:t>Separate the column of data item, domain, domain category into the column of type, production, </a:t>
            </a:r>
            <a:r>
              <a:rPr lang="en-US" altLang="zh-CN" sz="2800" dirty="0" smtClean="0"/>
              <a:t>Materials</a:t>
            </a:r>
            <a:r>
              <a:rPr lang="en-US" altLang="zh-CN" sz="2800" dirty="0"/>
              <a:t>, Chemical.</a:t>
            </a:r>
          </a:p>
          <a:p>
            <a:pPr marL="457200" lvl="0" indent="-355600">
              <a:buSzPts val="2000"/>
              <a:buChar char="●"/>
            </a:pPr>
            <a:r>
              <a:rPr lang="en-US" altLang="zh-CN" sz="2800" dirty="0"/>
              <a:t>Remove redundant columns and rearrange all the columns. </a:t>
            </a:r>
          </a:p>
          <a:p>
            <a:pPr marL="457200" lvl="0" indent="-355600">
              <a:buSzPts val="2000"/>
              <a:buChar char="●"/>
            </a:pPr>
            <a:r>
              <a:rPr lang="en-US" altLang="zh-CN" sz="2800" dirty="0"/>
              <a:t>Deal with the value column to transform </a:t>
            </a:r>
            <a:r>
              <a:rPr lang="en-US" altLang="zh-CN" sz="2800" dirty="0" err="1" smtClean="0"/>
              <a:t>na</a:t>
            </a:r>
            <a:r>
              <a:rPr lang="en-US" altLang="zh-CN" sz="2800" dirty="0" smtClean="0"/>
              <a:t>, </a:t>
            </a:r>
            <a:r>
              <a:rPr lang="en-US" altLang="zh-CN" sz="2800" dirty="0" err="1" smtClean="0"/>
              <a:t>D,into</a:t>
            </a:r>
            <a:r>
              <a:rPr lang="en-US" altLang="zh-CN" sz="2800" dirty="0" smtClean="0"/>
              <a:t> </a:t>
            </a:r>
            <a:r>
              <a:rPr lang="en-US" altLang="zh-CN" sz="2800" dirty="0"/>
              <a:t>0 and convert character data to numeric.</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242195" y="187784"/>
            <a:ext cx="7702772" cy="661699"/>
          </a:xfrm>
          <a:prstGeom prst="rect">
            <a:avLst/>
          </a:prstGeom>
          <a:noFill/>
        </p:spPr>
        <p:txBody>
          <a:bodyPr wrap="none" lIns="45699" tIns="22850" rIns="45699" bIns="22850" rtlCol="0">
            <a:spAutoFit/>
          </a:bodyPr>
          <a:lstStyle/>
          <a:p>
            <a:pPr algn="ctr"/>
            <a:r>
              <a:rPr lang="en-US" altLang="zh-CN" sz="4000" dirty="0"/>
              <a:t>Exploratory Data Analysis(EDA)</a:t>
            </a:r>
            <a:endParaRPr lang="id-ID" sz="4000" b="1" dirty="0">
              <a:solidFill>
                <a:schemeClr val="tx2"/>
              </a:solidFill>
              <a:latin typeface="微软雅黑" panose="020B0503020204020204" pitchFamily="34" charset="-122"/>
              <a:cs typeface="Aparajita" panose="020B0604020202020204" pitchFamily="34" charset="0"/>
            </a:endParaRPr>
          </a:p>
        </p:txBody>
      </p:sp>
      <p:sp>
        <p:nvSpPr>
          <p:cNvPr id="2" name="Rectangle 68"/>
          <p:cNvSpPr/>
          <p:nvPr/>
        </p:nvSpPr>
        <p:spPr>
          <a:xfrm>
            <a:off x="5705324" y="882903"/>
            <a:ext cx="776519"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69" tIns="22836" rIns="45669" bIns="22836" rtlCol="0" anchor="ctr"/>
          <a:lstStyle/>
          <a:p>
            <a:pPr algn="ctr"/>
            <a:endParaRPr lang="en-US" sz="1800" dirty="0">
              <a:solidFill>
                <a:schemeClr val="accent2"/>
              </a:solidFill>
              <a:latin typeface="Open Sans Light"/>
            </a:endParaRPr>
          </a:p>
        </p:txBody>
      </p:sp>
      <p:sp>
        <p:nvSpPr>
          <p:cNvPr id="4" name="TextBox 3"/>
          <p:cNvSpPr txBox="1"/>
          <p:nvPr/>
        </p:nvSpPr>
        <p:spPr>
          <a:xfrm>
            <a:off x="425236" y="1296955"/>
            <a:ext cx="11336694" cy="2554545"/>
          </a:xfrm>
          <a:prstGeom prst="rect">
            <a:avLst/>
          </a:prstGeom>
          <a:noFill/>
        </p:spPr>
        <p:txBody>
          <a:bodyPr wrap="square" rtlCol="0">
            <a:spAutoFit/>
          </a:bodyPr>
          <a:lstStyle/>
          <a:p>
            <a:r>
              <a:rPr lang="en-US" altLang="zh-CN" sz="2000" dirty="0"/>
              <a:t>In order to see the </a:t>
            </a:r>
            <a:r>
              <a:rPr lang="en-US" altLang="zh-CN" sz="2000" dirty="0" err="1"/>
              <a:t>distruction</a:t>
            </a:r>
            <a:r>
              <a:rPr lang="en-US" altLang="zh-CN" sz="2000" dirty="0"/>
              <a:t> of the data </a:t>
            </a:r>
            <a:r>
              <a:rPr lang="en-US" altLang="zh-CN" sz="2000" dirty="0" err="1"/>
              <a:t>clearly,I</a:t>
            </a:r>
            <a:r>
              <a:rPr lang="en-US" altLang="zh-CN" sz="2000" dirty="0"/>
              <a:t> draw boxplots and violin plots to observe </a:t>
            </a:r>
            <a:r>
              <a:rPr lang="en-US" altLang="zh-CN" sz="2000" dirty="0" err="1"/>
              <a:t>first.Boxplot</a:t>
            </a:r>
            <a:r>
              <a:rPr lang="en-US" altLang="zh-CN" sz="2000" dirty="0"/>
              <a:t> can not only reflect the distribution characteristics of the original data, but also compare the distribution characteristics of multiple groups of data. It can find the maximum, minimum, median and two quartiles of the data. A boxplot can also be used to find outliers and thus process outliers in </a:t>
            </a:r>
            <a:r>
              <a:rPr lang="en-US" altLang="zh-CN" sz="2000" dirty="0" err="1"/>
              <a:t>data.Violin</a:t>
            </a:r>
            <a:r>
              <a:rPr lang="en-US" altLang="zh-CN" sz="2000" dirty="0"/>
              <a:t> plots are used to show the distribution and probability density of multiple sets of data. This chart combines the features of box and density charts and is mainly used to show the distribution shape of the data. Similar to the box diagram, but better displayed at the density </a:t>
            </a:r>
            <a:r>
              <a:rPr lang="en-US" altLang="zh-CN" sz="2000" dirty="0" smtClean="0"/>
              <a:t>level. Here’s an example below:</a:t>
            </a:r>
            <a:endParaRPr lang="zh-CN" altLang="en-US"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2594" y="3945108"/>
            <a:ext cx="3746565" cy="260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151" y="3945108"/>
            <a:ext cx="3651815" cy="253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Freeform 20"/>
          <p:cNvSpPr>
            <a:spLocks noEditPoints="1"/>
          </p:cNvSpPr>
          <p:nvPr/>
        </p:nvSpPr>
        <p:spPr bwMode="auto">
          <a:xfrm>
            <a:off x="2750522" y="5449632"/>
            <a:ext cx="1040206" cy="1430807"/>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chemeClr val="accent1"/>
          </a:solidFill>
          <a:ln>
            <a:noFill/>
          </a:ln>
        </p:spPr>
        <p:txBody>
          <a:bodyPr vert="horz" wrap="square" lIns="91403" tIns="45701" rIns="91403" bIns="45701" numCol="1" anchor="t" anchorCtr="0" compatLnSpc="1"/>
          <a:lstStyle/>
          <a:p>
            <a:endParaRPr lang="id-ID" sz="1800" dirty="0">
              <a:latin typeface="微软雅黑" panose="020B0503020204020204" pitchFamily="34" charset="-122"/>
            </a:endParaRPr>
          </a:p>
        </p:txBody>
      </p:sp>
      <p:sp>
        <p:nvSpPr>
          <p:cNvPr id="248" name="Freeform 20"/>
          <p:cNvSpPr>
            <a:spLocks noEditPoints="1"/>
          </p:cNvSpPr>
          <p:nvPr/>
        </p:nvSpPr>
        <p:spPr bwMode="auto">
          <a:xfrm>
            <a:off x="4922812" y="3628015"/>
            <a:ext cx="2364533" cy="3252426"/>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chemeClr val="accent2"/>
          </a:solidFill>
          <a:ln>
            <a:noFill/>
          </a:ln>
        </p:spPr>
        <p:txBody>
          <a:bodyPr vert="horz" wrap="square" lIns="91403" tIns="45701" rIns="91403" bIns="45701" numCol="1" anchor="t" anchorCtr="0" compatLnSpc="1"/>
          <a:lstStyle/>
          <a:p>
            <a:endParaRPr lang="id-ID" sz="1800" dirty="0">
              <a:latin typeface="微软雅黑" panose="020B0503020204020204" pitchFamily="34" charset="-122"/>
            </a:endParaRPr>
          </a:p>
        </p:txBody>
      </p:sp>
      <p:sp>
        <p:nvSpPr>
          <p:cNvPr id="249" name="Freeform 20"/>
          <p:cNvSpPr>
            <a:spLocks noEditPoints="1"/>
          </p:cNvSpPr>
          <p:nvPr/>
        </p:nvSpPr>
        <p:spPr bwMode="auto">
          <a:xfrm>
            <a:off x="7814108" y="2323954"/>
            <a:ext cx="3312591" cy="4556486"/>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chemeClr val="accent3"/>
          </a:solidFill>
          <a:ln>
            <a:noFill/>
          </a:ln>
        </p:spPr>
        <p:txBody>
          <a:bodyPr vert="horz" wrap="square" lIns="91403" tIns="45701" rIns="91403" bIns="45701" numCol="1" anchor="t" anchorCtr="0" compatLnSpc="1"/>
          <a:lstStyle/>
          <a:p>
            <a:endParaRPr lang="id-ID" sz="1800" dirty="0">
              <a:latin typeface="微软雅黑" panose="020B0503020204020204" pitchFamily="34" charset="-122"/>
            </a:endParaRPr>
          </a:p>
        </p:txBody>
      </p:sp>
      <p:sp>
        <p:nvSpPr>
          <p:cNvPr id="25" name="TextBox 24"/>
          <p:cNvSpPr txBox="1"/>
          <p:nvPr/>
        </p:nvSpPr>
        <p:spPr>
          <a:xfrm>
            <a:off x="2320846" y="613118"/>
            <a:ext cx="7139511" cy="1423670"/>
          </a:xfrm>
          <a:prstGeom prst="rect">
            <a:avLst/>
          </a:prstGeom>
          <a:noFill/>
        </p:spPr>
        <p:txBody>
          <a:bodyPr wrap="square" lIns="108813" tIns="54406" rIns="108813" bIns="54406" rtlCol="0">
            <a:spAutoFit/>
          </a:bodyPr>
          <a:lstStyle/>
          <a:p>
            <a:pPr algn="ctr"/>
            <a:r>
              <a:rPr lang="en-US" sz="8550" b="1" dirty="0">
                <a:solidFill>
                  <a:schemeClr val="tx2"/>
                </a:solidFill>
                <a:latin typeface="微软雅黑" panose="020B0503020204020204" pitchFamily="34" charset="-122"/>
                <a:cs typeface="Aparajita" panose="020B0604020202020204" pitchFamily="34" charset="0"/>
              </a:rPr>
              <a:t>Thank You </a:t>
            </a:r>
            <a:endParaRPr lang="id-ID" sz="8550" b="1" dirty="0">
              <a:solidFill>
                <a:schemeClr val="tx2"/>
              </a:solidFill>
              <a:latin typeface="微软雅黑" panose="020B0503020204020204"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主题1">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21</TotalTime>
  <Words>295</Words>
  <Application>Microsoft Office PowerPoint</Application>
  <PresentationFormat>自定义</PresentationFormat>
  <Paragraphs>28</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主题1</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梓杰 黄</dc:creator>
  <cp:lastModifiedBy>zzdcy</cp:lastModifiedBy>
  <cp:revision>58</cp:revision>
  <dcterms:created xsi:type="dcterms:W3CDTF">2020-10-29T11:06:52Z</dcterms:created>
  <dcterms:modified xsi:type="dcterms:W3CDTF">2020-11-09T15:36:37Z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