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6513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94580"/>
  </p:normalViewPr>
  <p:slideViewPr>
    <p:cSldViewPr snapToGrid="0" snapToObjects="1">
      <p:cViewPr>
        <p:scale>
          <a:sx n="97" d="100"/>
          <a:sy n="97" d="100"/>
        </p:scale>
        <p:origin x="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47" y="1122363"/>
            <a:ext cx="123848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47" y="3602038"/>
            <a:ext cx="123848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7241" y="365125"/>
            <a:ext cx="356065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281" y="365125"/>
            <a:ext cx="1047554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80" y="1709739"/>
            <a:ext cx="142426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680" y="4589464"/>
            <a:ext cx="1424261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281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9795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365126"/>
            <a:ext cx="1424261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432" y="1681163"/>
            <a:ext cx="69858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432" y="2505075"/>
            <a:ext cx="69858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9795" y="1681163"/>
            <a:ext cx="70202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9795" y="2505075"/>
            <a:ext cx="702025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250" y="987426"/>
            <a:ext cx="835979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0250" y="987426"/>
            <a:ext cx="835979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281" y="365126"/>
            <a:ext cx="14242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281" y="1825625"/>
            <a:ext cx="1424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281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61D9D-3ED4-1345-AA6A-FA522C09250F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989" y="6356351"/>
            <a:ext cx="5573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2430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062517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Advisory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Augment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Selection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 Expansion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3702341" y="3366190"/>
            <a:ext cx="324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Network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引用分析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补丁精选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309911" y="33661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多源信息网络构建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4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36</Words>
  <Application>Microsoft Macintosh PowerPoint</Application>
  <PresentationFormat>自定义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Bihuan Chen</dc:creator>
  <cp:lastModifiedBy>Microsoft Office User</cp:lastModifiedBy>
  <cp:revision>11</cp:revision>
  <dcterms:created xsi:type="dcterms:W3CDTF">2021-05-02T05:26:58Z</dcterms:created>
  <dcterms:modified xsi:type="dcterms:W3CDTF">2021-12-29T06:46:39Z</dcterms:modified>
</cp:coreProperties>
</file>