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6513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531"/>
  </p:normalViewPr>
  <p:slideViewPr>
    <p:cSldViewPr snapToGrid="0" snapToObjects="1">
      <p:cViewPr>
        <p:scale>
          <a:sx n="227" d="100"/>
          <a:sy n="227" d="100"/>
        </p:scale>
        <p:origin x="-944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1D9D-3ED4-1345-AA6A-FA522C09250F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062517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Augment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 Expansion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3702341" y="3366190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Network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补丁精选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09911" y="33661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4554578" y="1716011"/>
            <a:ext cx="1962349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2971904" y="30367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1502383" y="303672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4821728" y="191654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838052" y="290350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4838052" y="3981280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7333886" y="2370272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置信度选择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9530709" y="292242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6567475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9095400" y="331714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1043934" y="332516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84" y="4129357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519" y="1952487"/>
            <a:ext cx="751415" cy="652327"/>
          </a:xfrm>
          <a:prstGeom prst="rect">
            <a:avLst/>
          </a:prstGeom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 rot="16200000">
            <a:off x="4478085" y="4255025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0129538" y="2633669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520089" y="48447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92F9E82E-09E9-3F4A-9A36-EA5F300C9863}"/>
              </a:ext>
            </a:extLst>
          </p:cNvPr>
          <p:cNvSpPr/>
          <p:nvPr/>
        </p:nvSpPr>
        <p:spPr>
          <a:xfrm>
            <a:off x="7074232" y="1716011"/>
            <a:ext cx="1962349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5975C21-E97F-D245-A2DD-A39DAFDFCCD6}"/>
              </a:ext>
            </a:extLst>
          </p:cNvPr>
          <p:cNvSpPr/>
          <p:nvPr/>
        </p:nvSpPr>
        <p:spPr>
          <a:xfrm>
            <a:off x="7333886" y="347830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连通度选择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8C85AA31-A07A-A549-8EB5-9FB13EBCE02F}"/>
              </a:ext>
            </a:extLst>
          </p:cNvPr>
          <p:cNvSpPr/>
          <p:nvPr/>
        </p:nvSpPr>
        <p:spPr>
          <a:xfrm>
            <a:off x="7270577" y="48447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补丁节点精选</a:t>
            </a:r>
            <a:endParaRPr lang="en-US" altLang="zh-CN" dirty="0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FAF5A15D-766C-0D41-83C0-1BC10D2B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0" y="1107129"/>
            <a:ext cx="678389" cy="321259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38A28C28-078F-F04E-BB32-4BC013C8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642" y="868776"/>
            <a:ext cx="542991" cy="701711"/>
          </a:xfrm>
          <a:prstGeom prst="rect">
            <a:avLst/>
          </a:prstGeom>
        </p:spPr>
      </p:pic>
      <p:pic>
        <p:nvPicPr>
          <p:cNvPr id="48" name="Picture 33">
            <a:extLst>
              <a:ext uri="{FF2B5EF4-FFF2-40B4-BE49-F238E27FC236}">
                <a16:creationId xmlns:a16="http://schemas.microsoft.com/office/drawing/2014/main" id="{E5ECB1DC-40E8-7E4B-A624-C142B97C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316" y="874783"/>
            <a:ext cx="678389" cy="689695"/>
          </a:xfrm>
          <a:prstGeom prst="rect">
            <a:avLst/>
          </a:prstGeom>
        </p:spPr>
      </p:pic>
      <p:sp>
        <p:nvSpPr>
          <p:cNvPr id="49" name="Down Arrow 39">
            <a:extLst>
              <a:ext uri="{FF2B5EF4-FFF2-40B4-BE49-F238E27FC236}">
                <a16:creationId xmlns:a16="http://schemas.microsoft.com/office/drawing/2014/main" id="{9399E320-AAF6-DA4B-BF70-263CB0B35B96}"/>
              </a:ext>
            </a:extLst>
          </p:cNvPr>
          <p:cNvSpPr/>
          <p:nvPr/>
        </p:nvSpPr>
        <p:spPr>
          <a:xfrm>
            <a:off x="5366432" y="1589524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4084968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90749" y="2717081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6681901" y="4084999"/>
            <a:ext cx="1393531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补丁元数据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46751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代码提交识别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844989" y="260277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补丁筛选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215200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419038" y="2988821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33998" y="2988820"/>
            <a:ext cx="42513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E6045E8B-8D22-F441-B712-D0E4FB9F9DAF}"/>
              </a:ext>
            </a:extLst>
          </p:cNvPr>
          <p:cNvSpPr/>
          <p:nvPr/>
        </p:nvSpPr>
        <p:spPr>
          <a:xfrm>
            <a:off x="6802830" y="271708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FBB576C-111A-6F40-A955-0ADBB2DF95A9}"/>
              </a:ext>
            </a:extLst>
          </p:cNvPr>
          <p:cNvSpPr/>
          <p:nvPr/>
        </p:nvSpPr>
        <p:spPr>
          <a:xfrm>
            <a:off x="4419038" y="4012964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补丁信息解析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226AF6F4-87D9-6D44-B050-35B2529068DA}"/>
              </a:ext>
            </a:extLst>
          </p:cNvPr>
          <p:cNvCxnSpPr>
            <a:cxnSpLocks/>
          </p:cNvCxnSpPr>
          <p:nvPr/>
        </p:nvCxnSpPr>
        <p:spPr>
          <a:xfrm rot="5400000">
            <a:off x="6000233" y="2658633"/>
            <a:ext cx="679916" cy="1963680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55BEE88B-5BE5-A942-9853-678E82F92280}"/>
              </a:ext>
            </a:extLst>
          </p:cNvPr>
          <p:cNvCxnSpPr>
            <a:cxnSpLocks/>
          </p:cNvCxnSpPr>
          <p:nvPr/>
        </p:nvCxnSpPr>
        <p:spPr>
          <a:xfrm>
            <a:off x="6210732" y="4354029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78</Words>
  <Application>Microsoft Macintosh PowerPoint</Application>
  <PresentationFormat>自定义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Bihuan Chen</dc:creator>
  <cp:lastModifiedBy>Microsoft Office User</cp:lastModifiedBy>
  <cp:revision>20</cp:revision>
  <dcterms:created xsi:type="dcterms:W3CDTF">2021-05-02T05:26:58Z</dcterms:created>
  <dcterms:modified xsi:type="dcterms:W3CDTF">2022-01-07T14:46:01Z</dcterms:modified>
</cp:coreProperties>
</file>