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65131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8" autoAdjust="0"/>
    <p:restoredTop sz="94510"/>
  </p:normalViewPr>
  <p:slideViewPr>
    <p:cSldViewPr snapToGrid="0" snapToObjects="1">
      <p:cViewPr varScale="1">
        <p:scale>
          <a:sx n="66" d="100"/>
          <a:sy n="6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47" y="1122363"/>
            <a:ext cx="123848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47" y="3602038"/>
            <a:ext cx="123848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7241" y="365125"/>
            <a:ext cx="356065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281" y="365125"/>
            <a:ext cx="1047554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2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80" y="1709739"/>
            <a:ext cx="142426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680" y="4589464"/>
            <a:ext cx="142426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281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9795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365126"/>
            <a:ext cx="1424261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32" y="1681163"/>
            <a:ext cx="69858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432" y="2505075"/>
            <a:ext cx="69858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9795" y="1681163"/>
            <a:ext cx="70202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9795" y="2505075"/>
            <a:ext cx="702025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250" y="987426"/>
            <a:ext cx="83597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250" y="987426"/>
            <a:ext cx="83597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281" y="365126"/>
            <a:ext cx="14242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281" y="1825625"/>
            <a:ext cx="1424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281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1D9D-3ED4-1345-AA6A-FA522C0925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989" y="6356351"/>
            <a:ext cx="5573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2430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D19C-90CD-9D40-9F41-B140C8CD9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062517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Advisory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Augment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Selection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Patch  Expansion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3702341" y="3366190"/>
            <a:ext cx="324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Network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2490750" y="2700390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604054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引用分析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57572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8547402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补丁精选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10519076" y="2586086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10474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8085942" y="298882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10067142" y="2980805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2032301" y="298882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4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86" y="1616148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14748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1117905" y="2297330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09911" y="33661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多源信息网络构建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2342885" y="2402259"/>
            <a:ext cx="5934841" cy="1364041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41227" y="2700390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8721388" y="4882041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32380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542475" y="2586087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6755608" y="258608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知识源扩增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4778040" y="476773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6749714" y="4767737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165685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139585" y="298882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329592" y="2980803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99559" y="3358170"/>
            <a:ext cx="1977568" cy="140956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6297780" y="516245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8262939" y="5170478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34A0940-8BB5-7D49-AD70-1224DC4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29" y="1781683"/>
            <a:ext cx="678389" cy="3212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24" y="1586705"/>
            <a:ext cx="751415" cy="65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24" y="3797799"/>
            <a:ext cx="751415" cy="65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BCEAFA-694A-7B4E-85AF-2A0BC8BFC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01" y="1543330"/>
            <a:ext cx="542991" cy="7017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B219E1D-1F1D-1D41-BF8E-7A3EC25EB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075" y="1549337"/>
            <a:ext cx="678389" cy="689695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318009E1-6365-D14C-9CF8-42E0855F21C6}"/>
              </a:ext>
            </a:extLst>
          </p:cNvPr>
          <p:cNvSpPr/>
          <p:nvPr/>
        </p:nvSpPr>
        <p:spPr>
          <a:xfrm>
            <a:off x="3225191" y="229732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>
            <a:off x="7327364" y="2289308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7348543" y="4478981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399849" y="3416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参考链接网络构建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ACB9588-60AF-5242-9FF5-19BA74A3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56" y="4050527"/>
            <a:ext cx="751415" cy="65232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488113-AECA-EF46-904A-56F78EF44FD2}"/>
              </a:ext>
            </a:extLst>
          </p:cNvPr>
          <p:cNvSpPr/>
          <p:nvPr/>
        </p:nvSpPr>
        <p:spPr>
          <a:xfrm>
            <a:off x="4514516" y="1716011"/>
            <a:ext cx="2158584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2971904" y="3036725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1763635" y="3036729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4728265" y="1916545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公告分析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744589" y="2903509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参考链接分析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854CFF-C541-4143-869B-72DE9196A4C8}"/>
              </a:ext>
            </a:extLst>
          </p:cNvPr>
          <p:cNvSpPr/>
          <p:nvPr/>
        </p:nvSpPr>
        <p:spPr>
          <a:xfrm>
            <a:off x="4744589" y="3981280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参考链接扩增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41C809-CC94-8F48-B041-F56A69655256}"/>
              </a:ext>
            </a:extLst>
          </p:cNvPr>
          <p:cNvSpPr/>
          <p:nvPr/>
        </p:nvSpPr>
        <p:spPr>
          <a:xfrm>
            <a:off x="7240203" y="2370272"/>
            <a:ext cx="1920683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基于置信度选择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F11496-0148-7747-A154-0F2FF924F202}"/>
              </a:ext>
            </a:extLst>
          </p:cNvPr>
          <p:cNvSpPr/>
          <p:nvPr/>
        </p:nvSpPr>
        <p:spPr>
          <a:xfrm>
            <a:off x="9791961" y="2922425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补丁扩增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05991-A20F-B043-9C33-F59E76B45C43}"/>
              </a:ext>
            </a:extLst>
          </p:cNvPr>
          <p:cNvCxnSpPr>
            <a:cxnSpLocks/>
          </p:cNvCxnSpPr>
          <p:nvPr/>
        </p:nvCxnSpPr>
        <p:spPr>
          <a:xfrm>
            <a:off x="6712615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EAD85-B426-E445-B3BD-C01C05869C95}"/>
              </a:ext>
            </a:extLst>
          </p:cNvPr>
          <p:cNvCxnSpPr>
            <a:cxnSpLocks/>
          </p:cNvCxnSpPr>
          <p:nvPr/>
        </p:nvCxnSpPr>
        <p:spPr>
          <a:xfrm>
            <a:off x="9356652" y="331714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286AB-BE91-0F47-BE59-A3DB94C27F41}"/>
              </a:ext>
            </a:extLst>
          </p:cNvPr>
          <p:cNvCxnSpPr>
            <a:cxnSpLocks/>
          </p:cNvCxnSpPr>
          <p:nvPr/>
        </p:nvCxnSpPr>
        <p:spPr>
          <a:xfrm>
            <a:off x="11305186" y="3325166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03FE1C-6DAF-D84E-912F-A2B4A9E8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771" y="1952487"/>
            <a:ext cx="751415" cy="652327"/>
          </a:xfrm>
          <a:prstGeom prst="rect">
            <a:avLst/>
          </a:prstGeom>
        </p:spPr>
      </p:pic>
      <p:sp>
        <p:nvSpPr>
          <p:cNvPr id="41" name="Down Arrow 40">
            <a:extLst>
              <a:ext uri="{FF2B5EF4-FFF2-40B4-BE49-F238E27FC236}">
                <a16:creationId xmlns:a16="http://schemas.microsoft.com/office/drawing/2014/main" id="{B9D1C2AB-490D-EF47-9803-31A15028E9CC}"/>
              </a:ext>
            </a:extLst>
          </p:cNvPr>
          <p:cNvSpPr/>
          <p:nvPr/>
        </p:nvSpPr>
        <p:spPr>
          <a:xfrm rot="16200000">
            <a:off x="4420029" y="4255026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E8FEFBB-8B78-A449-8BE5-359EB349C4C7}"/>
              </a:ext>
            </a:extLst>
          </p:cNvPr>
          <p:cNvSpPr/>
          <p:nvPr/>
        </p:nvSpPr>
        <p:spPr>
          <a:xfrm>
            <a:off x="10390790" y="2633669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25EDA-9974-8C42-B90C-48E0F95BD84A}"/>
              </a:ext>
            </a:extLst>
          </p:cNvPr>
          <p:cNvSpPr/>
          <p:nvPr/>
        </p:nvSpPr>
        <p:spPr>
          <a:xfrm>
            <a:off x="4578145" y="48447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参考链接</a:t>
            </a:r>
            <a:r>
              <a:rPr lang="zh-CN" altLang="en-US" dirty="0"/>
              <a:t>网络构建</a:t>
            </a:r>
            <a:endParaRPr lang="en-US" dirty="0"/>
          </a:p>
        </p:txBody>
      </p:sp>
      <p:sp>
        <p:nvSpPr>
          <p:cNvPr id="33" name="Rounded Rectangle 42">
            <a:extLst>
              <a:ext uri="{FF2B5EF4-FFF2-40B4-BE49-F238E27FC236}">
                <a16:creationId xmlns:a16="http://schemas.microsoft.com/office/drawing/2014/main" id="{92F9E82E-09E9-3F4A-9A36-EA5F300C9863}"/>
              </a:ext>
            </a:extLst>
          </p:cNvPr>
          <p:cNvSpPr/>
          <p:nvPr/>
        </p:nvSpPr>
        <p:spPr>
          <a:xfrm>
            <a:off x="7121254" y="1716011"/>
            <a:ext cx="2158584" cy="3548774"/>
          </a:xfrm>
          <a:prstGeom prst="roundRect">
            <a:avLst>
              <a:gd name="adj" fmla="val 7028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5975C21-E97F-D245-A2DD-A39DAFDFCCD6}"/>
              </a:ext>
            </a:extLst>
          </p:cNvPr>
          <p:cNvSpPr/>
          <p:nvPr/>
        </p:nvSpPr>
        <p:spPr>
          <a:xfrm>
            <a:off x="7240203" y="3478309"/>
            <a:ext cx="1920683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基于连通度选择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8C85AA31-A07A-A549-8EB5-9FB13EBCE02F}"/>
              </a:ext>
            </a:extLst>
          </p:cNvPr>
          <p:cNvSpPr/>
          <p:nvPr/>
        </p:nvSpPr>
        <p:spPr>
          <a:xfrm>
            <a:off x="7646550" y="48447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补丁选择</a:t>
            </a:r>
            <a:endParaRPr lang="en-US" altLang="zh-CN" dirty="0"/>
          </a:p>
        </p:txBody>
      </p:sp>
      <p:pic>
        <p:nvPicPr>
          <p:cNvPr id="46" name="Picture 22">
            <a:extLst>
              <a:ext uri="{FF2B5EF4-FFF2-40B4-BE49-F238E27FC236}">
                <a16:creationId xmlns:a16="http://schemas.microsoft.com/office/drawing/2014/main" id="{FAF5A15D-766C-0D41-83C0-1BC10D2B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96" y="1107129"/>
            <a:ext cx="678389" cy="321259"/>
          </a:xfrm>
          <a:prstGeom prst="rect">
            <a:avLst/>
          </a:prstGeom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38A28C28-078F-F04E-BB32-4BC013C87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68" y="868776"/>
            <a:ext cx="542991" cy="701711"/>
          </a:xfrm>
          <a:prstGeom prst="rect">
            <a:avLst/>
          </a:prstGeom>
        </p:spPr>
      </p:pic>
      <p:pic>
        <p:nvPicPr>
          <p:cNvPr id="48" name="Picture 33">
            <a:extLst>
              <a:ext uri="{FF2B5EF4-FFF2-40B4-BE49-F238E27FC236}">
                <a16:creationId xmlns:a16="http://schemas.microsoft.com/office/drawing/2014/main" id="{E5ECB1DC-40E8-7E4B-A624-C142B97C3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942" y="874783"/>
            <a:ext cx="678389" cy="689695"/>
          </a:xfrm>
          <a:prstGeom prst="rect">
            <a:avLst/>
          </a:prstGeom>
        </p:spPr>
      </p:pic>
      <p:sp>
        <p:nvSpPr>
          <p:cNvPr id="49" name="Down Arrow 39">
            <a:extLst>
              <a:ext uri="{FF2B5EF4-FFF2-40B4-BE49-F238E27FC236}">
                <a16:creationId xmlns:a16="http://schemas.microsoft.com/office/drawing/2014/main" id="{9399E320-AAF6-DA4B-BF70-263CB0B35B96}"/>
              </a:ext>
            </a:extLst>
          </p:cNvPr>
          <p:cNvSpPr/>
          <p:nvPr/>
        </p:nvSpPr>
        <p:spPr>
          <a:xfrm>
            <a:off x="5497058" y="1589524"/>
            <a:ext cx="257410" cy="22459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119CBFA5-DAAD-B041-AD3E-18905253A2B1}"/>
              </a:ext>
            </a:extLst>
          </p:cNvPr>
          <p:cNvCxnSpPr>
            <a:cxnSpLocks/>
          </p:cNvCxnSpPr>
          <p:nvPr/>
        </p:nvCxnSpPr>
        <p:spPr>
          <a:xfrm>
            <a:off x="4084968" y="3308467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380242" y="3053425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13441843" y="3017809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850C4F-6E94-4BE9-938A-A4E996B881BA}"/>
              </a:ext>
            </a:extLst>
          </p:cNvPr>
          <p:cNvGrpSpPr/>
          <p:nvPr/>
        </p:nvGrpSpPr>
        <p:grpSpPr>
          <a:xfrm>
            <a:off x="10728075" y="1952487"/>
            <a:ext cx="1443037" cy="1742021"/>
            <a:chOff x="9895871" y="1952487"/>
            <a:chExt cx="1443037" cy="174202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F11496-0148-7747-A154-0F2FF924F202}"/>
                </a:ext>
              </a:extLst>
            </p:cNvPr>
            <p:cNvSpPr/>
            <p:nvPr/>
          </p:nvSpPr>
          <p:spPr>
            <a:xfrm>
              <a:off x="9895871" y="2922425"/>
              <a:ext cx="1443037" cy="77208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补丁扩增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03FE1C-6DAF-D84E-912F-A2B4A9E83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1681" y="1952487"/>
              <a:ext cx="751415" cy="652327"/>
            </a:xfrm>
            <a:prstGeom prst="rect">
              <a:avLst/>
            </a:prstGeom>
          </p:spPr>
        </p:pic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1E8FEFBB-8B78-A449-8BE5-359EB349C4C7}"/>
                </a:ext>
              </a:extLst>
            </p:cNvPr>
            <p:cNvSpPr/>
            <p:nvPr/>
          </p:nvSpPr>
          <p:spPr>
            <a:xfrm>
              <a:off x="10494700" y="2633669"/>
              <a:ext cx="257410" cy="22459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600B3E-7D00-4528-9675-7F93196CEC19}"/>
              </a:ext>
            </a:extLst>
          </p:cNvPr>
          <p:cNvGrpSpPr/>
          <p:nvPr/>
        </p:nvGrpSpPr>
        <p:grpSpPr>
          <a:xfrm>
            <a:off x="7110539" y="1722844"/>
            <a:ext cx="2158584" cy="3548774"/>
            <a:chOff x="7121254" y="1716011"/>
            <a:chExt cx="2158584" cy="354877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941C809-CC94-8F48-B041-F56A69655256}"/>
                </a:ext>
              </a:extLst>
            </p:cNvPr>
            <p:cNvSpPr/>
            <p:nvPr/>
          </p:nvSpPr>
          <p:spPr>
            <a:xfrm>
              <a:off x="7240203" y="2370272"/>
              <a:ext cx="1920683" cy="77208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基于信息源选择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42">
              <a:extLst>
                <a:ext uri="{FF2B5EF4-FFF2-40B4-BE49-F238E27FC236}">
                  <a16:creationId xmlns:a16="http://schemas.microsoft.com/office/drawing/2014/main" id="{92F9E82E-09E9-3F4A-9A36-EA5F300C9863}"/>
                </a:ext>
              </a:extLst>
            </p:cNvPr>
            <p:cNvSpPr/>
            <p:nvPr/>
          </p:nvSpPr>
          <p:spPr>
            <a:xfrm>
              <a:off x="7121254" y="1716011"/>
              <a:ext cx="2158584" cy="3548774"/>
            </a:xfrm>
            <a:prstGeom prst="roundRect">
              <a:avLst>
                <a:gd name="adj" fmla="val 7028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7">
              <a:extLst>
                <a:ext uri="{FF2B5EF4-FFF2-40B4-BE49-F238E27FC236}">
                  <a16:creationId xmlns:a16="http://schemas.microsoft.com/office/drawing/2014/main" id="{55975C21-E97F-D245-A2DD-A39DAFDFCCD6}"/>
                </a:ext>
              </a:extLst>
            </p:cNvPr>
            <p:cNvSpPr/>
            <p:nvPr/>
          </p:nvSpPr>
          <p:spPr>
            <a:xfrm>
              <a:off x="7240203" y="3478309"/>
              <a:ext cx="1920683" cy="77208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基于连通度选择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8C85AA31-A07A-A549-8EB5-9FB13EBCE02F}"/>
                </a:ext>
              </a:extLst>
            </p:cNvPr>
            <p:cNvSpPr/>
            <p:nvPr/>
          </p:nvSpPr>
          <p:spPr>
            <a:xfrm>
              <a:off x="7646550" y="484476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/>
                <a:t>补丁选择</a:t>
              </a:r>
              <a:endParaRPr lang="en-US" altLang="zh-CN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7F7DF3D-8960-4822-8F71-5B6A9122A4A6}"/>
              </a:ext>
            </a:extLst>
          </p:cNvPr>
          <p:cNvGrpSpPr/>
          <p:nvPr/>
        </p:nvGrpSpPr>
        <p:grpSpPr>
          <a:xfrm>
            <a:off x="2817315" y="978378"/>
            <a:ext cx="2969375" cy="4396009"/>
            <a:chOff x="3778956" y="868776"/>
            <a:chExt cx="2969375" cy="439600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ACB9588-60AF-5242-9FF5-19BA74A39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8956" y="4050527"/>
              <a:ext cx="751415" cy="652327"/>
            </a:xfrm>
            <a:prstGeom prst="rect">
              <a:avLst/>
            </a:prstGeom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C98B55D-4BD2-453F-91C4-E3EB2E78AB7C}"/>
                </a:ext>
              </a:extLst>
            </p:cNvPr>
            <p:cNvGrpSpPr/>
            <p:nvPr/>
          </p:nvGrpSpPr>
          <p:grpSpPr>
            <a:xfrm>
              <a:off x="4436439" y="868776"/>
              <a:ext cx="2311892" cy="4396009"/>
              <a:chOff x="4436439" y="868776"/>
              <a:chExt cx="2311892" cy="4396009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5A488113-AECA-EF46-904A-56F78EF44FD2}"/>
                  </a:ext>
                </a:extLst>
              </p:cNvPr>
              <p:cNvSpPr/>
              <p:nvPr/>
            </p:nvSpPr>
            <p:spPr>
              <a:xfrm>
                <a:off x="4514516" y="1716011"/>
                <a:ext cx="2158584" cy="3548774"/>
              </a:xfrm>
              <a:prstGeom prst="roundRect">
                <a:avLst>
                  <a:gd name="adj" fmla="val 7028"/>
                </a:avLst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D093B29-B815-524D-8FB2-52E26776263D}"/>
                  </a:ext>
                </a:extLst>
              </p:cNvPr>
              <p:cNvSpPr/>
              <p:nvPr/>
            </p:nvSpPr>
            <p:spPr>
              <a:xfrm>
                <a:off x="4728265" y="1916545"/>
                <a:ext cx="1746075" cy="772083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公告分析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FCF1E98-22F9-E745-8C91-B70E2D17F0F9}"/>
                  </a:ext>
                </a:extLst>
              </p:cNvPr>
              <p:cNvSpPr/>
              <p:nvPr/>
            </p:nvSpPr>
            <p:spPr>
              <a:xfrm>
                <a:off x="4744589" y="2903509"/>
                <a:ext cx="1746075" cy="772083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参考链接分析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8854CFF-C541-4143-869B-72DE9196A4C8}"/>
                  </a:ext>
                </a:extLst>
              </p:cNvPr>
              <p:cNvSpPr/>
              <p:nvPr/>
            </p:nvSpPr>
            <p:spPr>
              <a:xfrm>
                <a:off x="4744589" y="3981280"/>
                <a:ext cx="1746075" cy="772083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参考链接扩增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Down Arrow 40">
                <a:extLst>
                  <a:ext uri="{FF2B5EF4-FFF2-40B4-BE49-F238E27FC236}">
                    <a16:creationId xmlns:a16="http://schemas.microsoft.com/office/drawing/2014/main" id="{B9D1C2AB-490D-EF47-9803-31A15028E9CC}"/>
                  </a:ext>
                </a:extLst>
              </p:cNvPr>
              <p:cNvSpPr/>
              <p:nvPr/>
            </p:nvSpPr>
            <p:spPr>
              <a:xfrm rot="16200000">
                <a:off x="4420029" y="4255026"/>
                <a:ext cx="257410" cy="224590"/>
              </a:xfrm>
              <a:prstGeom prst="down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D525EDA-9974-8C42-B90C-48E0F95BD84A}"/>
                  </a:ext>
                </a:extLst>
              </p:cNvPr>
              <p:cNvSpPr/>
              <p:nvPr/>
            </p:nvSpPr>
            <p:spPr>
              <a:xfrm>
                <a:off x="4578145" y="4844764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参考链接</a:t>
                </a:r>
                <a:r>
                  <a:rPr lang="zh-CN" altLang="en-US" dirty="0"/>
                  <a:t>网络构建</a:t>
                </a:r>
                <a:endParaRPr lang="en-US" dirty="0"/>
              </a:p>
            </p:txBody>
          </p:sp>
          <p:pic>
            <p:nvPicPr>
              <p:cNvPr id="46" name="Picture 22">
                <a:extLst>
                  <a:ext uri="{FF2B5EF4-FFF2-40B4-BE49-F238E27FC236}">
                    <a16:creationId xmlns:a16="http://schemas.microsoft.com/office/drawing/2014/main" id="{FAF5A15D-766C-0D41-83C0-1BC10D2BF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3196" y="1107129"/>
                <a:ext cx="678389" cy="321259"/>
              </a:xfrm>
              <a:prstGeom prst="rect">
                <a:avLst/>
              </a:prstGeom>
            </p:spPr>
          </p:pic>
          <p:pic>
            <p:nvPicPr>
              <p:cNvPr id="47" name="Picture 31">
                <a:extLst>
                  <a:ext uri="{FF2B5EF4-FFF2-40B4-BE49-F238E27FC236}">
                    <a16:creationId xmlns:a16="http://schemas.microsoft.com/office/drawing/2014/main" id="{38A28C28-078F-F04E-BB32-4BC013C87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4268" y="868776"/>
                <a:ext cx="542991" cy="701711"/>
              </a:xfrm>
              <a:prstGeom prst="rect">
                <a:avLst/>
              </a:prstGeom>
            </p:spPr>
          </p:pic>
          <p:pic>
            <p:nvPicPr>
              <p:cNvPr id="48" name="Picture 33">
                <a:extLst>
                  <a:ext uri="{FF2B5EF4-FFF2-40B4-BE49-F238E27FC236}">
                    <a16:creationId xmlns:a16="http://schemas.microsoft.com/office/drawing/2014/main" id="{E5ECB1DC-40E8-7E4B-A624-C142B97C3A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9942" y="874783"/>
                <a:ext cx="678389" cy="689695"/>
              </a:xfrm>
              <a:prstGeom prst="rect">
                <a:avLst/>
              </a:prstGeom>
            </p:spPr>
          </p:pic>
          <p:sp>
            <p:nvSpPr>
              <p:cNvPr id="49" name="Down Arrow 39">
                <a:extLst>
                  <a:ext uri="{FF2B5EF4-FFF2-40B4-BE49-F238E27FC236}">
                    <a16:creationId xmlns:a16="http://schemas.microsoft.com/office/drawing/2014/main" id="{9399E320-AAF6-DA4B-BF70-263CB0B35B96}"/>
                  </a:ext>
                </a:extLst>
              </p:cNvPr>
              <p:cNvSpPr/>
              <p:nvPr/>
            </p:nvSpPr>
            <p:spPr>
              <a:xfrm>
                <a:off x="5497058" y="1589524"/>
                <a:ext cx="257410" cy="224590"/>
              </a:xfrm>
              <a:prstGeom prst="downArrow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119CBFA5-DAAD-B041-AD3E-18905253A2B1}"/>
              </a:ext>
            </a:extLst>
          </p:cNvPr>
          <p:cNvCxnSpPr>
            <a:cxnSpLocks/>
          </p:cNvCxnSpPr>
          <p:nvPr/>
        </p:nvCxnSpPr>
        <p:spPr>
          <a:xfrm>
            <a:off x="2593982" y="3300012"/>
            <a:ext cx="7531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F287355F-B66B-4498-8292-2C7845D06394}"/>
              </a:ext>
            </a:extLst>
          </p:cNvPr>
          <p:cNvCxnSpPr>
            <a:cxnSpLocks/>
          </p:cNvCxnSpPr>
          <p:nvPr/>
        </p:nvCxnSpPr>
        <p:spPr>
          <a:xfrm>
            <a:off x="6022991" y="3300012"/>
            <a:ext cx="7531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6">
            <a:extLst>
              <a:ext uri="{FF2B5EF4-FFF2-40B4-BE49-F238E27FC236}">
                <a16:creationId xmlns:a16="http://schemas.microsoft.com/office/drawing/2014/main" id="{0EEBBEA8-4716-4A57-9F42-6328537AE624}"/>
              </a:ext>
            </a:extLst>
          </p:cNvPr>
          <p:cNvCxnSpPr>
            <a:cxnSpLocks/>
          </p:cNvCxnSpPr>
          <p:nvPr/>
        </p:nvCxnSpPr>
        <p:spPr>
          <a:xfrm>
            <a:off x="9586411" y="3289549"/>
            <a:ext cx="7531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A7465137-B944-4EA2-B0E9-746DD97F7657}"/>
              </a:ext>
            </a:extLst>
          </p:cNvPr>
          <p:cNvCxnSpPr>
            <a:cxnSpLocks/>
          </p:cNvCxnSpPr>
          <p:nvPr/>
        </p:nvCxnSpPr>
        <p:spPr>
          <a:xfrm>
            <a:off x="12440914" y="3279381"/>
            <a:ext cx="7531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1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209C59D9-01A5-5E48-8DA4-D4D352B7B490}"/>
              </a:ext>
            </a:extLst>
          </p:cNvPr>
          <p:cNvSpPr/>
          <p:nvPr/>
        </p:nvSpPr>
        <p:spPr>
          <a:xfrm>
            <a:off x="1090749" y="2717081"/>
            <a:ext cx="1062516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CVE ID</a:t>
            </a:r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2DC2A51B-B557-2F43-B9CC-223406FB27CE}"/>
              </a:ext>
            </a:extLst>
          </p:cNvPr>
          <p:cNvSpPr/>
          <p:nvPr/>
        </p:nvSpPr>
        <p:spPr>
          <a:xfrm>
            <a:off x="6681901" y="4084999"/>
            <a:ext cx="1393531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补丁元数据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93B29-B815-524D-8FB2-52E26776263D}"/>
              </a:ext>
            </a:extLst>
          </p:cNvPr>
          <p:cNvSpPr/>
          <p:nvPr/>
        </p:nvSpPr>
        <p:spPr>
          <a:xfrm>
            <a:off x="2646751" y="2586087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代码提交识别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CF1E98-22F9-E745-8C91-B70E2D17F0F9}"/>
              </a:ext>
            </a:extLst>
          </p:cNvPr>
          <p:cNvSpPr/>
          <p:nvPr/>
        </p:nvSpPr>
        <p:spPr>
          <a:xfrm>
            <a:off x="4844989" y="2602779"/>
            <a:ext cx="1443037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补丁筛选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871D9-2610-564D-B78C-A68F517AA2E7}"/>
              </a:ext>
            </a:extLst>
          </p:cNvPr>
          <p:cNvCxnSpPr>
            <a:cxnSpLocks/>
          </p:cNvCxnSpPr>
          <p:nvPr/>
        </p:nvCxnSpPr>
        <p:spPr>
          <a:xfrm>
            <a:off x="2215200" y="2976464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F6E1F-CAEB-9F4B-80DD-B2B9F4E8B38E}"/>
              </a:ext>
            </a:extLst>
          </p:cNvPr>
          <p:cNvCxnSpPr>
            <a:cxnSpLocks/>
          </p:cNvCxnSpPr>
          <p:nvPr/>
        </p:nvCxnSpPr>
        <p:spPr>
          <a:xfrm>
            <a:off x="4419038" y="2988821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4E0143-8E89-6C44-BDE0-106A52FD0C97}"/>
              </a:ext>
            </a:extLst>
          </p:cNvPr>
          <p:cNvCxnSpPr>
            <a:cxnSpLocks/>
          </p:cNvCxnSpPr>
          <p:nvPr/>
        </p:nvCxnSpPr>
        <p:spPr>
          <a:xfrm>
            <a:off x="6333998" y="2988820"/>
            <a:ext cx="42513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Diagonal Corner Rectangle 4">
            <a:extLst>
              <a:ext uri="{FF2B5EF4-FFF2-40B4-BE49-F238E27FC236}">
                <a16:creationId xmlns:a16="http://schemas.microsoft.com/office/drawing/2014/main" id="{E6045E8B-8D22-F441-B712-D0E4FB9F9DAF}"/>
              </a:ext>
            </a:extLst>
          </p:cNvPr>
          <p:cNvSpPr/>
          <p:nvPr/>
        </p:nvSpPr>
        <p:spPr>
          <a:xfrm>
            <a:off x="6802830" y="2717081"/>
            <a:ext cx="1151678" cy="543481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补丁列表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FBB576C-111A-6F40-A955-0ADBB2DF95A9}"/>
              </a:ext>
            </a:extLst>
          </p:cNvPr>
          <p:cNvSpPr/>
          <p:nvPr/>
        </p:nvSpPr>
        <p:spPr>
          <a:xfrm>
            <a:off x="4419038" y="4012964"/>
            <a:ext cx="1746075" cy="77208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补丁信息解析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226AF6F4-87D9-6D44-B050-35B2529068DA}"/>
              </a:ext>
            </a:extLst>
          </p:cNvPr>
          <p:cNvCxnSpPr>
            <a:cxnSpLocks/>
          </p:cNvCxnSpPr>
          <p:nvPr/>
        </p:nvCxnSpPr>
        <p:spPr>
          <a:xfrm rot="5400000">
            <a:off x="6000233" y="2658633"/>
            <a:ext cx="679916" cy="1963680"/>
          </a:xfrm>
          <a:prstGeom prst="bentConnector3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55BEE88B-5BE5-A942-9853-678E82F92280}"/>
              </a:ext>
            </a:extLst>
          </p:cNvPr>
          <p:cNvCxnSpPr>
            <a:cxnSpLocks/>
          </p:cNvCxnSpPr>
          <p:nvPr/>
        </p:nvCxnSpPr>
        <p:spPr>
          <a:xfrm>
            <a:off x="6210732" y="4354029"/>
            <a:ext cx="38648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121</Words>
  <Application>Microsoft Office PowerPoint</Application>
  <PresentationFormat>自定义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Bihuan Chen</dc:creator>
  <cp:lastModifiedBy>Xu congying</cp:lastModifiedBy>
  <cp:revision>32</cp:revision>
  <dcterms:created xsi:type="dcterms:W3CDTF">2021-05-02T05:26:58Z</dcterms:created>
  <dcterms:modified xsi:type="dcterms:W3CDTF">2022-05-22T08:55:42Z</dcterms:modified>
</cp:coreProperties>
</file>