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81" r:id="rId4"/>
    <p:sldId id="515" r:id="rId5"/>
    <p:sldId id="480" r:id="rId7"/>
    <p:sldId id="519" r:id="rId8"/>
    <p:sldId id="482" r:id="rId9"/>
    <p:sldId id="568" r:id="rId10"/>
    <p:sldId id="567" r:id="rId1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26400"/>
    <a:srgbClr val="F58220"/>
    <a:srgbClr val="339FAD"/>
    <a:srgbClr val="6C3B7A"/>
    <a:srgbClr val="92722D"/>
    <a:srgbClr val="519032"/>
    <a:srgbClr val="0089CF"/>
    <a:srgbClr val="DBC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622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1EC375-1903-4523-9FCE-E131D073EA5F}" type="slidenum"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22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43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63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NZ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E3B91F-2E89-40CE-A2F9-4ADBBF439685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NZ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E3B91F-2E89-40CE-A2F9-4ADBBF439685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82950"/>
            <a:ext cx="6923088" cy="2108200"/>
          </a:xfrm>
          <a:prstGeom prst="rect">
            <a:avLst/>
          </a:prstGeom>
          <a:solidFill>
            <a:srgbClr val="F26400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600" b="0" i="0" u="none" strike="noStrike" kern="1200" cap="none" spc="0" normalizeH="0" baseline="-2500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99300" y="0"/>
            <a:ext cx="1676400" cy="166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61" y="3495040"/>
            <a:ext cx="6105525" cy="127793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9061" y="4772978"/>
            <a:ext cx="6105525" cy="61762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dirty="0" smtClean="0"/>
              <a:t>Click to edit Master subtitle style</a:t>
            </a:r>
            <a:endParaRPr lang="en-NZ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5375" y="365126"/>
            <a:ext cx="78867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F26400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5375" y="1844530"/>
            <a:ext cx="7886700" cy="4351338"/>
          </a:xfrm>
        </p:spPr>
        <p:txBody>
          <a:bodyPr/>
          <a:lstStyle>
            <a:lvl1pPr>
              <a:buClr>
                <a:srgbClr val="F58220"/>
              </a:buClr>
              <a:defRPr/>
            </a:lvl1pPr>
            <a:lvl2pPr>
              <a:buClr>
                <a:srgbClr val="F58220"/>
              </a:buClr>
              <a:defRPr/>
            </a:lvl2pPr>
            <a:lvl3pPr>
              <a:buClr>
                <a:srgbClr val="F58220"/>
              </a:buClr>
              <a:defRPr/>
            </a:lvl3pPr>
            <a:lvl4pPr>
              <a:buClr>
                <a:srgbClr val="F58220"/>
              </a:buClr>
              <a:defRPr/>
            </a:lvl4pPr>
            <a:lvl5pPr>
              <a:buClr>
                <a:srgbClr val="F58220"/>
              </a:buClr>
              <a:defRPr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NZ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Freeform 8"/>
          <p:cNvSpPr/>
          <p:nvPr userDrawn="1"/>
        </p:nvSpPr>
        <p:spPr>
          <a:xfrm flipV="1">
            <a:off x="0" y="3021013"/>
            <a:ext cx="8334375" cy="322738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alpha val="54117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B0A76A-3ED3-41C1-97F2-CEEAE5A3AFA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NZ" strike="noStrike" noProof="1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123" name="Freeform 8"/>
          <p:cNvSpPr/>
          <p:nvPr userDrawn="1"/>
        </p:nvSpPr>
        <p:spPr>
          <a:xfrm flipV="1">
            <a:off x="0" y="3021013"/>
            <a:ext cx="8334375" cy="322738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alpha val="54117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571744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071942"/>
            <a:ext cx="6400800" cy="64294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967BE4-55A8-4A62-B479-7C08F1B0E6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422366" y="2663687"/>
            <a:ext cx="3178383" cy="9070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700">
                <a:solidFill>
                  <a:srgbClr val="F26400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422366" y="3744207"/>
            <a:ext cx="3178383" cy="678706"/>
          </a:xfrm>
        </p:spPr>
        <p:txBody>
          <a:bodyPr>
            <a:normAutofit/>
          </a:bodyPr>
          <a:lstStyle>
            <a:lvl1pPr marL="0" indent="0">
              <a:buClr>
                <a:srgbClr val="ED1C24"/>
              </a:buClr>
              <a:buNone/>
              <a:defRPr sz="2000"/>
            </a:lvl1pPr>
            <a:lvl2pPr>
              <a:buClr>
                <a:srgbClr val="ED1C24"/>
              </a:buClr>
              <a:defRPr/>
            </a:lvl2pPr>
            <a:lvl3pPr>
              <a:buClr>
                <a:srgbClr val="ED1C24"/>
              </a:buClr>
              <a:defRPr/>
            </a:lvl3pPr>
            <a:lvl4pPr>
              <a:buClr>
                <a:srgbClr val="ED1C24"/>
              </a:buClr>
              <a:defRPr/>
            </a:lvl4pPr>
            <a:lvl5pPr>
              <a:buClr>
                <a:srgbClr val="ED1C24"/>
              </a:buClr>
              <a:defRPr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 indent="-228600"/>
            <a:r>
              <a:rPr lang="en-US" altLang="en-US" dirty="0"/>
              <a:t>Second level</a:t>
            </a:r>
            <a:endParaRPr lang="en-US" altLang="en-US" dirty="0"/>
          </a:p>
          <a:p>
            <a:pPr lvl="2" indent="-228600"/>
            <a:r>
              <a:rPr lang="en-US" altLang="en-US" dirty="0"/>
              <a:t>Third level</a:t>
            </a:r>
            <a:endParaRPr lang="en-US" altLang="en-US" dirty="0"/>
          </a:p>
          <a:p>
            <a:pPr lvl="3" indent="-228600"/>
            <a:r>
              <a:rPr lang="en-US" altLang="en-US" dirty="0"/>
              <a:t>Fourth level</a:t>
            </a:r>
            <a:endParaRPr lang="en-US" altLang="en-US" dirty="0"/>
          </a:p>
          <a:p>
            <a:pPr lvl="4" indent="-228600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649288" y="3495675"/>
            <a:ext cx="6105525" cy="12779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en-US" kern="1200" dirty="0">
                <a:latin typeface="+mn-lt"/>
                <a:ea typeface="+mj-ea"/>
                <a:cs typeface="+mj-cs"/>
              </a:rPr>
              <a:t>Quality review </a:t>
            </a:r>
            <a:endParaRPr lang="en-NZ" altLang="en-US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9218" name="Subtitle 4"/>
          <p:cNvSpPr>
            <a:spLocks noGrp="1"/>
          </p:cNvSpPr>
          <p:nvPr>
            <p:ph type="subTitle" idx="1"/>
          </p:nvPr>
        </p:nvSpPr>
        <p:spPr>
          <a:xfrm>
            <a:off x="649288" y="4773613"/>
            <a:ext cx="6105525" cy="61753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NZ" kern="1200" dirty="0">
                <a:latin typeface="+mn-lt"/>
                <a:ea typeface="+mn-ea"/>
                <a:cs typeface="+mn-cs"/>
              </a:rPr>
              <a:t>Prototype Design(Web-based management)</a:t>
            </a:r>
            <a:endParaRPr lang="en-US" altLang="en-NZ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528320" y="-106680"/>
            <a:ext cx="8698230" cy="951230"/>
          </a:xfrm>
        </p:spPr>
        <p:txBody>
          <a:bodyPr vert="horz" wrap="square" lIns="91440" tIns="45720" rIns="91440" bIns="45720" anchor="ctr">
            <a:normAutofit fontScale="90000"/>
          </a:bodyPr>
          <a:p>
            <a:r>
              <a:rPr lang="en-US" altLang="en-NZ" kern="1200" dirty="0">
                <a:solidFill>
                  <a:srgbClr val="F26400"/>
                </a:solidFill>
                <a:latin typeface="+mn-lt"/>
                <a:ea typeface="+mj-ea"/>
                <a:cs typeface="+mj-cs"/>
              </a:rPr>
              <a:t>Prototype Design(Web-based management)</a:t>
            </a:r>
            <a:endParaRPr lang="en-US" altLang="en-NZ" kern="1200" dirty="0">
              <a:solidFill>
                <a:srgbClr val="F26400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10" y="1228090"/>
            <a:ext cx="7162800" cy="4401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863090"/>
            <a:ext cx="6534785" cy="3288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45" y="1225550"/>
            <a:ext cx="7139940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" y="1645285"/>
            <a:ext cx="7686040" cy="3712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1242695"/>
            <a:ext cx="7362825" cy="4699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90" y="1311275"/>
            <a:ext cx="6903720" cy="4235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649288" y="3495675"/>
            <a:ext cx="6105525" cy="12779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en-NZ" kern="1200" dirty="0">
                <a:latin typeface="+mn-lt"/>
                <a:ea typeface="+mj-ea"/>
                <a:cs typeface="+mj-cs"/>
              </a:rPr>
              <a:t>Thanks for your time</a:t>
            </a:r>
            <a:endParaRPr lang="en-US" altLang="en-NZ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9218" name="Subtitle 4"/>
          <p:cNvSpPr>
            <a:spLocks noGrp="1"/>
          </p:cNvSpPr>
          <p:nvPr>
            <p:ph type="subTitle" idx="1"/>
          </p:nvPr>
        </p:nvSpPr>
        <p:spPr>
          <a:xfrm>
            <a:off x="649288" y="4773613"/>
            <a:ext cx="6105525" cy="61753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NZ" dirty="0">
                <a:sym typeface="+mn-ea"/>
              </a:rPr>
              <a:t>Prototype Design(Web-based management)</a:t>
            </a:r>
            <a:endParaRPr lang="en-US" altLang="en-NZ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</Words>
  <Application>WPS 文字</Application>
  <PresentationFormat>On-screen Show (4:3)</PresentationFormat>
  <Paragraphs>10</Paragraphs>
  <Slides>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方正书宋_GBK</vt:lpstr>
      <vt:lpstr>Wingdings</vt:lpstr>
      <vt:lpstr>Calibri</vt:lpstr>
      <vt:lpstr>Helvetica Neue</vt:lpstr>
      <vt:lpstr>微软雅黑</vt:lpstr>
      <vt:lpstr>汉仪旗黑KW</vt:lpstr>
      <vt:lpstr>宋体</vt:lpstr>
      <vt:lpstr>Arial Unicode MS</vt:lpstr>
      <vt:lpstr>汉仪书宋二KW</vt:lpstr>
      <vt:lpstr>Office Theme</vt:lpstr>
      <vt:lpstr>Quality review </vt:lpstr>
      <vt:lpstr>Database Dictionary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</vt:lpstr>
    </vt:vector>
  </TitlesOfParts>
  <Company>AUT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Remko de Jong</dc:creator>
  <cp:lastModifiedBy>caicongyu</cp:lastModifiedBy>
  <cp:revision>205</cp:revision>
  <dcterms:created xsi:type="dcterms:W3CDTF">2019-05-01T08:36:36Z</dcterms:created>
  <dcterms:modified xsi:type="dcterms:W3CDTF">2019-05-01T08:36:36Z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0x0101004DC9A5102B5B754D8551214860F4B512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KSOProductBuildVer">
    <vt:lpwstr>2052-1.0.0.1304</vt:lpwstr>
  </property>
</Properties>
</file>