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1" r:id="rId4"/>
    <p:sldId id="515" r:id="rId5"/>
    <p:sldId id="480" r:id="rId7"/>
    <p:sldId id="567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26400"/>
    <a:srgbClr val="F58220"/>
    <a:srgbClr val="339FAD"/>
    <a:srgbClr val="6C3B7A"/>
    <a:srgbClr val="92722D"/>
    <a:srgbClr val="519032"/>
    <a:srgbClr val="0089CF"/>
    <a:srgbClr val="DBC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22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1EC375-1903-4523-9FCE-E131D073EA5F}" type="slidenum"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4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82950"/>
            <a:ext cx="6923088" cy="2108200"/>
          </a:xfrm>
          <a:prstGeom prst="rect">
            <a:avLst/>
          </a:prstGeom>
          <a:solidFill>
            <a:srgbClr val="F26400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600" b="0" i="0" u="none" strike="noStrike" kern="1200" cap="none" spc="0" normalizeH="0" baseline="-2500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9300" y="0"/>
            <a:ext cx="16764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1" y="3495040"/>
            <a:ext cx="6105525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9061" y="4772978"/>
            <a:ext cx="6105525" cy="6176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dirty="0" smtClean="0"/>
              <a:t>Click to edit Master subtitle style</a:t>
            </a:r>
            <a:endParaRPr lang="en-NZ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844530"/>
            <a:ext cx="78867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NZ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B0A76A-3ED3-41C1-97F2-CEEAE5A3AF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NZ" strike="noStrike" noProof="1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123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967BE4-55A8-4A62-B479-7C08F1B0E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422366" y="2663687"/>
            <a:ext cx="3178383" cy="9070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700"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22366" y="3744207"/>
            <a:ext cx="3178383" cy="678706"/>
          </a:xfrm>
        </p:spPr>
        <p:txBody>
          <a:bodyPr>
            <a:normAutofit/>
          </a:bodyPr>
          <a:lstStyle>
            <a:lvl1pPr marL="0" indent="0">
              <a:buClr>
                <a:srgbClr val="ED1C24"/>
              </a:buClr>
              <a:buNone/>
              <a:defRPr sz="2000"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US" kern="1200" dirty="0">
                <a:latin typeface="+mn-lt"/>
                <a:ea typeface="+mj-ea"/>
                <a:cs typeface="+mj-cs"/>
              </a:rPr>
              <a:t>Quality review </a:t>
            </a:r>
            <a:endParaRPr lang="en-NZ" altLang="en-US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UI design and functions(web-based management)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屏幕快照 2019-05-01 下午5.02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1470660"/>
            <a:ext cx="8250555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快照 2019-05-01 下午5.02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736090"/>
            <a:ext cx="804608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快照 2019-05-01 下午5.02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599565"/>
            <a:ext cx="8141970" cy="3874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NZ" kern="1200" dirty="0">
                <a:latin typeface="+mn-lt"/>
                <a:ea typeface="+mj-ea"/>
                <a:cs typeface="+mj-cs"/>
              </a:rPr>
              <a:t>Thanks for your time</a:t>
            </a:r>
            <a:endParaRPr lang="en-US" altLang="en-NZ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dirty="0">
                <a:sym typeface="+mn-ea"/>
              </a:rPr>
              <a:t>UI design and functions(web-based management)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WPS 文字</Application>
  <PresentationFormat>On-screen Show (4:3)</PresentationFormat>
  <Paragraphs>8</Paragraphs>
  <Slides>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Office Theme</vt:lpstr>
      <vt:lpstr>Quality review </vt:lpstr>
      <vt:lpstr>Database Dictionary</vt:lpstr>
      <vt:lpstr>PowerPoint 演示文稿</vt:lpstr>
      <vt:lpstr>PowerPoint 演示文稿</vt:lpstr>
      <vt:lpstr>Thanks for your time</vt:lpstr>
    </vt:vector>
  </TitlesOfParts>
  <Company>AUT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caicongyu</cp:lastModifiedBy>
  <cp:revision>205</cp:revision>
  <dcterms:created xsi:type="dcterms:W3CDTF">2019-05-01T09:03:30Z</dcterms:created>
  <dcterms:modified xsi:type="dcterms:W3CDTF">2019-05-01T09:03:30Z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0x0101004DC9A5102B5B754D8551214860F4B512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KSOProductBuildVer">
    <vt:lpwstr>2052-1.0.0.1304</vt:lpwstr>
  </property>
</Properties>
</file>