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481" r:id="rId4"/>
    <p:sldId id="515" r:id="rId5"/>
    <p:sldId id="480" r:id="rId7"/>
    <p:sldId id="519" r:id="rId8"/>
    <p:sldId id="482" r:id="rId9"/>
    <p:sldId id="483" r:id="rId10"/>
    <p:sldId id="567" r:id="rId11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26400"/>
    <a:srgbClr val="F58220"/>
    <a:srgbClr val="339FAD"/>
    <a:srgbClr val="6C3B7A"/>
    <a:srgbClr val="92722D"/>
    <a:srgbClr val="519032"/>
    <a:srgbClr val="0089CF"/>
    <a:srgbClr val="DBC3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622"/>
    <p:restoredTop sz="94660"/>
  </p:normalViewPr>
  <p:slideViewPr>
    <p:cSldViewPr snapToGrid="0" showGuides="1">
      <p:cViewPr varScale="1">
        <p:scale>
          <a:sx n="71" d="100"/>
          <a:sy n="71" d="100"/>
        </p:scale>
        <p:origin x="118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B1EC375-1903-4523-9FCE-E131D073EA5F}" type="slidenum">
              <a:rPr kumimoji="0" lang="en-NZ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229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en-NZ" altLang="en-US" dirty="0"/>
          </a:p>
        </p:txBody>
      </p:sp>
      <p:sp>
        <p:nvSpPr>
          <p:cNvPr id="1229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 eaLnBrk="1" fontAlgn="base" hangingPunct="1"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en-NZ" altLang="en-US" sz="1200" dirty="0">
                <a:latin typeface="Calibri" pitchFamily="34" charset="0"/>
              </a:rPr>
            </a:fld>
            <a:endParaRPr lang="en-NZ" altLang="en-US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4338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en-NZ" altLang="en-US" dirty="0"/>
          </a:p>
        </p:txBody>
      </p:sp>
      <p:sp>
        <p:nvSpPr>
          <p:cNvPr id="1433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 eaLnBrk="1" fontAlgn="base" hangingPunct="1"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en-NZ" altLang="en-US" sz="1200" dirty="0">
                <a:latin typeface="Calibri" pitchFamily="34" charset="0"/>
              </a:rPr>
            </a:fld>
            <a:endParaRPr lang="en-NZ" altLang="en-US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6386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en-NZ" altLang="en-US" dirty="0"/>
          </a:p>
        </p:txBody>
      </p:sp>
      <p:sp>
        <p:nvSpPr>
          <p:cNvPr id="1638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 eaLnBrk="1" fontAlgn="base" hangingPunct="1"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en-NZ" altLang="en-US" sz="1200" dirty="0">
                <a:latin typeface="Calibri" pitchFamily="34" charset="0"/>
              </a:rPr>
            </a:fld>
            <a:endParaRPr lang="en-NZ" altLang="en-US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8434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en-NZ" alt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2E3B91F-2E89-40CE-A2F9-4ADBBF439685}" type="slidenum">
              <a:rPr kumimoji="0" lang="en-NZ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en-NZ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0482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en-NZ" alt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50BB3D5-CCE4-44AE-90DE-5BA55110225A}" type="slidenum">
              <a:rPr kumimoji="0" lang="en-NZ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en-NZ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age - Teal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282950"/>
            <a:ext cx="6923088" cy="2108200"/>
          </a:xfrm>
          <a:prstGeom prst="rect">
            <a:avLst/>
          </a:prstGeom>
          <a:solidFill>
            <a:srgbClr val="F26400">
              <a:alpha val="8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NZ" sz="600" b="0" i="0" u="none" strike="noStrike" kern="1200" cap="none" spc="0" normalizeH="0" baseline="-2500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1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99300" y="0"/>
            <a:ext cx="1676400" cy="1666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061" y="3495040"/>
            <a:ext cx="6105525" cy="127793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/>
            <a:r>
              <a:rPr lang="en-US" strike="noStrike" noProof="1" dirty="0" smtClean="0"/>
              <a:t>Click to edit Master title style</a:t>
            </a:r>
            <a:endParaRPr lang="en-NZ" strike="noStrike" noProof="1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49061" y="4772978"/>
            <a:ext cx="6105525" cy="617628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dirty="0" smtClean="0"/>
              <a:t>Click to edit Master subtitle style</a:t>
            </a:r>
            <a:endParaRPr lang="en-NZ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EADC89-5B48-47AA-A071-B8A6EDD78E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 - Teal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095375" y="365126"/>
            <a:ext cx="7886700" cy="13255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rgbClr val="F26400"/>
                </a:solidFill>
              </a:defRPr>
            </a:lvl1pPr>
          </a:lstStyle>
          <a:p>
            <a:pPr fontAlgn="base"/>
            <a:r>
              <a:rPr lang="en-US" strike="noStrike" noProof="1" dirty="0" smtClean="0"/>
              <a:t>Click to edit Master title style</a:t>
            </a:r>
            <a:endParaRPr lang="en-NZ" strike="noStrike" noProof="1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095375" y="1844530"/>
            <a:ext cx="7886700" cy="4351338"/>
          </a:xfrm>
        </p:spPr>
        <p:txBody>
          <a:bodyPr/>
          <a:lstStyle>
            <a:lvl1pPr>
              <a:buClr>
                <a:srgbClr val="F58220"/>
              </a:buClr>
              <a:defRPr/>
            </a:lvl1pPr>
            <a:lvl2pPr>
              <a:buClr>
                <a:srgbClr val="F58220"/>
              </a:buClr>
              <a:defRPr/>
            </a:lvl2pPr>
            <a:lvl3pPr>
              <a:buClr>
                <a:srgbClr val="F58220"/>
              </a:buClr>
              <a:defRPr/>
            </a:lvl3pPr>
            <a:lvl4pPr>
              <a:buClr>
                <a:srgbClr val="F58220"/>
              </a:buClr>
              <a:defRPr/>
            </a:lvl4pPr>
            <a:lvl5pPr>
              <a:buClr>
                <a:srgbClr val="F58220"/>
              </a:buClr>
              <a:defRPr/>
            </a:lvl5pPr>
          </a:lstStyle>
          <a:p>
            <a:pPr lvl="0" fontAlgn="base"/>
            <a:r>
              <a:rPr lang="en-US" strike="noStrike" noProof="1" dirty="0" smtClean="0"/>
              <a:t>Click to edit Master text styles</a:t>
            </a:r>
            <a:endParaRPr lang="en-US" strike="noStrike" noProof="1" dirty="0" smtClean="0"/>
          </a:p>
          <a:p>
            <a:pPr lvl="1" fontAlgn="base"/>
            <a:r>
              <a:rPr lang="en-US" strike="noStrike" noProof="1" dirty="0" smtClean="0"/>
              <a:t>Second level</a:t>
            </a:r>
            <a:endParaRPr lang="en-US" strike="noStrike" noProof="1" dirty="0" smtClean="0"/>
          </a:p>
          <a:p>
            <a:pPr lvl="2" fontAlgn="base"/>
            <a:r>
              <a:rPr lang="en-US" strike="noStrike" noProof="1" dirty="0" smtClean="0"/>
              <a:t>Third level</a:t>
            </a:r>
            <a:endParaRPr lang="en-US" strike="noStrike" noProof="1" dirty="0" smtClean="0"/>
          </a:p>
          <a:p>
            <a:pPr lvl="3" fontAlgn="base"/>
            <a:r>
              <a:rPr lang="en-US" strike="noStrike" noProof="1" dirty="0" smtClean="0"/>
              <a:t>Fourth level</a:t>
            </a:r>
            <a:endParaRPr lang="en-US" strike="noStrike" noProof="1" dirty="0" smtClean="0"/>
          </a:p>
          <a:p>
            <a:pPr lvl="4" fontAlgn="base"/>
            <a:r>
              <a:rPr lang="en-US" strike="noStrike" noProof="1" dirty="0" smtClean="0"/>
              <a:t>Fifth level</a:t>
            </a:r>
            <a:endParaRPr lang="en-NZ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EADC89-5B48-47AA-A071-B8A6EDD78E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 flipV="1">
            <a:off x="0" y="3048000"/>
            <a:ext cx="8839200" cy="34290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9" name="Freeform 8"/>
          <p:cNvSpPr/>
          <p:nvPr userDrawn="1"/>
        </p:nvSpPr>
        <p:spPr>
          <a:xfrm flipV="1">
            <a:off x="0" y="3021013"/>
            <a:ext cx="8334375" cy="3227387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</a:cxnLst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1">
              <a:alpha val="54117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B0A76A-3ED3-41C1-97F2-CEEAE5A3AFA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NZ" strike="noStrike" noProof="1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EADC89-5B48-47AA-A071-B8A6EDD78E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 flipV="1">
            <a:off x="0" y="3048000"/>
            <a:ext cx="8839200" cy="34290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123" name="Freeform 8"/>
          <p:cNvSpPr/>
          <p:nvPr userDrawn="1"/>
        </p:nvSpPr>
        <p:spPr>
          <a:xfrm flipV="1">
            <a:off x="0" y="3021013"/>
            <a:ext cx="8334375" cy="3227387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</a:cxnLst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1">
              <a:alpha val="54117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2571744"/>
            <a:ext cx="7772400" cy="1470025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860" y="4071942"/>
            <a:ext cx="6400800" cy="642942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967BE4-55A8-4A62-B479-7C08F1B0E68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page - Teal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422366" y="2663687"/>
            <a:ext cx="3178383" cy="90706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700">
                <a:solidFill>
                  <a:srgbClr val="F26400"/>
                </a:solidFill>
              </a:defRPr>
            </a:lvl1pPr>
          </a:lstStyle>
          <a:p>
            <a:pPr fontAlgn="base"/>
            <a:r>
              <a:rPr lang="en-US" strike="noStrike" noProof="1" dirty="0" smtClean="0"/>
              <a:t>Click to edit Master title style</a:t>
            </a:r>
            <a:endParaRPr lang="en-NZ" strike="noStrike" noProof="1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5422366" y="3744207"/>
            <a:ext cx="3178383" cy="678706"/>
          </a:xfrm>
        </p:spPr>
        <p:txBody>
          <a:bodyPr>
            <a:normAutofit/>
          </a:bodyPr>
          <a:lstStyle>
            <a:lvl1pPr marL="0" indent="0">
              <a:buClr>
                <a:srgbClr val="ED1C24"/>
              </a:buClr>
              <a:buNone/>
              <a:defRPr sz="2000"/>
            </a:lvl1pPr>
            <a:lvl2pPr>
              <a:buClr>
                <a:srgbClr val="ED1C24"/>
              </a:buClr>
              <a:defRPr/>
            </a:lvl2pPr>
            <a:lvl3pPr>
              <a:buClr>
                <a:srgbClr val="ED1C24"/>
              </a:buClr>
              <a:defRPr/>
            </a:lvl3pPr>
            <a:lvl4pPr>
              <a:buClr>
                <a:srgbClr val="ED1C24"/>
              </a:buClr>
              <a:defRPr/>
            </a:lvl4pPr>
            <a:lvl5pPr>
              <a:buClr>
                <a:srgbClr val="ED1C24"/>
              </a:buClr>
              <a:defRPr/>
            </a:lvl5pPr>
          </a:lstStyle>
          <a:p>
            <a:pPr lvl="0" fontAlgn="base"/>
            <a:r>
              <a:rPr lang="en-US" strike="noStrike" noProof="1" dirty="0" smtClean="0"/>
              <a:t>Click to edit Master text styles</a:t>
            </a:r>
            <a:endParaRPr lang="en-US" strike="noStrike" noProof="1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EADC89-5B48-47AA-A071-B8A6EDD78E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EADC89-5B48-47AA-A071-B8A6EDD78E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 indent="-228600"/>
            <a:r>
              <a:rPr lang="en-US" altLang="en-US" dirty="0"/>
              <a:t>Second level</a:t>
            </a:r>
            <a:endParaRPr lang="en-US" altLang="en-US" dirty="0"/>
          </a:p>
          <a:p>
            <a:pPr lvl="2" indent="-228600"/>
            <a:r>
              <a:rPr lang="en-US" altLang="en-US" dirty="0"/>
              <a:t>Third level</a:t>
            </a:r>
            <a:endParaRPr lang="en-US" altLang="en-US" dirty="0"/>
          </a:p>
          <a:p>
            <a:pPr lvl="3" indent="-228600"/>
            <a:r>
              <a:rPr lang="en-US" altLang="en-US" dirty="0"/>
              <a:t>Fourth level</a:t>
            </a:r>
            <a:endParaRPr lang="en-US" altLang="en-US" dirty="0"/>
          </a:p>
          <a:p>
            <a:pPr lvl="4" indent="-228600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EADC89-5B48-47AA-A071-B8A6EDD78E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itle 3"/>
          <p:cNvSpPr>
            <a:spLocks noGrp="1"/>
          </p:cNvSpPr>
          <p:nvPr>
            <p:ph type="title"/>
          </p:nvPr>
        </p:nvSpPr>
        <p:spPr>
          <a:xfrm>
            <a:off x="649288" y="3495675"/>
            <a:ext cx="6105525" cy="1277938"/>
          </a:xfrm>
          <a:ln/>
        </p:spPr>
        <p:txBody>
          <a:bodyPr vert="horz" wrap="square" lIns="91440" tIns="45720" rIns="91440" bIns="45720" anchor="b"/>
          <a:p>
            <a:pPr eaLnBrk="1" hangingPunct="1"/>
            <a:r>
              <a:rPr lang="en-US" altLang="en-US" kern="1200" dirty="0">
                <a:latin typeface="+mn-lt"/>
                <a:ea typeface="+mj-ea"/>
                <a:cs typeface="+mj-cs"/>
              </a:rPr>
              <a:t>Quality review </a:t>
            </a:r>
            <a:endParaRPr lang="en-NZ" altLang="en-US" kern="1200" dirty="0">
              <a:latin typeface="+mn-lt"/>
              <a:ea typeface="+mj-ea"/>
              <a:cs typeface="+mj-cs"/>
            </a:endParaRPr>
          </a:p>
        </p:txBody>
      </p:sp>
      <p:sp>
        <p:nvSpPr>
          <p:cNvPr id="9218" name="Subtitle 4"/>
          <p:cNvSpPr>
            <a:spLocks noGrp="1"/>
          </p:cNvSpPr>
          <p:nvPr>
            <p:ph type="subTitle" idx="1"/>
          </p:nvPr>
        </p:nvSpPr>
        <p:spPr>
          <a:xfrm>
            <a:off x="649288" y="4773613"/>
            <a:ext cx="6105525" cy="617537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en-NZ" kern="1200" dirty="0">
                <a:latin typeface="+mn-lt"/>
                <a:ea typeface="+mn-ea"/>
                <a:cs typeface="+mn-cs"/>
              </a:rPr>
              <a:t>For design</a:t>
            </a:r>
            <a:endParaRPr lang="en-US" altLang="en-NZ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>
            <a:off x="528320" y="-106680"/>
            <a:ext cx="7874635" cy="951230"/>
          </a:xfrm>
          <a:ln/>
        </p:spPr>
        <p:txBody>
          <a:bodyPr vert="horz" wrap="square" lIns="91440" tIns="45720" rIns="91440" bIns="45720" anchor="ctr"/>
          <a:p>
            <a:pPr/>
            <a:r>
              <a:rPr lang="en-US" altLang="en-NZ" kern="1200" dirty="0">
                <a:solidFill>
                  <a:srgbClr val="F26400"/>
                </a:solidFill>
                <a:latin typeface="+mn-lt"/>
                <a:ea typeface="+mj-ea"/>
                <a:cs typeface="+mj-cs"/>
              </a:rPr>
              <a:t>Bussiness process diagram</a:t>
            </a:r>
            <a:r>
              <a:rPr lang="en-NZ" altLang="en-US" kern="1200" dirty="0">
                <a:solidFill>
                  <a:srgbClr val="F26400"/>
                </a:solidFill>
                <a:latin typeface="+mn-lt"/>
                <a:ea typeface="+mj-ea"/>
                <a:cs typeface="+mj-cs"/>
              </a:rPr>
              <a:t> </a:t>
            </a:r>
            <a:endParaRPr lang="en-NZ" altLang="en-US" kern="1200" dirty="0">
              <a:solidFill>
                <a:srgbClr val="F26400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5" name="图片 4" descr="屏幕快照 2019-05-01 下午3.27.37"/>
          <p:cNvPicPr>
            <a:picLocks noChangeAspect="1"/>
          </p:cNvPicPr>
          <p:nvPr/>
        </p:nvPicPr>
        <p:blipFill>
          <a:blip r:embed="rId1"/>
          <a:srcRect l="10627" t="733" r="2045"/>
          <a:stretch>
            <a:fillRect/>
          </a:stretch>
        </p:blipFill>
        <p:spPr>
          <a:xfrm>
            <a:off x="342900" y="657225"/>
            <a:ext cx="8244840" cy="59328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屏幕快照 2019-05-01 下午3.27.49"/>
          <p:cNvPicPr>
            <a:picLocks noChangeAspect="1"/>
          </p:cNvPicPr>
          <p:nvPr/>
        </p:nvPicPr>
        <p:blipFill>
          <a:blip r:embed="rId1"/>
          <a:srcRect l="10663" t="-511" r="3466"/>
          <a:stretch>
            <a:fillRect/>
          </a:stretch>
        </p:blipFill>
        <p:spPr>
          <a:xfrm>
            <a:off x="494030" y="245110"/>
            <a:ext cx="8637270" cy="63671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屏幕快照 2019-05-01 下午3.28.08"/>
          <p:cNvPicPr>
            <a:picLocks noChangeAspect="1"/>
          </p:cNvPicPr>
          <p:nvPr/>
        </p:nvPicPr>
        <p:blipFill>
          <a:blip r:embed="rId1"/>
          <a:srcRect l="11023" t="-487" r="4192"/>
          <a:stretch>
            <a:fillRect/>
          </a:stretch>
        </p:blipFill>
        <p:spPr>
          <a:xfrm>
            <a:off x="614680" y="281305"/>
            <a:ext cx="8528050" cy="62947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屏幕快照 2019-05-01 下午3.28.17"/>
          <p:cNvPicPr>
            <a:picLocks noChangeAspect="1"/>
          </p:cNvPicPr>
          <p:nvPr/>
        </p:nvPicPr>
        <p:blipFill>
          <a:blip r:embed="rId1"/>
          <a:srcRect l="11023" t="-363" r="3946"/>
          <a:stretch>
            <a:fillRect/>
          </a:stretch>
        </p:blipFill>
        <p:spPr>
          <a:xfrm>
            <a:off x="530225" y="265430"/>
            <a:ext cx="8552815" cy="63271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屏幕快照 2019-05-01 下午3.28.25"/>
          <p:cNvPicPr>
            <a:picLocks noChangeAspect="1"/>
          </p:cNvPicPr>
          <p:nvPr/>
        </p:nvPicPr>
        <p:blipFill>
          <a:blip r:embed="rId1"/>
          <a:srcRect l="11143" r="4312"/>
          <a:stretch>
            <a:fillRect/>
          </a:stretch>
        </p:blipFill>
        <p:spPr>
          <a:xfrm>
            <a:off x="530225" y="290195"/>
            <a:ext cx="8503920" cy="62769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屏幕快照 2019-05-01 下午3.28.36"/>
          <p:cNvPicPr>
            <a:picLocks noChangeAspect="1"/>
          </p:cNvPicPr>
          <p:nvPr/>
        </p:nvPicPr>
        <p:blipFill>
          <a:blip r:embed="rId1"/>
          <a:srcRect l="10783" t="-263" r="3946"/>
          <a:stretch>
            <a:fillRect/>
          </a:stretch>
        </p:blipFill>
        <p:spPr>
          <a:xfrm>
            <a:off x="566420" y="286385"/>
            <a:ext cx="8576945" cy="62852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itle 3"/>
          <p:cNvSpPr>
            <a:spLocks noGrp="1"/>
          </p:cNvSpPr>
          <p:nvPr>
            <p:ph type="title"/>
          </p:nvPr>
        </p:nvSpPr>
        <p:spPr>
          <a:xfrm>
            <a:off x="649288" y="3495675"/>
            <a:ext cx="6105525" cy="1277938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en-US" altLang="en-NZ" kern="1200" dirty="0">
                <a:latin typeface="+mn-lt"/>
                <a:ea typeface="+mj-ea"/>
                <a:cs typeface="+mj-cs"/>
              </a:rPr>
              <a:t>Thanks for your time</a:t>
            </a:r>
            <a:endParaRPr lang="en-US" altLang="en-NZ" kern="1200" dirty="0">
              <a:latin typeface="+mn-lt"/>
              <a:ea typeface="+mj-ea"/>
              <a:cs typeface="+mj-cs"/>
            </a:endParaRPr>
          </a:p>
        </p:txBody>
      </p:sp>
      <p:sp>
        <p:nvSpPr>
          <p:cNvPr id="9218" name="Subtitle 4"/>
          <p:cNvSpPr>
            <a:spLocks noGrp="1"/>
          </p:cNvSpPr>
          <p:nvPr>
            <p:ph type="subTitle" idx="1"/>
          </p:nvPr>
        </p:nvSpPr>
        <p:spPr>
          <a:xfrm>
            <a:off x="649288" y="4773613"/>
            <a:ext cx="6105525" cy="617537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en-NZ" kern="1200" dirty="0">
                <a:latin typeface="+mn-lt"/>
                <a:ea typeface="+mn-ea"/>
                <a:cs typeface="+mn-cs"/>
              </a:rPr>
              <a:t>For design</a:t>
            </a:r>
            <a:endParaRPr lang="en-US" altLang="en-NZ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81</Words>
  <Application>WPS 文字</Application>
  <PresentationFormat>On-screen Show (4:3)</PresentationFormat>
  <Paragraphs>10</Paragraphs>
  <Slides>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方正书宋_GBK</vt:lpstr>
      <vt:lpstr>Wingdings</vt:lpstr>
      <vt:lpstr>Calibri</vt:lpstr>
      <vt:lpstr>Tahoma</vt:lpstr>
      <vt:lpstr>Calibri Light</vt:lpstr>
      <vt:lpstr>Kristen ITC</vt:lpstr>
      <vt:lpstr>Helvetica Neue</vt:lpstr>
      <vt:lpstr>宋体</vt:lpstr>
      <vt:lpstr>汉仪书宋二KW</vt:lpstr>
      <vt:lpstr>微软雅黑</vt:lpstr>
      <vt:lpstr>汉仪旗黑KW</vt:lpstr>
      <vt:lpstr>Arial Unicode MS</vt:lpstr>
      <vt:lpstr>苹方-简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Quality review </vt:lpstr>
    </vt:vector>
  </TitlesOfParts>
  <Company>AUT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</dc:title>
  <dc:creator>Remko de Jong</dc:creator>
  <cp:lastModifiedBy>caicongyu</cp:lastModifiedBy>
  <cp:revision>198</cp:revision>
  <dcterms:created xsi:type="dcterms:W3CDTF">2019-05-01T07:50:41Z</dcterms:created>
  <dcterms:modified xsi:type="dcterms:W3CDTF">2019-05-01T07:50:41Z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0x0101004DC9A5102B5B754D8551214860F4B512</vt:lpwstr>
  </property>
  <property fmtid="{D5CDD505-2E9C-101B-9397-08002B2CF9AE}" pid="3" name="PublishingExpirationDate">
    <vt:lpwstr/>
  </property>
  <property fmtid="{D5CDD505-2E9C-101B-9397-08002B2CF9AE}" pid="4" name="PublishingStartDate">
    <vt:lpwstr/>
  </property>
  <property fmtid="{D5CDD505-2E9C-101B-9397-08002B2CF9AE}" pid="5" name="KSOProductBuildVer">
    <vt:lpwstr>2052-1.0.0.1304</vt:lpwstr>
  </property>
</Properties>
</file>