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23C"/>
    <a:srgbClr val="E87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3"/>
            <a:ext cx="9144000" cy="21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Affichage à l'écran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Parcours Data Scientist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9</cp:revision>
  <dcterms:created xsi:type="dcterms:W3CDTF">2017-11-17T16:33:28Z</dcterms:created>
  <dcterms:modified xsi:type="dcterms:W3CDTF">2017-11-17T23:04:13Z</dcterms:modified>
</cp:coreProperties>
</file>