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2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19/11/2017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19/11/2017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19/11/2017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19/11/2017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19/11/2017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4 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:</a:t>
            </a:r>
          </a:p>
          <a:p>
            <a:r>
              <a:rPr lang="fr-FR" dirty="0">
                <a:solidFill>
                  <a:srgbClr val="E8750C"/>
                </a:solidFill>
                <a:latin typeface="Lato" pitchFamily="34" charset="0"/>
              </a:rPr>
              <a:t>Anticipez le retard de vol des avions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19/11/2017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otre chauffeur vous attends même avec du ret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3517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Modèle Mois/Date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Modèle Semaine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Optimisation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concernant les vols (USA)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an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5 million de vols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Aucune donnée manquante</a:t>
            </a:r>
          </a:p>
          <a:p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Faire un modèle prédictif des retards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Contrainte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« Accessible » à l’utilisateur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redontantes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AirlineID</a:t>
            </a:r>
            <a:r>
              <a:rPr lang="fr-FR" dirty="0" smtClean="0">
                <a:solidFill>
                  <a:srgbClr val="E8750C"/>
                </a:solidFill>
              </a:rPr>
              <a:t>, Carrier, dates, </a:t>
            </a:r>
            <a:r>
              <a:rPr lang="fr-FR" dirty="0" err="1" smtClean="0">
                <a:solidFill>
                  <a:srgbClr val="E8750C"/>
                </a:solidFill>
              </a:rPr>
              <a:t>airports</a:t>
            </a:r>
            <a:r>
              <a:rPr lang="fr-FR" dirty="0" smtClean="0">
                <a:solidFill>
                  <a:srgbClr val="E8750C"/>
                </a:solidFill>
              </a:rPr>
              <a:t>, …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inconnus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Tail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inutiles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Flight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wheelsON</a:t>
            </a:r>
            <a:r>
              <a:rPr lang="fr-FR" dirty="0" smtClean="0">
                <a:solidFill>
                  <a:srgbClr val="E8750C"/>
                </a:solidFill>
              </a:rPr>
              <a:t>/OFF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imprévisibles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 Delay, Security Delay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nécessaire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et heure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Aeroport</a:t>
            </a:r>
            <a:r>
              <a:rPr lang="fr-FR" dirty="0" smtClean="0">
                <a:solidFill>
                  <a:srgbClr val="E8750C"/>
                </a:solidFill>
              </a:rPr>
              <a:t> de Départ et d’arrivé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8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de données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Mois d’avril – données erronées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des vols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Retard semi-prévisible &gt; 60 min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/NAS/Security </a:t>
            </a:r>
            <a:r>
              <a:rPr lang="fr-FR" dirty="0" err="1" smtClean="0">
                <a:solidFill>
                  <a:srgbClr val="E8750C"/>
                </a:solidFill>
              </a:rPr>
              <a:t>delay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Late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Aircraft</a:t>
            </a:r>
            <a:r>
              <a:rPr lang="fr-FR" dirty="0" smtClean="0">
                <a:solidFill>
                  <a:srgbClr val="E8750C"/>
                </a:solidFill>
              </a:rPr>
              <a:t> Delay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Retard imprévisible &gt; 0 min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Cancelled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Diverted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6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Procédé 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1: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Allègement par mois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2: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Regroupement des 12 mois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Fin du nettoyage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Génération des </a:t>
            </a:r>
            <a:r>
              <a:rPr lang="fr-FR" dirty="0" err="1" smtClean="0">
                <a:solidFill>
                  <a:srgbClr val="E8750C"/>
                </a:solidFill>
              </a:rPr>
              <a:t>datasets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Production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3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Sauvegarde Train/Test sets en matrices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suivants: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 modèle par script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Ecrit les résultats dans un fichier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58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19/11/2017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31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198</Words>
  <Application>Microsoft Office PowerPoint</Application>
  <PresentationFormat>Affichage à l'écran (4:3)</PresentationFormat>
  <Paragraphs>84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Exploration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14</cp:revision>
  <dcterms:created xsi:type="dcterms:W3CDTF">2017-11-17T16:33:28Z</dcterms:created>
  <dcterms:modified xsi:type="dcterms:W3CDTF">2017-11-19T20:12:12Z</dcterms:modified>
</cp:coreProperties>
</file>