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69" r:id="rId12"/>
    <p:sldId id="275" r:id="rId13"/>
    <p:sldId id="270" r:id="rId14"/>
    <p:sldId id="276" r:id="rId15"/>
    <p:sldId id="271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ni57.pythonanywher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34481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3 :</a:t>
            </a:r>
          </a:p>
          <a:p>
            <a:r>
              <a:rPr lang="fr-FR" dirty="0">
                <a:solidFill>
                  <a:srgbClr val="E8750C"/>
                </a:solidFill>
              </a:rPr>
              <a:t>Développez un moteur de recommandations de films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movie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3415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mdb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9678"/>
            <a:ext cx="3312368" cy="20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AgglomerativeClustering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A fournir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Ne </a:t>
            </a:r>
            <a:r>
              <a:rPr lang="fr-FR" sz="2400" dirty="0">
                <a:solidFill>
                  <a:srgbClr val="E8750C"/>
                </a:solidFill>
              </a:rPr>
              <a:t>retourne pas de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#9</a:t>
            </a:r>
          </a:p>
          <a:p>
            <a:r>
              <a:rPr lang="fr-FR" sz="1600" b="1" dirty="0" smtClean="0"/>
              <a:t>Sortie (238 films)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Avatar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Pirates </a:t>
            </a:r>
            <a:r>
              <a:rPr lang="en-US" sz="1600" dirty="0"/>
              <a:t>of the Caribbean: At World's </a:t>
            </a:r>
            <a:r>
              <a:rPr lang="en-US" sz="1600" dirty="0" smtClean="0"/>
              <a:t>End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John </a:t>
            </a:r>
            <a:r>
              <a:rPr lang="en-US" sz="1600" dirty="0"/>
              <a:t>Carter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Spider-Man 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Avengers</a:t>
            </a:r>
            <a:r>
              <a:rPr lang="en-US" sz="1600" dirty="0"/>
              <a:t>: Age of </a:t>
            </a:r>
            <a:r>
              <a:rPr lang="en-US" sz="1600" dirty="0" err="1"/>
              <a:t>Ultron</a:t>
            </a:r>
            <a:r>
              <a:rPr lang="en-US" sz="1600" dirty="0"/>
              <a:t>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Batman </a:t>
            </a:r>
            <a:r>
              <a:rPr lang="en-US" sz="1600" dirty="0"/>
              <a:t>v Superman: Dawn of Justice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Superman </a:t>
            </a:r>
            <a:r>
              <a:rPr lang="en-US" sz="1600" dirty="0"/>
              <a:t>Returns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Quantum </a:t>
            </a:r>
            <a:r>
              <a:rPr lang="en-US" sz="1600" dirty="0"/>
              <a:t>of Solace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Pirates </a:t>
            </a:r>
            <a:r>
              <a:rPr lang="en-US" sz="1600" dirty="0"/>
              <a:t>of the Caribbean: Dead Man's Chest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Lone Ranger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Man </a:t>
            </a:r>
            <a:r>
              <a:rPr lang="en-US" sz="1600" dirty="0"/>
              <a:t>of Steel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Avengers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Isomap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</a:t>
            </a:r>
            <a:r>
              <a:rPr lang="fr-FR" sz="2400" dirty="0" smtClean="0">
                <a:solidFill>
                  <a:srgbClr val="E8750C"/>
                </a:solidFill>
              </a:rPr>
              <a:t>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3 - recomm. de films\isomap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8760"/>
            <a:ext cx="3168352" cy="21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3 - recomm. de films\isomap3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3180"/>
            <a:ext cx="5889972" cy="45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9552" y="3933056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Repo! The </a:t>
            </a:r>
            <a:r>
              <a:rPr lang="fr-FR" sz="1600" dirty="0" err="1"/>
              <a:t>Genetic</a:t>
            </a:r>
            <a:r>
              <a:rPr lang="fr-FR" sz="1600" dirty="0"/>
              <a:t> </a:t>
            </a:r>
            <a:r>
              <a:rPr lang="fr-FR" sz="1600" dirty="0" err="1" smtClean="0"/>
              <a:t>Opera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Bram </a:t>
            </a:r>
            <a:r>
              <a:rPr lang="fr-FR" sz="1600" dirty="0" err="1"/>
              <a:t>Stoker's</a:t>
            </a:r>
            <a:r>
              <a:rPr lang="fr-FR" sz="1600" dirty="0"/>
              <a:t> Dracula</a:t>
            </a:r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Locally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Linear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Embedding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</a:t>
            </a:r>
            <a:r>
              <a:rPr lang="fr-FR" sz="2400" dirty="0">
                <a:solidFill>
                  <a:srgbClr val="E8750C"/>
                </a:solidFill>
              </a:rPr>
              <a:t>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u="sng" dirty="0" smtClean="0">
                <a:solidFill>
                  <a:srgbClr val="E8750C"/>
                </a:solidFill>
              </a:rPr>
              <a:t>Sensible à l’initialisation</a:t>
            </a:r>
            <a:endParaRPr lang="fr-FR" sz="2400" u="sng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4216439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Shawshank</a:t>
            </a:r>
            <a:r>
              <a:rPr lang="fr-FR" sz="1600" dirty="0"/>
              <a:t> </a:t>
            </a:r>
            <a:r>
              <a:rPr lang="fr-FR" sz="1600" dirty="0" err="1"/>
              <a:t>Redemption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Pulp</a:t>
            </a:r>
            <a:r>
              <a:rPr lang="fr-FR" sz="1600" dirty="0"/>
              <a:t> Fiction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It </a:t>
            </a:r>
            <a:r>
              <a:rPr lang="fr-FR" sz="1600" dirty="0" err="1"/>
              <a:t>Happened</a:t>
            </a:r>
            <a:r>
              <a:rPr lang="fr-FR" sz="1600" dirty="0"/>
              <a:t> One Night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430" y="1340927"/>
            <a:ext cx="3309050" cy="220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15087"/>
          <a:stretch/>
        </p:blipFill>
        <p:spPr bwMode="auto">
          <a:xfrm>
            <a:off x="4932947" y="3446140"/>
            <a:ext cx="5031250" cy="40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TSNE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4352974" cy="348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710548" cy="202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11560" y="3933056"/>
            <a:ext cx="4248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PCA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decomposition</a:t>
            </a:r>
            <a:r>
              <a:rPr lang="fr-FR" sz="2400" dirty="0">
                <a:solidFill>
                  <a:srgbClr val="E8750C"/>
                </a:solidFill>
              </a:rPr>
              <a:t> </a:t>
            </a:r>
            <a:r>
              <a:rPr lang="fr-FR" sz="2400" dirty="0" smtClean="0">
                <a:solidFill>
                  <a:srgbClr val="E8750C"/>
                </a:solidFill>
              </a:rPr>
              <a:t>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non nécessaire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Nécessite haute dim.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10 </a:t>
            </a:r>
            <a:r>
              <a:rPr lang="fr-FR" sz="2000" dirty="0" err="1" smtClean="0">
                <a:solidFill>
                  <a:srgbClr val="E8750C"/>
                </a:solidFill>
              </a:rPr>
              <a:t>dims</a:t>
            </a:r>
            <a:r>
              <a:rPr lang="fr-FR" sz="2000" dirty="0" smtClean="0">
                <a:solidFill>
                  <a:srgbClr val="E8750C"/>
                </a:solidFill>
              </a:rPr>
              <a:t> =&gt; 70% de la variance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3 - recomm. de films\PCA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409081" cy="2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rojet 3 - recomm. de films\PCA3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3140968"/>
            <a:ext cx="5550006" cy="42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907704" y="4648487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Charge of the Light </a:t>
            </a:r>
            <a:r>
              <a:rPr lang="en-US" sz="1600" dirty="0" smtClean="0"/>
              <a:t>Brigade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Red</a:t>
            </a:r>
            <a:r>
              <a:rPr lang="fr-FR" sz="1600" dirty="0"/>
              <a:t> River</a:t>
            </a:r>
          </a:p>
        </p:txBody>
      </p:sp>
    </p:spTree>
    <p:extLst>
      <p:ext uri="{BB962C8B-B14F-4D97-AF65-F5344CB8AC3E}">
        <p14:creationId xmlns:p14="http://schemas.microsoft.com/office/powerpoint/2010/main" val="33462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Mise en place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choisi :TSNE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 basé sur </a:t>
            </a:r>
            <a:r>
              <a:rPr lang="fr-FR" dirty="0" err="1" smtClean="0">
                <a:solidFill>
                  <a:srgbClr val="E8750C"/>
                </a:solidFill>
              </a:rPr>
              <a:t>kl_divergent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Agrégation des coordonnées au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Récupération des n-pts les plus proche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Sauvegarde de paramètres sur </a:t>
            </a:r>
            <a:r>
              <a:rPr lang="fr-FR" dirty="0" err="1" smtClean="0">
                <a:solidFill>
                  <a:srgbClr val="E8750C"/>
                </a:solidFill>
              </a:rPr>
              <a:t>pickle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Creation</a:t>
            </a:r>
            <a:r>
              <a:rPr lang="fr-FR" dirty="0" smtClean="0">
                <a:solidFill>
                  <a:srgbClr val="E8750C"/>
                </a:solidFill>
              </a:rPr>
              <a:t> petite API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r>
              <a:rPr lang="fr-FR" dirty="0" smtClean="0">
                <a:solidFill>
                  <a:srgbClr val="E8750C"/>
                </a:solidFill>
              </a:rPr>
              <a:t> (page d’</a:t>
            </a:r>
            <a:r>
              <a:rPr lang="fr-FR" dirty="0" err="1" smtClean="0">
                <a:solidFill>
                  <a:srgbClr val="E8750C"/>
                </a:solidFill>
              </a:rPr>
              <a:t>acceuil</a:t>
            </a:r>
            <a:r>
              <a:rPr lang="fr-FR" dirty="0" smtClean="0">
                <a:solidFill>
                  <a:srgbClr val="E8750C"/>
                </a:solidFill>
              </a:rPr>
              <a:t> et recommandation)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pour </a:t>
            </a:r>
            <a:r>
              <a:rPr lang="fr-FR" dirty="0" err="1" smtClean="0">
                <a:solidFill>
                  <a:srgbClr val="E8750C"/>
                </a:solidFill>
              </a:rPr>
              <a:t>recupérer</a:t>
            </a:r>
            <a:r>
              <a:rPr lang="fr-FR" dirty="0" smtClean="0">
                <a:solidFill>
                  <a:srgbClr val="E8750C"/>
                </a:solidFill>
              </a:rPr>
              <a:t> les champ principaux basé sur la distance euclidienne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E8750C"/>
                </a:solidFill>
                <a:hlinkClick r:id="rId2"/>
              </a:rPr>
              <a:t>http://coni57.pythonanywhere.com/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Peu de critère initiaux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Seulement 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difficile a évaluer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Pas de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Nombre de clusters inconnus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Manifolds fonctionnent mieux que cluster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Initialisation importante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 satisfaisant surtout pour 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Les autres ne prédisent même pas les suites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Modélisation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DBSCAN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Hierarchique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Isomap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final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Mise en place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clustering image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4877773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5023C"/>
                </a:solidFill>
              </a:rPr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5043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(genre, titre, année de sorties,  ….)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Issue de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Objectif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Faire un moteur de recommandation de films similaires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sans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Generer</a:t>
            </a:r>
            <a:r>
              <a:rPr lang="fr-FR" dirty="0" smtClean="0">
                <a:solidFill>
                  <a:srgbClr val="E8750C"/>
                </a:solidFill>
              </a:rPr>
              <a:t> une simple 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1 : Données manquantes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Color</a:t>
            </a:r>
            <a:r>
              <a:rPr lang="fr-FR" dirty="0" smtClean="0">
                <a:solidFill>
                  <a:srgbClr val="E8750C"/>
                </a:solidFill>
              </a:rPr>
              <a:t> : basé sur la 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Critic</a:t>
            </a:r>
            <a:r>
              <a:rPr lang="fr-FR" dirty="0" smtClean="0">
                <a:solidFill>
                  <a:srgbClr val="E8750C"/>
                </a:solidFill>
              </a:rPr>
              <a:t>/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>
                <a:solidFill>
                  <a:srgbClr val="E8750C"/>
                </a:solidFill>
              </a:rPr>
              <a:t>/"compte": </a:t>
            </a:r>
            <a:r>
              <a:rPr lang="fr-FR" dirty="0" smtClean="0">
                <a:solidFill>
                  <a:srgbClr val="E8750C"/>
                </a:solidFill>
              </a:rPr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Durée/vente/budget/</a:t>
            </a:r>
            <a:r>
              <a:rPr lang="fr-FR" dirty="0" err="1" smtClean="0">
                <a:solidFill>
                  <a:srgbClr val="E8750C"/>
                </a:solidFill>
              </a:rPr>
              <a:t>year</a:t>
            </a:r>
            <a:r>
              <a:rPr lang="fr-FR" dirty="0" smtClean="0">
                <a:solidFill>
                  <a:srgbClr val="E8750C"/>
                </a:solidFill>
              </a:rPr>
              <a:t> : moyenne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Langue/Country: Majorité (English/USA)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Noms : None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3 - recomm. de films\countr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12" y="4077072"/>
            <a:ext cx="4353644" cy="290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1 : Simplification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Genres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Split et OHE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Rating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âge (OHE+)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Acteurs: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</a:t>
            </a:r>
            <a:r>
              <a:rPr lang="fr-FR" dirty="0" err="1" smtClean="0">
                <a:solidFill>
                  <a:srgbClr val="E8750C"/>
                </a:solidFill>
              </a:rPr>
              <a:t>occurence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3 - recomm. de films\genres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1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3 - recomm. de films\actor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01008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2.1 : Suppression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Keywords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Ratio (pas estimable)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 du film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Lien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2.2 : Suppression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Directeur ou 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act</a:t>
            </a:r>
            <a:r>
              <a:rPr lang="fr-FR" dirty="0" smtClean="0">
                <a:solidFill>
                  <a:srgbClr val="E8750C"/>
                </a:solidFill>
              </a:rPr>
              <a:t>. 3 manquant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Duplicata et </a:t>
            </a:r>
            <a:r>
              <a:rPr lang="fr-FR" dirty="0" err="1" smtClean="0">
                <a:solidFill>
                  <a:srgbClr val="E8750C"/>
                </a:solidFill>
              </a:rPr>
              <a:t>reindexation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3 - recomm. de films\keywork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4084035" cy="27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3 : Encodage/Clean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non-encodée </a:t>
            </a:r>
            <a:r>
              <a:rPr lang="fr-FR" dirty="0" err="1" smtClean="0">
                <a:solidFill>
                  <a:srgbClr val="E8750C"/>
                </a:solidFill>
              </a:rPr>
              <a:t>allegé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Pour la production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encodée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LabelEncoder</a:t>
            </a:r>
            <a:r>
              <a:rPr lang="fr-FR" dirty="0" smtClean="0">
                <a:solidFill>
                  <a:srgbClr val="E8750C"/>
                </a:solidFill>
              </a:rPr>
              <a:t> pour textes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K-</a:t>
            </a:r>
            <a:r>
              <a:rPr lang="fr-FR" sz="2800" dirty="0" err="1" smtClean="0">
                <a:solidFill>
                  <a:srgbClr val="E8750C"/>
                </a:solidFill>
              </a:rPr>
              <a:t>means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Nombre de clusters 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 fournir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3 - recomm. de films\kmeans3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47337"/>
            <a:ext cx="6629507" cy="50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3 - recomm. de films\kmeans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80728"/>
            <a:ext cx="3672408" cy="24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9552" y="4113654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Prince of Persia: The Sands of </a:t>
            </a:r>
            <a:r>
              <a:rPr lang="en-US" sz="1600" dirty="0" smtClean="0"/>
              <a:t>Time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Krrish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6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DBSCAN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</a:t>
            </a:r>
            <a:r>
              <a:rPr lang="fr-FR" sz="2000" dirty="0" err="1" smtClean="0">
                <a:solidFill>
                  <a:srgbClr val="E8750C"/>
                </a:solidFill>
              </a:rPr>
              <a:t>necessaire</a:t>
            </a:r>
            <a:endParaRPr lang="fr-FR" sz="20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Ne retourne pas de </a:t>
            </a:r>
            <a:r>
              <a:rPr lang="fr-FR" sz="2400" dirty="0">
                <a:solidFill>
                  <a:srgbClr val="E8750C"/>
                </a:solidFill>
              </a:rPr>
              <a:t>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Contenu des cluster variable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#6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Terminator 3: Rise of the Machines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Matrix Reloaded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Hulk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Total Recall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</a:t>
            </a:r>
            <a:r>
              <a:rPr lang="en-US" sz="1600" dirty="0"/>
              <a:t>2: Judgment </a:t>
            </a:r>
            <a:r>
              <a:rPr lang="en-US" sz="1600" dirty="0" smtClean="0"/>
              <a:t>Day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Dredd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</a:t>
            </a:r>
            <a:r>
              <a:rPr lang="en-US" sz="1600" dirty="0"/>
              <a:t>Los </a:t>
            </a:r>
            <a:r>
              <a:rPr lang="en-US" sz="1600" dirty="0" smtClean="0"/>
              <a:t>Angeles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Æon</a:t>
            </a:r>
            <a:r>
              <a:rPr lang="en-US" sz="1600" dirty="0" smtClean="0"/>
              <a:t> </a:t>
            </a:r>
            <a:r>
              <a:rPr lang="en-US" sz="1600" dirty="0"/>
              <a:t>Flux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Universal </a:t>
            </a:r>
            <a:r>
              <a:rPr lang="en-US" sz="1600" dirty="0"/>
              <a:t>Soldier: The Return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Black Hole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Megaforce</a:t>
            </a:r>
            <a:r>
              <a:rPr lang="en-US" sz="1600" dirty="0"/>
              <a:t>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Terminator 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</a:t>
            </a:r>
            <a:r>
              <a:rPr lang="en-US" sz="1600" dirty="0"/>
              <a:t>from New </a:t>
            </a:r>
            <a:r>
              <a:rPr lang="en-US" sz="1600" dirty="0" smtClean="0"/>
              <a:t>York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</a:t>
            </a:r>
            <a:r>
              <a:rPr lang="en-US" sz="1600" dirty="0"/>
              <a:t>from the Planet of the Apes 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</a:t>
            </a:r>
            <a:r>
              <a:rPr lang="en-US" sz="1600" dirty="0"/>
              <a:t>for the Planet of the </a:t>
            </a:r>
            <a:r>
              <a:rPr lang="en-US" sz="1600" dirty="0" smtClean="0"/>
              <a:t>Apes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Conquest </a:t>
            </a:r>
            <a:r>
              <a:rPr lang="en-US" sz="1600" dirty="0"/>
              <a:t>of the Planet of the Apes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490</Words>
  <Application>Microsoft Office PowerPoint</Application>
  <PresentationFormat>Affichage à l'écran (4:3)</PresentationFormat>
  <Paragraphs>247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Parcours Data Scientist</vt:lpstr>
      <vt:lpstr>Sommaire</vt:lpstr>
      <vt:lpstr>Presentation</vt:lpstr>
      <vt:lpstr>Nettoyage</vt:lpstr>
      <vt:lpstr>Nettoyage</vt:lpstr>
      <vt:lpstr>Nettoyage</vt:lpstr>
      <vt:lpstr>Nettoyage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Modèle final</vt:lpstr>
      <vt:lpstr>Modèle final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37</cp:revision>
  <dcterms:created xsi:type="dcterms:W3CDTF">2017-11-17T16:33:28Z</dcterms:created>
  <dcterms:modified xsi:type="dcterms:W3CDTF">2017-11-19T00:20:07Z</dcterms:modified>
</cp:coreProperties>
</file>