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AAB8-496E-4663-BE16-1A15B049C3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C37CE3-0D40-4A2C-85BB-33EE877CC8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7EEBA-5DD5-4801-98EE-0DBCC9631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5654-FF2A-48AD-B0F6-3625188974E8}" type="datetimeFigureOut">
              <a:rPr lang="en-AU" smtClean="0"/>
              <a:t>19/11/2019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03ADB-40BF-4677-940D-99EAC450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B4841-DD89-45AC-B8CC-09EDC6A93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2DCCF-5A62-41C6-98A7-8DAF976AD4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007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6A1A3-2201-41DF-9EEC-DFF361535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805700-5BE1-4276-86DF-3179D3159C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9D18A-80C6-4E8B-B62F-92280C70C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5654-FF2A-48AD-B0F6-3625188974E8}" type="datetimeFigureOut">
              <a:rPr lang="en-AU" smtClean="0"/>
              <a:t>19/11/2019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30501-896F-46EE-83FC-823750D1B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D97C8-8080-4C25-AEC3-25A68937F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2DCCF-5A62-41C6-98A7-8DAF976AD4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0188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BE4453-4566-4D31-A4C5-7697285371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1CC868-ADC9-4A64-8A77-DF4339148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2D842-B624-42E1-8068-8D55AED88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5654-FF2A-48AD-B0F6-3625188974E8}" type="datetimeFigureOut">
              <a:rPr lang="en-AU" smtClean="0"/>
              <a:t>19/11/2019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09F5B-C3EE-447F-B7E9-BF79F61DB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01281-8E36-4001-9147-2B14C4EB0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2DCCF-5A62-41C6-98A7-8DAF976AD4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1250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2F5A9-DB2D-4D62-A55B-5437FBB29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EC3F2-9A94-45C4-9389-4B4039AB6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16F72-671C-4BF5-9F8C-10D39C77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5654-FF2A-48AD-B0F6-3625188974E8}" type="datetimeFigureOut">
              <a:rPr lang="en-AU" smtClean="0"/>
              <a:t>19/11/2019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DC400-6DED-459F-867D-B8D99978C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600CD-2302-45A6-80C3-BB68ADAA8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2DCCF-5A62-41C6-98A7-8DAF976AD4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8670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A5DAC-0894-452B-B75E-EE6E4B5FF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1250E-5815-4CF6-9763-76C96F91F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15B45-0CA8-4D10-9911-2E48FF33B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5654-FF2A-48AD-B0F6-3625188974E8}" type="datetimeFigureOut">
              <a:rPr lang="en-AU" smtClean="0"/>
              <a:t>19/11/2019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99C60-0E0A-4208-BD8D-30858BA81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7CEEB-2889-436C-AE52-DB5CC1B49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2DCCF-5A62-41C6-98A7-8DAF976AD4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1732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1F836-DCE8-40BE-A1A5-B913610BC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75074-ECE6-47DD-98C8-80AF4829CB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7ED38B-B221-4338-9663-D83ABFDA5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CE3AA0-A49C-42BA-83DF-74148C8D1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5654-FF2A-48AD-B0F6-3625188974E8}" type="datetimeFigureOut">
              <a:rPr lang="en-AU" smtClean="0"/>
              <a:t>19/11/2019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97E85-4177-4E70-9BCE-9243B436F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E0633-7D00-45CE-8FF6-85AAC36AE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2DCCF-5A62-41C6-98A7-8DAF976AD4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8060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42FC-07A6-4B14-9F76-BE8BE78AE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5097E5-1443-4F7E-92B8-123394721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A6F2DB-5D27-4722-9B88-5516733E84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92D709-62E0-483C-8D6D-43F371A89F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B72BBB-62F7-42D2-8BD9-AEBB6F758C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2610BD-E1F1-465C-93C2-D85B7866F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5654-FF2A-48AD-B0F6-3625188974E8}" type="datetimeFigureOut">
              <a:rPr lang="en-AU" smtClean="0"/>
              <a:t>19/11/2019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16A7DF-CC8C-48E5-8F53-B099CC3C9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399D20-BAAC-4D28-9944-EED1A7DE6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2DCCF-5A62-41C6-98A7-8DAF976AD4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5777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DBBCD-006F-431E-8720-6DFC9AADB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21D6FB-6E9D-422E-ADEB-2287A9A36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5654-FF2A-48AD-B0F6-3625188974E8}" type="datetimeFigureOut">
              <a:rPr lang="en-AU" smtClean="0"/>
              <a:t>19/11/2019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509D6C-9739-48C4-8699-55F57416E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8F73C6-7D78-4C0B-8869-B3CD01AC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2DCCF-5A62-41C6-98A7-8DAF976AD4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8382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5F73A6-5A01-407B-BB72-98DC9A0E3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5654-FF2A-48AD-B0F6-3625188974E8}" type="datetimeFigureOut">
              <a:rPr lang="en-AU" smtClean="0"/>
              <a:t>19/11/2019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DCE7A4-A219-4995-B7A4-3A778553E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B6AAE3-0382-436C-8B36-CE779CA8E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2DCCF-5A62-41C6-98A7-8DAF976AD4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9034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53FF4-1E19-4312-929E-74979E9D6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6643A-5ABD-4A54-AABE-C3811628F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1CDE4E-D005-4FD0-A7D4-4EEDF9CF2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DF0127-FA7C-4E53-A654-207AE207D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5654-FF2A-48AD-B0F6-3625188974E8}" type="datetimeFigureOut">
              <a:rPr lang="en-AU" smtClean="0"/>
              <a:t>19/11/2019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3F8A1F-564D-4867-834F-C748681CC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DDF1D-9AFF-4B26-91C3-DE69D84CF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2DCCF-5A62-41C6-98A7-8DAF976AD4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0996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2720B-45BE-443E-ADFB-E835E9B59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88BCD7-D0B6-427B-BD76-FB19D944BA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F56E62-AD5D-4A0A-AE00-88786A522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24AF9-484D-46EB-AEC5-9A4AFB767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5654-FF2A-48AD-B0F6-3625188974E8}" type="datetimeFigureOut">
              <a:rPr lang="en-AU" smtClean="0"/>
              <a:t>19/11/2019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C0A92C-2386-4D65-869C-8610D602E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672124-2999-44F0-B350-06AAE871D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2DCCF-5A62-41C6-98A7-8DAF976AD4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5059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C5FE5D-85B9-48E2-A059-90D754FC4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0EA77-48DC-4020-AA96-C4F0E4B84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5A73A-8C41-4A46-8E97-538E897F36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45654-FF2A-48AD-B0F6-3625188974E8}" type="datetimeFigureOut">
              <a:rPr lang="en-AU" smtClean="0"/>
              <a:t>19/11/2019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F20BA-9EC3-49EB-B6E9-B14D843873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AFCFC-F046-4EB2-8F74-3B04226A04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2DCCF-5A62-41C6-98A7-8DAF976AD4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6378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4291BA1-D78D-4AF3-BE27-6185947A184D}"/>
              </a:ext>
            </a:extLst>
          </p:cNvPr>
          <p:cNvSpPr/>
          <p:nvPr/>
        </p:nvSpPr>
        <p:spPr>
          <a:xfrm>
            <a:off x="1519417" y="563765"/>
            <a:ext cx="9673389" cy="60501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C6F279-C58B-46F3-A2B1-DF4F770A52A3}"/>
              </a:ext>
            </a:extLst>
          </p:cNvPr>
          <p:cNvSpPr/>
          <p:nvPr/>
        </p:nvSpPr>
        <p:spPr>
          <a:xfrm>
            <a:off x="1581293" y="715020"/>
            <a:ext cx="3066335" cy="4606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AU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 select source of data: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7AA417-2F5A-4EFC-9D8E-33DAE6727010}"/>
              </a:ext>
            </a:extLst>
          </p:cNvPr>
          <p:cNvSpPr/>
          <p:nvPr/>
        </p:nvSpPr>
        <p:spPr>
          <a:xfrm>
            <a:off x="4826383" y="715020"/>
            <a:ext cx="5846200" cy="46063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Select2</a:t>
            </a:r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куда передаётся список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источников данных </a:t>
            </a:r>
            <a:endParaRPr lang="en-AU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A3407B-4172-4351-88B2-EFE1FD42A053}"/>
              </a:ext>
            </a:extLst>
          </p:cNvPr>
          <p:cNvSpPr/>
          <p:nvPr/>
        </p:nvSpPr>
        <p:spPr>
          <a:xfrm>
            <a:off x="1519417" y="165004"/>
            <a:ext cx="9673389" cy="39876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up a new TURF analysis</a:t>
            </a:r>
            <a:endParaRPr lang="en-A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34B147F6-E8C5-454A-8415-142C2508F58B}"/>
              </a:ext>
            </a:extLst>
          </p:cNvPr>
          <p:cNvSpPr/>
          <p:nvPr/>
        </p:nvSpPr>
        <p:spPr>
          <a:xfrm>
            <a:off x="3396343" y="1474728"/>
            <a:ext cx="6194544" cy="1082842"/>
          </a:xfrm>
          <a:prstGeom prst="wedgeRoundRectCallout">
            <a:avLst>
              <a:gd name="adj1" fmla="val 24762"/>
              <a:gd name="adj2" fmla="val -6938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100" dirty="0">
                <a:latin typeface="Arial" panose="020B0604020202020204" pitchFamily="34" charset="0"/>
                <a:cs typeface="Arial" panose="020B0604020202020204" pitchFamily="34" charset="0"/>
              </a:rPr>
              <a:t>Сюда будут передаваться список источников данных от страницы, которая инициализирует этот компонент, вместе в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callback, </a:t>
            </a:r>
            <a:r>
              <a:rPr lang="ru-RU" sz="1100" dirty="0">
                <a:latin typeface="Arial" panose="020B0604020202020204" pitchFamily="34" charset="0"/>
                <a:cs typeface="Arial" panose="020B0604020202020204" pitchFamily="34" charset="0"/>
              </a:rPr>
              <a:t>которая вернёт сами данные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100" dirty="0">
                <a:latin typeface="Arial" panose="020B0604020202020204" pitchFamily="34" charset="0"/>
                <a:cs typeface="Arial" panose="020B0604020202020204" pitchFamily="34" charset="0"/>
              </a:rPr>
              <a:t>Помимо источников данных из самой страницы, должны быть ещё и примеры данных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100" dirty="0">
                <a:latin typeface="Arial" panose="020B0604020202020204" pitchFamily="34" charset="0"/>
                <a:cs typeface="Arial" panose="020B0604020202020204" pitchFamily="34" charset="0"/>
              </a:rPr>
              <a:t>Помимо этого, должна быть возможность вставить данные в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text area </a:t>
            </a:r>
            <a:r>
              <a:rPr lang="ru-RU" sz="1100" dirty="0">
                <a:latin typeface="Arial" panose="020B0604020202020204" pitchFamily="34" charset="0"/>
                <a:cs typeface="Arial" panose="020B0604020202020204" pitchFamily="34" charset="0"/>
              </a:rPr>
              <a:t>из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Excel</a:t>
            </a:r>
            <a:endParaRPr lang="en-AU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38CC1F-E4E5-4331-AAC0-3BE63C1E059C}"/>
              </a:ext>
            </a:extLst>
          </p:cNvPr>
          <p:cNvSpPr/>
          <p:nvPr/>
        </p:nvSpPr>
        <p:spPr>
          <a:xfrm>
            <a:off x="1581293" y="2726012"/>
            <a:ext cx="3066335" cy="4606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AU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Rule for reach metric: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51D073-06AE-4FE1-98BB-D25FC2D9F215}"/>
              </a:ext>
            </a:extLst>
          </p:cNvPr>
          <p:cNvSpPr/>
          <p:nvPr/>
        </p:nvSpPr>
        <p:spPr>
          <a:xfrm>
            <a:off x="4826383" y="2726012"/>
            <a:ext cx="2853202" cy="46063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Select2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7DF3F75C-99B1-48CE-AAAC-A40961DC28C2}"/>
              </a:ext>
            </a:extLst>
          </p:cNvPr>
          <p:cNvSpPr/>
          <p:nvPr/>
        </p:nvSpPr>
        <p:spPr>
          <a:xfrm>
            <a:off x="3396343" y="3468533"/>
            <a:ext cx="3740102" cy="1082842"/>
          </a:xfrm>
          <a:prstGeom prst="wedgeRoundRectCallout">
            <a:avLst>
              <a:gd name="adj1" fmla="val 24762"/>
              <a:gd name="adj2" fmla="val -6938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conversionMethod: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Top</a:t>
            </a:r>
            <a:endParaRPr lang="ru-RU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Value is greater than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Value is equal 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Value is lesser than or equal to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595814-64F5-46C4-AD02-6B7265614337}"/>
              </a:ext>
            </a:extLst>
          </p:cNvPr>
          <p:cNvSpPr/>
          <p:nvPr/>
        </p:nvSpPr>
        <p:spPr>
          <a:xfrm>
            <a:off x="7679585" y="2726012"/>
            <a:ext cx="2992998" cy="46063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Numeric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37305BAB-A3BD-47B2-BD55-8441D4042A0B}"/>
              </a:ext>
            </a:extLst>
          </p:cNvPr>
          <p:cNvSpPr/>
          <p:nvPr/>
        </p:nvSpPr>
        <p:spPr>
          <a:xfrm>
            <a:off x="7239573" y="3468533"/>
            <a:ext cx="3740102" cy="1082842"/>
          </a:xfrm>
          <a:prstGeom prst="wedgeRoundRectCallout">
            <a:avLst>
              <a:gd name="adj1" fmla="val 24762"/>
              <a:gd name="adj2" fmla="val -6938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cutoffValue </a:t>
            </a:r>
            <a:r>
              <a:rPr lang="ru-RU" sz="1100" dirty="0">
                <a:latin typeface="Arial" panose="020B0604020202020204" pitchFamily="34" charset="0"/>
                <a:cs typeface="Arial" panose="020B0604020202020204" pitchFamily="34" charset="0"/>
              </a:rPr>
              <a:t>(по умолчанию 1)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E37013-5D68-47CC-B70D-69BE4A29CA4F}"/>
              </a:ext>
            </a:extLst>
          </p:cNvPr>
          <p:cNvSpPr/>
          <p:nvPr/>
        </p:nvSpPr>
        <p:spPr>
          <a:xfrm>
            <a:off x="1581293" y="4737004"/>
            <a:ext cx="3066335" cy="4606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Preview of data</a:t>
            </a:r>
            <a:endParaRPr lang="en-AU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F673C2-B2D4-4581-A610-7D77C49EDC8E}"/>
              </a:ext>
            </a:extLst>
          </p:cNvPr>
          <p:cNvSpPr/>
          <p:nvPr/>
        </p:nvSpPr>
        <p:spPr>
          <a:xfrm>
            <a:off x="1828800" y="5197641"/>
            <a:ext cx="9150875" cy="904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latin typeface="Arial" panose="020B0604020202020204" pitchFamily="34" charset="0"/>
                <a:cs typeface="Arial" panose="020B0604020202020204" pitchFamily="34" charset="0"/>
              </a:rPr>
              <a:t>Здесь должна быть таблица, где будут первые 10 столбцов и первые 5 строк данных</a:t>
            </a:r>
            <a:endParaRPr lang="en-AU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4A41B3-D6DD-435D-9B50-E49228734C90}"/>
              </a:ext>
            </a:extLst>
          </p:cNvPr>
          <p:cNvSpPr/>
          <p:nvPr/>
        </p:nvSpPr>
        <p:spPr>
          <a:xfrm>
            <a:off x="8800240" y="6163606"/>
            <a:ext cx="2182871" cy="39876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⏭ Ready !</a:t>
            </a:r>
            <a:endParaRPr lang="en-AU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183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D5CEB60D-6055-4F2C-AB3C-13087F0FF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39431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70F5C99-BAF5-4998-A0B9-8C5C058C3332}"/>
              </a:ext>
            </a:extLst>
          </p:cNvPr>
          <p:cNvSpPr/>
          <p:nvPr/>
        </p:nvSpPr>
        <p:spPr>
          <a:xfrm>
            <a:off x="4459706" y="632517"/>
            <a:ext cx="1636294" cy="2818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Reach</a:t>
            </a:r>
            <a:endParaRPr lang="en-AU" sz="105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D95D75A-6311-453D-AE54-FC79D13CA38F}"/>
              </a:ext>
            </a:extLst>
          </p:cNvPr>
          <p:cNvSpPr/>
          <p:nvPr/>
        </p:nvSpPr>
        <p:spPr>
          <a:xfrm>
            <a:off x="3897087" y="4112431"/>
            <a:ext cx="908669" cy="2818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Frequency</a:t>
            </a:r>
            <a:endParaRPr lang="en-AU" sz="105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62D504-5211-4738-B932-BC16FEB282DD}"/>
              </a:ext>
            </a:extLst>
          </p:cNvPr>
          <p:cNvSpPr/>
          <p:nvPr/>
        </p:nvSpPr>
        <p:spPr>
          <a:xfrm>
            <a:off x="5712136" y="4112431"/>
            <a:ext cx="908669" cy="2818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</a:t>
            </a:r>
            <a:endParaRPr lang="en-AU" sz="105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E63356-0474-46FC-AA2A-1E4E1EE42813}"/>
              </a:ext>
            </a:extLst>
          </p:cNvPr>
          <p:cNvSpPr/>
          <p:nvPr/>
        </p:nvSpPr>
        <p:spPr>
          <a:xfrm>
            <a:off x="9115354" y="4112431"/>
            <a:ext cx="908669" cy="2818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1.4</a:t>
            </a:r>
            <a:endParaRPr lang="en-AU" sz="105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4544373-3DB4-4C54-B720-A91C1D46DB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754"/>
          <a:stretch/>
        </p:blipFill>
        <p:spPr>
          <a:xfrm>
            <a:off x="3906503" y="5283459"/>
            <a:ext cx="1648648" cy="63382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43A85FE-C7D9-4A6C-ACFD-77226AE714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8925" y="4535256"/>
            <a:ext cx="3436198" cy="74820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F37AD6D-119B-4FCA-9798-F999773D21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5150" y="5283459"/>
            <a:ext cx="633081" cy="94202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4E71A51-01DB-4CFA-861C-4BEFCDDEB9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6502" y="5900987"/>
            <a:ext cx="1648647" cy="32449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EF20E9E-A55B-403C-82FA-15129E39F5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754"/>
          <a:stretch/>
        </p:blipFill>
        <p:spPr>
          <a:xfrm>
            <a:off x="6285318" y="5283459"/>
            <a:ext cx="1648648" cy="63382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C99EDA8-78FC-4677-A54C-71CB433A8C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3965" y="5283459"/>
            <a:ext cx="633081" cy="94202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07D6C0B-889C-4B83-9E4B-BCD37F8E02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5318" y="5900987"/>
            <a:ext cx="1648647" cy="32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009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123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 Samoylov</dc:creator>
  <cp:lastModifiedBy>Nik Samoylov</cp:lastModifiedBy>
  <cp:revision>5</cp:revision>
  <dcterms:created xsi:type="dcterms:W3CDTF">2019-11-19T05:40:07Z</dcterms:created>
  <dcterms:modified xsi:type="dcterms:W3CDTF">2019-11-19T06:56:10Z</dcterms:modified>
</cp:coreProperties>
</file>