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5"/>
  </p:notesMasterIdLst>
  <p:handoutMasterIdLst>
    <p:handoutMasterId r:id="rId6"/>
  </p:handoutMasterIdLst>
  <p:sldIdLst>
    <p:sldId id="256" r:id="rId2"/>
    <p:sldId id="291" r:id="rId3"/>
    <p:sldId id="353" r:id="rId4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eannew" initials="s" lastIdx="1" clrIdx="0">
    <p:extLst>
      <p:ext uri="{19B8F6BF-5375-455C-9EA6-DF929625EA0E}">
        <p15:presenceInfo xmlns:p15="http://schemas.microsoft.com/office/powerpoint/2012/main" userId="sueanne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5888"/>
    <a:srgbClr val="77220D"/>
    <a:srgbClr val="F29D00"/>
    <a:srgbClr val="F3EACF"/>
    <a:srgbClr val="C00000"/>
    <a:srgbClr val="642F51"/>
    <a:srgbClr val="2F75B5"/>
    <a:srgbClr val="190B37"/>
    <a:srgbClr val="E3B595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4" autoAdjust="0"/>
    <p:restoredTop sz="93420" autoAdjust="0"/>
  </p:normalViewPr>
  <p:slideViewPr>
    <p:cSldViewPr>
      <p:cViewPr varScale="1">
        <p:scale>
          <a:sx n="98" d="100"/>
          <a:sy n="98" d="100"/>
        </p:scale>
        <p:origin x="1176" y="60"/>
      </p:cViewPr>
      <p:guideLst/>
    </p:cSldViewPr>
  </p:slideViewPr>
  <p:outlineViewPr>
    <p:cViewPr>
      <p:scale>
        <a:sx n="33" d="100"/>
        <a:sy n="33" d="100"/>
      </p:scale>
      <p:origin x="0" y="-142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2371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Shared%20drives\Workspace%20-%20Edward%20Teh\202008%20COVID%20survey%20August\202008%20Draft%20Graphs%20v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Shared%20drives\Workspace%20-%20Edward%20Teh\202008%20COVID%20survey%20August\202008%20Draft%20Graphs%20v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2"/>
          <c:order val="0"/>
          <c:tx>
            <c:strRef>
              <c:f>'Q5'!$D$2</c:f>
              <c:strCache>
                <c:ptCount val="1"/>
                <c:pt idx="0">
                  <c:v>France</c:v>
                </c:pt>
              </c:strCache>
            </c:strRef>
          </c:tx>
          <c:spPr>
            <a:solidFill>
              <a:srgbClr val="305496"/>
            </a:solidFill>
            <a:ln w="1270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05496"/>
              </a:solidFill>
              <a:ln w="12700">
                <a:solidFill>
                  <a:srgbClr val="30549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9E-4E9A-921A-E3B8766C88BE}"/>
              </c:ext>
            </c:extLst>
          </c:dPt>
          <c:dPt>
            <c:idx val="1"/>
            <c:invertIfNegative val="0"/>
            <c:bubble3D val="0"/>
            <c:spPr>
              <a:solidFill>
                <a:srgbClr val="305496"/>
              </a:solidFill>
              <a:ln w="12700">
                <a:solidFill>
                  <a:srgbClr val="30549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9E-4E9A-921A-E3B8766C88BE}"/>
              </c:ext>
            </c:extLst>
          </c:dPt>
          <c:dPt>
            <c:idx val="2"/>
            <c:invertIfNegative val="0"/>
            <c:bubble3D val="0"/>
            <c:spPr>
              <a:solidFill>
                <a:srgbClr val="305496"/>
              </a:solidFill>
              <a:ln w="12700">
                <a:solidFill>
                  <a:srgbClr val="30549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9E-4E9A-921A-E3B8766C88BE}"/>
              </c:ext>
            </c:extLst>
          </c:dPt>
          <c:dPt>
            <c:idx val="3"/>
            <c:invertIfNegative val="0"/>
            <c:bubble3D val="0"/>
            <c:spPr>
              <a:solidFill>
                <a:srgbClr val="305496"/>
              </a:solidFill>
              <a:ln w="12700">
                <a:solidFill>
                  <a:srgbClr val="30549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9E-4E9A-921A-E3B8766C88BE}"/>
              </c:ext>
            </c:extLst>
          </c:dPt>
          <c:dPt>
            <c:idx val="4"/>
            <c:invertIfNegative val="0"/>
            <c:bubble3D val="0"/>
            <c:spPr>
              <a:solidFill>
                <a:srgbClr val="305496"/>
              </a:solidFill>
              <a:ln w="12700">
                <a:solidFill>
                  <a:srgbClr val="30549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F9E-4E9A-921A-E3B8766C88BE}"/>
              </c:ext>
            </c:extLst>
          </c:dPt>
          <c:dPt>
            <c:idx val="5"/>
            <c:invertIfNegative val="0"/>
            <c:bubble3D val="0"/>
            <c:spPr>
              <a:solidFill>
                <a:srgbClr val="305496"/>
              </a:solidFill>
              <a:ln w="12700">
                <a:solidFill>
                  <a:srgbClr val="30549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F9E-4E9A-921A-E3B8766C88BE}"/>
              </c:ext>
            </c:extLst>
          </c:dPt>
          <c:dPt>
            <c:idx val="6"/>
            <c:invertIfNegative val="0"/>
            <c:bubble3D val="0"/>
            <c:spPr>
              <a:solidFill>
                <a:srgbClr val="305496"/>
              </a:solidFill>
              <a:ln w="12700">
                <a:solidFill>
                  <a:srgbClr val="30549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F9E-4E9A-921A-E3B8766C88BE}"/>
              </c:ext>
            </c:extLst>
          </c:dPt>
          <c:dPt>
            <c:idx val="7"/>
            <c:invertIfNegative val="0"/>
            <c:bubble3D val="0"/>
            <c:spPr>
              <a:solidFill>
                <a:srgbClr val="305496"/>
              </a:solidFill>
              <a:ln w="12700">
                <a:solidFill>
                  <a:srgbClr val="30549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F9E-4E9A-921A-E3B8766C88BE}"/>
              </c:ext>
            </c:extLst>
          </c:dPt>
          <c:dPt>
            <c:idx val="8"/>
            <c:invertIfNegative val="0"/>
            <c:bubble3D val="0"/>
            <c:spPr>
              <a:solidFill>
                <a:srgbClr val="305496"/>
              </a:solidFill>
              <a:ln w="12700">
                <a:solidFill>
                  <a:srgbClr val="30549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8F9E-4E9A-921A-E3B8766C88B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'Q5'!$A$3:$A$11</c:f>
              <c:strCache>
                <c:ptCount val="9"/>
                <c:pt idx="0">
                  <c:v>None</c:v>
                </c:pt>
                <c:pt idx="1">
                  <c:v>0-6 months</c:v>
                </c:pt>
                <c:pt idx="2">
                  <c:v>7-12 months</c:v>
                </c:pt>
                <c:pt idx="3">
                  <c:v>13-18 months</c:v>
                </c:pt>
                <c:pt idx="4">
                  <c:v>19-36 months</c:v>
                </c:pt>
                <c:pt idx="5">
                  <c:v>3-6 years</c:v>
                </c:pt>
                <c:pt idx="6">
                  <c:v>7-10 years</c:v>
                </c:pt>
                <c:pt idx="7">
                  <c:v>11-15 years</c:v>
                </c:pt>
                <c:pt idx="8">
                  <c:v>15+ years</c:v>
                </c:pt>
              </c:strCache>
            </c:strRef>
          </c:cat>
          <c:val>
            <c:numRef>
              <c:f>'Q5'!$D$3:$D$11</c:f>
              <c:numCache>
                <c:formatCode>0%</c:formatCode>
                <c:ptCount val="9"/>
                <c:pt idx="0">
                  <c:v>0.5531062124248497</c:v>
                </c:pt>
                <c:pt idx="1">
                  <c:v>1.2024048096192385E-2</c:v>
                </c:pt>
                <c:pt idx="2">
                  <c:v>1.8036072144288578E-2</c:v>
                </c:pt>
                <c:pt idx="3">
                  <c:v>1.8036072144288578E-2</c:v>
                </c:pt>
                <c:pt idx="4">
                  <c:v>2.2044088176352707E-2</c:v>
                </c:pt>
                <c:pt idx="5">
                  <c:v>9.0180360721442893E-2</c:v>
                </c:pt>
                <c:pt idx="6">
                  <c:v>0.10020040080160321</c:v>
                </c:pt>
                <c:pt idx="7">
                  <c:v>0.18236472945891782</c:v>
                </c:pt>
                <c:pt idx="8">
                  <c:v>0.18837675350701402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F9E-4E9A-921A-E3B8766C88BE}"/>
            </c:ext>
          </c:extLst>
        </c:ser>
        <c:ser>
          <c:idx val="1"/>
          <c:order val="1"/>
          <c:tx>
            <c:strRef>
              <c:f>'Q5'!$C$2</c:f>
              <c:strCache>
                <c:ptCount val="1"/>
                <c:pt idx="0">
                  <c:v>USA</c:v>
                </c:pt>
              </c:strCache>
            </c:strRef>
          </c:tx>
          <c:spPr>
            <a:solidFill>
              <a:srgbClr val="C00000"/>
            </a:solidFill>
            <a:ln w="1270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 w="1270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8F9E-4E9A-921A-E3B8766C88BE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 w="1270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8F9E-4E9A-921A-E3B8766C88BE}"/>
              </c:ext>
            </c:extLst>
          </c:dPt>
          <c:dPt>
            <c:idx val="2"/>
            <c:invertIfNegative val="0"/>
            <c:bubble3D val="0"/>
            <c:spPr>
              <a:solidFill>
                <a:srgbClr val="C00000"/>
              </a:solidFill>
              <a:ln w="1270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8F9E-4E9A-921A-E3B8766C88BE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 w="1270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8F9E-4E9A-921A-E3B8766C88BE}"/>
              </c:ext>
            </c:extLst>
          </c:dPt>
          <c:dPt>
            <c:idx val="4"/>
            <c:invertIfNegative val="0"/>
            <c:bubble3D val="0"/>
            <c:spPr>
              <a:solidFill>
                <a:srgbClr val="C00000"/>
              </a:solidFill>
              <a:ln w="1270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8F9E-4E9A-921A-E3B8766C88BE}"/>
              </c:ext>
            </c:extLst>
          </c:dPt>
          <c:dPt>
            <c:idx val="5"/>
            <c:invertIfNegative val="0"/>
            <c:bubble3D val="0"/>
            <c:spPr>
              <a:solidFill>
                <a:srgbClr val="C00000"/>
              </a:solidFill>
              <a:ln w="1270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8F9E-4E9A-921A-E3B8766C88BE}"/>
              </c:ext>
            </c:extLst>
          </c:dPt>
          <c:dPt>
            <c:idx val="6"/>
            <c:invertIfNegative val="0"/>
            <c:bubble3D val="0"/>
            <c:spPr>
              <a:solidFill>
                <a:srgbClr val="C00000"/>
              </a:solidFill>
              <a:ln w="1270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8F9E-4E9A-921A-E3B8766C88BE}"/>
              </c:ext>
            </c:extLst>
          </c:dPt>
          <c:dPt>
            <c:idx val="7"/>
            <c:invertIfNegative val="0"/>
            <c:bubble3D val="0"/>
            <c:spPr>
              <a:solidFill>
                <a:srgbClr val="C00000"/>
              </a:solidFill>
              <a:ln w="1270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8F9E-4E9A-921A-E3B8766C88BE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 w="1270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8F9E-4E9A-921A-E3B8766C88B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'Q5'!$A$3:$A$11</c:f>
              <c:strCache>
                <c:ptCount val="9"/>
                <c:pt idx="0">
                  <c:v>None</c:v>
                </c:pt>
                <c:pt idx="1">
                  <c:v>0-6 months</c:v>
                </c:pt>
                <c:pt idx="2">
                  <c:v>7-12 months</c:v>
                </c:pt>
                <c:pt idx="3">
                  <c:v>13-18 months</c:v>
                </c:pt>
                <c:pt idx="4">
                  <c:v>19-36 months</c:v>
                </c:pt>
                <c:pt idx="5">
                  <c:v>3-6 years</c:v>
                </c:pt>
                <c:pt idx="6">
                  <c:v>7-10 years</c:v>
                </c:pt>
                <c:pt idx="7">
                  <c:v>11-15 years</c:v>
                </c:pt>
                <c:pt idx="8">
                  <c:v>15+ years</c:v>
                </c:pt>
              </c:strCache>
            </c:strRef>
          </c:cat>
          <c:val>
            <c:numRef>
              <c:f>'Q5'!$C$3:$C$11</c:f>
              <c:numCache>
                <c:formatCode>0%</c:formatCode>
                <c:ptCount val="9"/>
                <c:pt idx="0">
                  <c:v>0.59638554216867468</c:v>
                </c:pt>
                <c:pt idx="1">
                  <c:v>1.6064257028112448E-2</c:v>
                </c:pt>
                <c:pt idx="2">
                  <c:v>2.8112449799196786E-2</c:v>
                </c:pt>
                <c:pt idx="3">
                  <c:v>2.2088353413654619E-2</c:v>
                </c:pt>
                <c:pt idx="4">
                  <c:v>4.0160642570281124E-2</c:v>
                </c:pt>
                <c:pt idx="5">
                  <c:v>9.6385542168674704E-2</c:v>
                </c:pt>
                <c:pt idx="6">
                  <c:v>0.12449799196787148</c:v>
                </c:pt>
                <c:pt idx="7">
                  <c:v>0.13253012048192772</c:v>
                </c:pt>
                <c:pt idx="8">
                  <c:v>0.11044176706827309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8F9E-4E9A-921A-E3B8766C88BE}"/>
            </c:ext>
          </c:extLst>
        </c:ser>
        <c:ser>
          <c:idx val="0"/>
          <c:order val="2"/>
          <c:tx>
            <c:strRef>
              <c:f>'Q5'!$B$2</c:f>
              <c:strCache>
                <c:ptCount val="1"/>
                <c:pt idx="0">
                  <c:v>UK</c:v>
                </c:pt>
              </c:strCache>
            </c:strRef>
          </c:tx>
          <c:spPr>
            <a:solidFill>
              <a:srgbClr val="FFC000"/>
            </a:solidFill>
            <a:ln w="1270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8F9E-4E9A-921A-E3B8766C88BE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8F9E-4E9A-921A-E3B8766C88BE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8F9E-4E9A-921A-E3B8766C88BE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8F9E-4E9A-921A-E3B8766C88BE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8F9E-4E9A-921A-E3B8766C88BE}"/>
              </c:ext>
            </c:extLst>
          </c:dPt>
          <c:dPt>
            <c:idx val="5"/>
            <c:invertIfNegative val="0"/>
            <c:bubble3D val="0"/>
            <c:spPr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8F9E-4E9A-921A-E3B8766C88BE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8F9E-4E9A-921A-E3B8766C88BE}"/>
              </c:ext>
            </c:extLst>
          </c:dPt>
          <c:dPt>
            <c:idx val="7"/>
            <c:invertIfNegative val="0"/>
            <c:bubble3D val="0"/>
            <c:spPr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8F9E-4E9A-921A-E3B8766C88BE}"/>
              </c:ext>
            </c:extLst>
          </c:dPt>
          <c:dPt>
            <c:idx val="8"/>
            <c:invertIfNegative val="0"/>
            <c:bubble3D val="0"/>
            <c:spPr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8F9E-4E9A-921A-E3B8766C88B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'Q5'!$A$3:$A$11</c:f>
              <c:strCache>
                <c:ptCount val="9"/>
                <c:pt idx="0">
                  <c:v>None</c:v>
                </c:pt>
                <c:pt idx="1">
                  <c:v>0-6 months</c:v>
                </c:pt>
                <c:pt idx="2">
                  <c:v>7-12 months</c:v>
                </c:pt>
                <c:pt idx="3">
                  <c:v>13-18 months</c:v>
                </c:pt>
                <c:pt idx="4">
                  <c:v>19-36 months</c:v>
                </c:pt>
                <c:pt idx="5">
                  <c:v>3-6 years</c:v>
                </c:pt>
                <c:pt idx="6">
                  <c:v>7-10 years</c:v>
                </c:pt>
                <c:pt idx="7">
                  <c:v>11-15 years</c:v>
                </c:pt>
                <c:pt idx="8">
                  <c:v>15+ years</c:v>
                </c:pt>
              </c:strCache>
            </c:strRef>
          </c:cat>
          <c:val>
            <c:numRef>
              <c:f>'Q5'!$B$3:$B$11</c:f>
              <c:numCache>
                <c:formatCode>0%</c:formatCode>
                <c:ptCount val="9"/>
                <c:pt idx="0">
                  <c:v>0.55731225296442688</c:v>
                </c:pt>
                <c:pt idx="1">
                  <c:v>2.3715415019762844E-2</c:v>
                </c:pt>
                <c:pt idx="2">
                  <c:v>2.9644268774703556E-2</c:v>
                </c:pt>
                <c:pt idx="3">
                  <c:v>1.9762845849802372E-2</c:v>
                </c:pt>
                <c:pt idx="4">
                  <c:v>4.9407114624505928E-2</c:v>
                </c:pt>
                <c:pt idx="5">
                  <c:v>0.12845849802371542</c:v>
                </c:pt>
                <c:pt idx="6">
                  <c:v>0.12845849802371542</c:v>
                </c:pt>
                <c:pt idx="7">
                  <c:v>0.13438735177865613</c:v>
                </c:pt>
                <c:pt idx="8">
                  <c:v>0.12450592885375494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8F9E-4E9A-921A-E3B8766C88B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-23"/>
        <c:axId val="314812640"/>
        <c:axId val="281300720"/>
      </c:barChart>
      <c:catAx>
        <c:axId val="314812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defRPr>
            </a:pPr>
            <a:endParaRPr lang="en-US"/>
          </a:p>
        </c:txPr>
        <c:crossAx val="281300720"/>
        <c:crosses val="autoZero"/>
        <c:auto val="1"/>
        <c:lblAlgn val="ctr"/>
        <c:lblOffset val="100"/>
        <c:noMultiLvlLbl val="0"/>
      </c:catAx>
      <c:valAx>
        <c:axId val="281300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defRPr>
            </a:pPr>
            <a:endParaRPr lang="en-US"/>
          </a:p>
        </c:txPr>
        <c:crossAx val="314812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rgbClr val="000000"/>
              </a:solidFill>
              <a:latin typeface="Helvetica Neue"/>
              <a:ea typeface="Helvetica Neue"/>
              <a:cs typeface="Helvetica Neue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  <a:extLst>
      <a:ext uri="{91240B29-F687-4F45-9708-019B960494DF}">
        <a14:hiddenLine xmlns:a14="http://schemas.microsoft.com/office/drawing/2010/main" w="9525" cap="flat" cmpd="sng" algn="ctr">
          <a:solidFill>
            <a:sysClr val="windowText" lastClr="000000">
              <a:lumMod val="15000"/>
              <a:lumOff val="85000"/>
            </a:sysClr>
          </a:solidFill>
          <a:round/>
        </a14:hiddenLine>
      </a:ext>
    </a:extLst>
  </c:spPr>
  <c:txPr>
    <a:bodyPr/>
    <a:lstStyle/>
    <a:p>
      <a:pPr>
        <a:defRPr sz="1000">
          <a:solidFill>
            <a:srgbClr val="000000"/>
          </a:solidFill>
          <a:latin typeface="Helvetica Neue"/>
          <a:ea typeface="Helvetica Neue"/>
          <a:cs typeface="Helvetica Neue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2"/>
          <c:order val="0"/>
          <c:tx>
            <c:strRef>
              <c:f>'Q4'!$D$2</c:f>
              <c:strCache>
                <c:ptCount val="1"/>
                <c:pt idx="0">
                  <c:v>France</c:v>
                </c:pt>
              </c:strCache>
            </c:strRef>
          </c:tx>
          <c:spPr>
            <a:solidFill>
              <a:srgbClr val="305496"/>
            </a:solidFill>
            <a:ln w="1270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05496"/>
              </a:solidFill>
              <a:ln w="12700">
                <a:solidFill>
                  <a:srgbClr val="30549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0FC-4387-BF46-24B1BE51D069}"/>
              </c:ext>
            </c:extLst>
          </c:dPt>
          <c:dPt>
            <c:idx val="1"/>
            <c:invertIfNegative val="0"/>
            <c:bubble3D val="0"/>
            <c:spPr>
              <a:solidFill>
                <a:srgbClr val="305496"/>
              </a:solidFill>
              <a:ln w="12700">
                <a:solidFill>
                  <a:srgbClr val="30549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0FC-4387-BF46-24B1BE51D069}"/>
              </c:ext>
            </c:extLst>
          </c:dPt>
          <c:dPt>
            <c:idx val="2"/>
            <c:invertIfNegative val="0"/>
            <c:bubble3D val="0"/>
            <c:spPr>
              <a:solidFill>
                <a:srgbClr val="305496"/>
              </a:solidFill>
              <a:ln w="12700">
                <a:solidFill>
                  <a:srgbClr val="30549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0FC-4387-BF46-24B1BE51D069}"/>
              </c:ext>
            </c:extLst>
          </c:dPt>
          <c:dPt>
            <c:idx val="3"/>
            <c:invertIfNegative val="0"/>
            <c:bubble3D val="0"/>
            <c:spPr>
              <a:solidFill>
                <a:srgbClr val="305496"/>
              </a:solidFill>
              <a:ln w="12700">
                <a:solidFill>
                  <a:srgbClr val="30549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0FC-4387-BF46-24B1BE51D069}"/>
              </c:ext>
            </c:extLst>
          </c:dPt>
          <c:dPt>
            <c:idx val="4"/>
            <c:invertIfNegative val="0"/>
            <c:bubble3D val="0"/>
            <c:spPr>
              <a:solidFill>
                <a:srgbClr val="305496"/>
              </a:solidFill>
              <a:ln w="12700">
                <a:solidFill>
                  <a:srgbClr val="30549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0FC-4387-BF46-24B1BE51D06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'Q4'!$A$3:$A$7</c:f>
              <c:strCache>
                <c:ptCount val="5"/>
                <c:pt idx="0">
                  <c:v>None of the above</c:v>
                </c:pt>
                <c:pt idx="1">
                  <c:v>I am currently pregnant</c:v>
                </c:pt>
                <c:pt idx="2">
                  <c:v>I am looking to get pregnant within the next 12 months </c:v>
                </c:pt>
                <c:pt idx="3">
                  <c:v>I live by myself</c:v>
                </c:pt>
                <c:pt idx="4">
                  <c:v>I have children currently living in my household</c:v>
                </c:pt>
              </c:strCache>
            </c:strRef>
          </c:cat>
          <c:val>
            <c:numRef>
              <c:f>'Q4'!$D$3:$D$7</c:f>
              <c:numCache>
                <c:formatCode>0%</c:formatCode>
                <c:ptCount val="5"/>
                <c:pt idx="0">
                  <c:v>0.26052104208416832</c:v>
                </c:pt>
                <c:pt idx="1">
                  <c:v>2.4048096192384769E-2</c:v>
                </c:pt>
                <c:pt idx="2">
                  <c:v>4.2084168336673347E-2</c:v>
                </c:pt>
                <c:pt idx="3">
                  <c:v>0.24849699398797595</c:v>
                </c:pt>
                <c:pt idx="4">
                  <c:v>0.4468937875751503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0FC-4387-BF46-24B1BE51D069}"/>
            </c:ext>
          </c:extLst>
        </c:ser>
        <c:ser>
          <c:idx val="1"/>
          <c:order val="1"/>
          <c:tx>
            <c:strRef>
              <c:f>'Q4'!$C$2</c:f>
              <c:strCache>
                <c:ptCount val="1"/>
                <c:pt idx="0">
                  <c:v>USA</c:v>
                </c:pt>
              </c:strCache>
            </c:strRef>
          </c:tx>
          <c:spPr>
            <a:solidFill>
              <a:srgbClr val="C00000"/>
            </a:solidFill>
            <a:ln w="1270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 w="1270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20FC-4387-BF46-24B1BE51D069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 w="1270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20FC-4387-BF46-24B1BE51D069}"/>
              </c:ext>
            </c:extLst>
          </c:dPt>
          <c:dPt>
            <c:idx val="2"/>
            <c:invertIfNegative val="0"/>
            <c:bubble3D val="0"/>
            <c:spPr>
              <a:solidFill>
                <a:srgbClr val="C00000"/>
              </a:solidFill>
              <a:ln w="1270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20FC-4387-BF46-24B1BE51D069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 w="1270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20FC-4387-BF46-24B1BE51D069}"/>
              </c:ext>
            </c:extLst>
          </c:dPt>
          <c:dPt>
            <c:idx val="4"/>
            <c:invertIfNegative val="0"/>
            <c:bubble3D val="0"/>
            <c:spPr>
              <a:solidFill>
                <a:srgbClr val="C00000"/>
              </a:solidFill>
              <a:ln w="1270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20FC-4387-BF46-24B1BE51D06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'Q4'!$A$3:$A$7</c:f>
              <c:strCache>
                <c:ptCount val="5"/>
                <c:pt idx="0">
                  <c:v>None of the above</c:v>
                </c:pt>
                <c:pt idx="1">
                  <c:v>I am currently pregnant</c:v>
                </c:pt>
                <c:pt idx="2">
                  <c:v>I am looking to get pregnant within the next 12 months </c:v>
                </c:pt>
                <c:pt idx="3">
                  <c:v>I live by myself</c:v>
                </c:pt>
                <c:pt idx="4">
                  <c:v>I have children currently living in my household</c:v>
                </c:pt>
              </c:strCache>
            </c:strRef>
          </c:cat>
          <c:val>
            <c:numRef>
              <c:f>'Q4'!$C$3:$C$7</c:f>
              <c:numCache>
                <c:formatCode>0%</c:formatCode>
                <c:ptCount val="5"/>
                <c:pt idx="0">
                  <c:v>0.35943775100401604</c:v>
                </c:pt>
                <c:pt idx="1">
                  <c:v>3.2128514056224897E-2</c:v>
                </c:pt>
                <c:pt idx="2">
                  <c:v>5.2208835341365459E-2</c:v>
                </c:pt>
                <c:pt idx="3">
                  <c:v>0.19076305220883535</c:v>
                </c:pt>
                <c:pt idx="4">
                  <c:v>0.40361445783132532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20FC-4387-BF46-24B1BE51D069}"/>
            </c:ext>
          </c:extLst>
        </c:ser>
        <c:ser>
          <c:idx val="0"/>
          <c:order val="2"/>
          <c:tx>
            <c:strRef>
              <c:f>'Q4'!$B$2</c:f>
              <c:strCache>
                <c:ptCount val="1"/>
                <c:pt idx="0">
                  <c:v>UK</c:v>
                </c:pt>
              </c:strCache>
            </c:strRef>
          </c:tx>
          <c:spPr>
            <a:solidFill>
              <a:srgbClr val="FFC000"/>
            </a:solidFill>
            <a:ln w="1270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20FC-4387-BF46-24B1BE51D069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20FC-4387-BF46-24B1BE51D069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20FC-4387-BF46-24B1BE51D069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20FC-4387-BF46-24B1BE51D069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20FC-4387-BF46-24B1BE51D06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'Q4'!$A$3:$A$7</c:f>
              <c:strCache>
                <c:ptCount val="5"/>
                <c:pt idx="0">
                  <c:v>None of the above</c:v>
                </c:pt>
                <c:pt idx="1">
                  <c:v>I am currently pregnant</c:v>
                </c:pt>
                <c:pt idx="2">
                  <c:v>I am looking to get pregnant within the next 12 months </c:v>
                </c:pt>
                <c:pt idx="3">
                  <c:v>I live by myself</c:v>
                </c:pt>
                <c:pt idx="4">
                  <c:v>I have children currently living in my household</c:v>
                </c:pt>
              </c:strCache>
            </c:strRef>
          </c:cat>
          <c:val>
            <c:numRef>
              <c:f>'Q4'!$B$3:$B$7</c:f>
              <c:numCache>
                <c:formatCode>0%</c:formatCode>
                <c:ptCount val="5"/>
                <c:pt idx="0">
                  <c:v>0.29644268774703558</c:v>
                </c:pt>
                <c:pt idx="1">
                  <c:v>3.7549407114624504E-2</c:v>
                </c:pt>
                <c:pt idx="2">
                  <c:v>7.5098814229249009E-2</c:v>
                </c:pt>
                <c:pt idx="3">
                  <c:v>0.19169960474308301</c:v>
                </c:pt>
                <c:pt idx="4">
                  <c:v>0.44268774703557312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20FC-4387-BF46-24B1BE51D06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89589152"/>
        <c:axId val="281297808"/>
      </c:barChart>
      <c:catAx>
        <c:axId val="289589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defRPr>
            </a:pPr>
            <a:endParaRPr lang="en-US"/>
          </a:p>
        </c:txPr>
        <c:crossAx val="281297808"/>
        <c:crosses val="autoZero"/>
        <c:auto val="1"/>
        <c:lblAlgn val="ctr"/>
        <c:lblOffset val="100"/>
        <c:noMultiLvlLbl val="0"/>
      </c:catAx>
      <c:valAx>
        <c:axId val="281297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defRPr>
            </a:pPr>
            <a:endParaRPr lang="en-US"/>
          </a:p>
        </c:txPr>
        <c:crossAx val="28958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rgbClr val="000000"/>
              </a:solidFill>
              <a:latin typeface="Helvetica Neue"/>
              <a:ea typeface="Helvetica Neue"/>
              <a:cs typeface="Helvetica Neue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  <a:extLst>
      <a:ext uri="{91240B29-F687-4F45-9708-019B960494DF}">
        <a14:hiddenLine xmlns:a14="http://schemas.microsoft.com/office/drawing/2010/main" w="9525" cap="flat" cmpd="sng" algn="ctr">
          <a:solidFill>
            <a:sysClr val="windowText" lastClr="000000">
              <a:lumMod val="15000"/>
              <a:lumOff val="85000"/>
            </a:sysClr>
          </a:solidFill>
          <a:round/>
        </a14:hiddenLine>
      </a:ext>
    </a:extLst>
  </c:spPr>
  <c:txPr>
    <a:bodyPr/>
    <a:lstStyle/>
    <a:p>
      <a:pPr>
        <a:defRPr sz="800">
          <a:solidFill>
            <a:srgbClr val="000000"/>
          </a:solidFill>
          <a:latin typeface="Helvetica Neue"/>
          <a:ea typeface="Helvetica Neue"/>
          <a:cs typeface="Helvetica Neue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E96753-FA1B-4FC5-B6F1-CEDFEA2944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4AD76-BBD3-42DC-8724-3A5AA832A5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F3500-815A-4261-BCAA-1B6C46028CE6}" type="datetimeFigureOut">
              <a:rPr lang="en-AU" smtClean="0"/>
              <a:t>27/09/2020</a:t>
            </a:fld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F5FAA-8246-479E-9752-DB4DE7E872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2E92F-A2A4-40CD-AA78-B82950471A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03E44-8B4D-4FFE-8EED-1740979E834F}" type="slidenum">
              <a:rPr lang="en-AU" smtClean="0"/>
              <a:t>‹#›</a:t>
            </a:fld>
            <a:endParaRPr lang="en-AU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16790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5E760-322B-4FE6-88D6-4458893451F6}" type="datetimeFigureOut">
              <a:rPr lang="en-MY" smtClean="0"/>
              <a:t>27/9/2020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2FD3D-9863-4FC3-A936-727C52B82F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738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narrow city street with old buildings in the background&#10;&#10;Description automatically generated">
            <a:extLst>
              <a:ext uri="{FF2B5EF4-FFF2-40B4-BE49-F238E27FC236}">
                <a16:creationId xmlns:a16="http://schemas.microsoft.com/office/drawing/2014/main" id="{2B84E1B1-92B5-472D-A6A0-B41EF616FB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32642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8" y="4015204"/>
            <a:ext cx="8353425" cy="647421"/>
          </a:xfrm>
        </p:spPr>
        <p:txBody>
          <a:bodyPr wrap="square" lIns="0" anchor="b">
            <a:spAutoFit/>
          </a:bodyPr>
          <a:lstStyle>
            <a:lvl1pPr marL="0" indent="0" algn="l">
              <a:buFont typeface="Arial" panose="020B0604020202020204" pitchFamily="34" charset="0"/>
              <a:buNone/>
              <a:defRPr sz="4000">
                <a:solidFill>
                  <a:schemeClr val="tx1"/>
                </a:solidFill>
                <a:latin typeface="+mj-lt"/>
                <a:ea typeface="Open Sans Light" panose="020B0306030504020204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8" y="4692121"/>
            <a:ext cx="8353425" cy="425822"/>
          </a:xfrm>
        </p:spPr>
        <p:txBody>
          <a:bodyPr vert="horz" wrap="square" lIns="0" tIns="46800" rIns="90000" bIns="45720" rtlCol="0" anchor="t">
            <a:spAutoFit/>
          </a:bodyPr>
          <a:lstStyle>
            <a:lvl1pPr marL="0" indent="0">
              <a:buNone/>
              <a:defRPr lang="en-US" sz="24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Light" panose="020B0306030504020204" pitchFamily="34" charset="0"/>
                <a:cs typeface="Segoe UI Semilight" panose="020B0402040204020203" pitchFamily="34" charset="0"/>
              </a:defRPr>
            </a:lvl1pPr>
          </a:lstStyle>
          <a:p>
            <a:pPr marL="171450" lvl="0" indent="-171450">
              <a:lnSpc>
                <a:spcPct val="90000"/>
              </a:lnSpc>
              <a:spcBef>
                <a:spcPct val="0"/>
              </a:spcBef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Conjoint.ly logo" descr="Conjoint.ly">
            <a:extLst>
              <a:ext uri="{FF2B5EF4-FFF2-40B4-BE49-F238E27FC236}">
                <a16:creationId xmlns:a16="http://schemas.microsoft.com/office/drawing/2014/main" id="{51CF17E6-957E-452D-9813-E1C8D3C2DF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4795" y="5850475"/>
            <a:ext cx="1926700" cy="40840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B14DF1-CF70-4751-812C-21B3274D60DE}"/>
              </a:ext>
            </a:extLst>
          </p:cNvPr>
          <p:cNvCxnSpPr/>
          <p:nvPr userDrawn="1"/>
        </p:nvCxnSpPr>
        <p:spPr>
          <a:xfrm>
            <a:off x="0" y="6384350"/>
            <a:ext cx="895149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005089E-0283-4315-B709-A5CEE2DC8C1A}"/>
              </a:ext>
            </a:extLst>
          </p:cNvPr>
          <p:cNvSpPr txBox="1"/>
          <p:nvPr userDrawn="1"/>
        </p:nvSpPr>
        <p:spPr>
          <a:xfrm>
            <a:off x="395288" y="5989048"/>
            <a:ext cx="1984797" cy="22171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AU" sz="825" b="0" spc="150" dirty="0">
                <a:solidFill>
                  <a:schemeClr val="tx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CONFIDENTIAL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99DF43F-165F-47B1-9295-92C5A29DAB30}"/>
              </a:ext>
            </a:extLst>
          </p:cNvPr>
          <p:cNvSpPr/>
          <p:nvPr userDrawn="1"/>
        </p:nvSpPr>
        <p:spPr>
          <a:xfrm>
            <a:off x="5712541" y="3077497"/>
            <a:ext cx="3431458" cy="203200"/>
          </a:xfrm>
          <a:custGeom>
            <a:avLst/>
            <a:gdLst>
              <a:gd name="connsiteX0" fmla="*/ 196645 w 3431458"/>
              <a:gd name="connsiteY0" fmla="*/ 0 h 203200"/>
              <a:gd name="connsiteX1" fmla="*/ 3359201 w 3431458"/>
              <a:gd name="connsiteY1" fmla="*/ 0 h 203200"/>
              <a:gd name="connsiteX2" fmla="*/ 3421626 w 3431458"/>
              <a:gd name="connsiteY2" fmla="*/ 0 h 203200"/>
              <a:gd name="connsiteX3" fmla="*/ 3431458 w 3431458"/>
              <a:gd name="connsiteY3" fmla="*/ 0 h 203200"/>
              <a:gd name="connsiteX4" fmla="*/ 3431458 w 3431458"/>
              <a:gd name="connsiteY4" fmla="*/ 203200 h 203200"/>
              <a:gd name="connsiteX5" fmla="*/ 3359201 w 3431458"/>
              <a:gd name="connsiteY5" fmla="*/ 203200 h 203200"/>
              <a:gd name="connsiteX6" fmla="*/ 0 w 3431458"/>
              <a:gd name="connsiteY6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1458" h="203200">
                <a:moveTo>
                  <a:pt x="196645" y="0"/>
                </a:moveTo>
                <a:lnTo>
                  <a:pt x="3359201" y="0"/>
                </a:lnTo>
                <a:lnTo>
                  <a:pt x="3421626" y="0"/>
                </a:lnTo>
                <a:lnTo>
                  <a:pt x="3431458" y="0"/>
                </a:lnTo>
                <a:lnTo>
                  <a:pt x="3431458" y="203200"/>
                </a:lnTo>
                <a:lnTo>
                  <a:pt x="3359201" y="203200"/>
                </a:lnTo>
                <a:lnTo>
                  <a:pt x="0" y="203200"/>
                </a:lnTo>
                <a:close/>
              </a:path>
            </a:pathLst>
          </a:cu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AU" sz="16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88334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0D17-8BBE-4D3D-9690-2375B8F9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D85CA-E349-4506-B3FA-108812DE86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6505804"/>
            <a:ext cx="5760000" cy="215900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Click to edit Note / Source</a:t>
            </a:r>
            <a:endParaRPr lang="en-A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ED5CFA4-E706-4D36-8497-1DAF7B944A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5288" y="1557338"/>
            <a:ext cx="1954622" cy="195462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5952716-B045-47A1-BEAA-206A32AA7F6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28222" y="1557338"/>
            <a:ext cx="1954622" cy="195462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25FCE57-3026-428A-AA38-BD6A81BAE3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61156" y="1557338"/>
            <a:ext cx="1954622" cy="195462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92B02DB-C6DB-4480-9BE7-EF3A478C8D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4091" y="1557338"/>
            <a:ext cx="1954622" cy="195462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294ED7-77B8-4E29-8FDF-CA1D3F208E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5288" y="3581710"/>
            <a:ext cx="1954212" cy="432000"/>
          </a:xfrm>
        </p:spPr>
        <p:txBody>
          <a:bodyPr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621EAB4-D2BD-4ABC-A368-95F835C621E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28222" y="3581710"/>
            <a:ext cx="1954212" cy="432000"/>
          </a:xfrm>
        </p:spPr>
        <p:txBody>
          <a:bodyPr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6A552DC-4805-436A-9E34-460BBA4BF6F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61156" y="3581710"/>
            <a:ext cx="1954212" cy="432000"/>
          </a:xfrm>
        </p:spPr>
        <p:txBody>
          <a:bodyPr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6687EB2D-0C6A-473E-8CA8-BA2036E0C2E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794091" y="3581710"/>
            <a:ext cx="1954212" cy="432000"/>
          </a:xfrm>
        </p:spPr>
        <p:txBody>
          <a:bodyPr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56295CA-D733-418A-B309-7A6F8E0D5CB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95288" y="4083459"/>
            <a:ext cx="1954212" cy="2225265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407AF1D-1CC3-40BA-98AC-A889D1721E2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528222" y="4083459"/>
            <a:ext cx="1954212" cy="2225265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1A2C3BD9-9261-4B72-BD70-FB95DA6D41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61156" y="4083459"/>
            <a:ext cx="1954212" cy="2225265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4AEE44F-9FC7-4890-A1DE-76D094E46B5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794091" y="4083459"/>
            <a:ext cx="1954212" cy="2225265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8129102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FE1260-09FC-4986-A5F6-CFD8A88BF26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E93C12-4EC8-46FE-ACD8-4902FBA211C2}"/>
              </a:ext>
            </a:extLst>
          </p:cNvPr>
          <p:cNvSpPr/>
          <p:nvPr userDrawn="1"/>
        </p:nvSpPr>
        <p:spPr>
          <a:xfrm>
            <a:off x="0" y="1172458"/>
            <a:ext cx="9144000" cy="1248430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 err="1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42E0B51-8DC4-4471-8844-A64CC7C01F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288" y="1307723"/>
            <a:ext cx="7254206" cy="977900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Section title style</a:t>
            </a:r>
            <a:endParaRPr lang="en-AU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CF64E9-DBB7-4161-B545-C1EB441BF364}"/>
              </a:ext>
            </a:extLst>
          </p:cNvPr>
          <p:cNvSpPr/>
          <p:nvPr userDrawn="1"/>
        </p:nvSpPr>
        <p:spPr>
          <a:xfrm>
            <a:off x="5712542" y="6654800"/>
            <a:ext cx="3431458" cy="203200"/>
          </a:xfrm>
          <a:custGeom>
            <a:avLst/>
            <a:gdLst>
              <a:gd name="connsiteX0" fmla="*/ 196645 w 3431458"/>
              <a:gd name="connsiteY0" fmla="*/ 0 h 203200"/>
              <a:gd name="connsiteX1" fmla="*/ 3359201 w 3431458"/>
              <a:gd name="connsiteY1" fmla="*/ 0 h 203200"/>
              <a:gd name="connsiteX2" fmla="*/ 3421626 w 3431458"/>
              <a:gd name="connsiteY2" fmla="*/ 0 h 203200"/>
              <a:gd name="connsiteX3" fmla="*/ 3431458 w 3431458"/>
              <a:gd name="connsiteY3" fmla="*/ 0 h 203200"/>
              <a:gd name="connsiteX4" fmla="*/ 3431458 w 3431458"/>
              <a:gd name="connsiteY4" fmla="*/ 203200 h 203200"/>
              <a:gd name="connsiteX5" fmla="*/ 3359201 w 3431458"/>
              <a:gd name="connsiteY5" fmla="*/ 203200 h 203200"/>
              <a:gd name="connsiteX6" fmla="*/ 0 w 3431458"/>
              <a:gd name="connsiteY6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1458" h="203200">
                <a:moveTo>
                  <a:pt x="196645" y="0"/>
                </a:moveTo>
                <a:lnTo>
                  <a:pt x="3359201" y="0"/>
                </a:lnTo>
                <a:lnTo>
                  <a:pt x="3421626" y="0"/>
                </a:lnTo>
                <a:lnTo>
                  <a:pt x="3431458" y="0"/>
                </a:lnTo>
                <a:lnTo>
                  <a:pt x="3431458" y="203200"/>
                </a:lnTo>
                <a:lnTo>
                  <a:pt x="3359201" y="203200"/>
                </a:lnTo>
                <a:lnTo>
                  <a:pt x="0" y="203200"/>
                </a:lnTo>
                <a:close/>
              </a:path>
            </a:pathLst>
          </a:cu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AU" sz="16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47515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898558-18FC-49FE-B1C0-A3C69059CF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42E0B51-8DC4-4471-8844-A64CC7C01F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288" y="1307723"/>
            <a:ext cx="7254206" cy="9779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 style</a:t>
            </a:r>
            <a:endParaRPr lang="en-AU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CF64E9-DBB7-4161-B545-C1EB441BF364}"/>
              </a:ext>
            </a:extLst>
          </p:cNvPr>
          <p:cNvSpPr/>
          <p:nvPr userDrawn="1"/>
        </p:nvSpPr>
        <p:spPr>
          <a:xfrm>
            <a:off x="5712542" y="6654800"/>
            <a:ext cx="3431458" cy="203200"/>
          </a:xfrm>
          <a:custGeom>
            <a:avLst/>
            <a:gdLst>
              <a:gd name="connsiteX0" fmla="*/ 196645 w 3431458"/>
              <a:gd name="connsiteY0" fmla="*/ 0 h 203200"/>
              <a:gd name="connsiteX1" fmla="*/ 3359201 w 3431458"/>
              <a:gd name="connsiteY1" fmla="*/ 0 h 203200"/>
              <a:gd name="connsiteX2" fmla="*/ 3421626 w 3431458"/>
              <a:gd name="connsiteY2" fmla="*/ 0 h 203200"/>
              <a:gd name="connsiteX3" fmla="*/ 3431458 w 3431458"/>
              <a:gd name="connsiteY3" fmla="*/ 0 h 203200"/>
              <a:gd name="connsiteX4" fmla="*/ 3431458 w 3431458"/>
              <a:gd name="connsiteY4" fmla="*/ 203200 h 203200"/>
              <a:gd name="connsiteX5" fmla="*/ 3359201 w 3431458"/>
              <a:gd name="connsiteY5" fmla="*/ 203200 h 203200"/>
              <a:gd name="connsiteX6" fmla="*/ 0 w 3431458"/>
              <a:gd name="connsiteY6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1458" h="203200">
                <a:moveTo>
                  <a:pt x="196645" y="0"/>
                </a:moveTo>
                <a:lnTo>
                  <a:pt x="3359201" y="0"/>
                </a:lnTo>
                <a:lnTo>
                  <a:pt x="3421626" y="0"/>
                </a:lnTo>
                <a:lnTo>
                  <a:pt x="3431458" y="0"/>
                </a:lnTo>
                <a:lnTo>
                  <a:pt x="3431458" y="203200"/>
                </a:lnTo>
                <a:lnTo>
                  <a:pt x="3359201" y="203200"/>
                </a:lnTo>
                <a:lnTo>
                  <a:pt x="0" y="203200"/>
                </a:lnTo>
                <a:close/>
              </a:path>
            </a:pathLst>
          </a:cu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AU" sz="16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27976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2408723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B988C-9746-4E5A-A4D4-912D6526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54BBE21-CC09-4475-8E63-EDDDFC5989A4}"/>
              </a:ext>
            </a:extLst>
          </p:cNvPr>
          <p:cNvGrpSpPr/>
          <p:nvPr userDrawn="1"/>
        </p:nvGrpSpPr>
        <p:grpSpPr>
          <a:xfrm>
            <a:off x="3809962" y="5682543"/>
            <a:ext cx="489484" cy="465607"/>
            <a:chOff x="3543300" y="5792404"/>
            <a:chExt cx="822007" cy="678881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E67C20F-BBC1-4CF0-847B-EB4B068D8528}"/>
                </a:ext>
              </a:extLst>
            </p:cNvPr>
            <p:cNvSpPr/>
            <p:nvPr/>
          </p:nvSpPr>
          <p:spPr>
            <a:xfrm>
              <a:off x="4113825" y="5792404"/>
              <a:ext cx="104775" cy="104775"/>
            </a:xfrm>
            <a:custGeom>
              <a:avLst/>
              <a:gdLst>
                <a:gd name="connsiteX0" fmla="*/ 108607 w 104775"/>
                <a:gd name="connsiteY0" fmla="*/ 45469 h 104775"/>
                <a:gd name="connsiteX1" fmla="*/ 63840 w 104775"/>
                <a:gd name="connsiteY1" fmla="*/ 108333 h 104775"/>
                <a:gd name="connsiteX2" fmla="*/ 975 w 104775"/>
                <a:gd name="connsiteY2" fmla="*/ 63566 h 104775"/>
                <a:gd name="connsiteX3" fmla="*/ 45742 w 104775"/>
                <a:gd name="connsiteY3" fmla="*/ 701 h 104775"/>
                <a:gd name="connsiteX4" fmla="*/ 108607 w 104775"/>
                <a:gd name="connsiteY4" fmla="*/ 454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8607" y="45469"/>
                  </a:moveTo>
                  <a:cubicBezTo>
                    <a:pt x="114322" y="74996"/>
                    <a:pt x="94319" y="103571"/>
                    <a:pt x="63840" y="108333"/>
                  </a:cubicBezTo>
                  <a:cubicBezTo>
                    <a:pt x="34312" y="114048"/>
                    <a:pt x="5737" y="94046"/>
                    <a:pt x="975" y="63566"/>
                  </a:cubicBezTo>
                  <a:cubicBezTo>
                    <a:pt x="-4741" y="34039"/>
                    <a:pt x="15262" y="5464"/>
                    <a:pt x="45742" y="701"/>
                  </a:cubicBezTo>
                  <a:cubicBezTo>
                    <a:pt x="76222" y="-4061"/>
                    <a:pt x="103844" y="15941"/>
                    <a:pt x="108607" y="45469"/>
                  </a:cubicBez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BB18C81-6E41-42C8-AC0B-533502072F06}"/>
                </a:ext>
              </a:extLst>
            </p:cNvPr>
            <p:cNvSpPr/>
            <p:nvPr/>
          </p:nvSpPr>
          <p:spPr>
            <a:xfrm>
              <a:off x="3793807" y="5918122"/>
              <a:ext cx="219075" cy="104775"/>
            </a:xfrm>
            <a:custGeom>
              <a:avLst/>
              <a:gdLst>
                <a:gd name="connsiteX0" fmla="*/ 0 w 219075"/>
                <a:gd name="connsiteY0" fmla="*/ 112155 h 104775"/>
                <a:gd name="connsiteX1" fmla="*/ 92393 w 219075"/>
                <a:gd name="connsiteY1" fmla="*/ 1665 h 104775"/>
                <a:gd name="connsiteX2" fmla="*/ 221933 w 219075"/>
                <a:gd name="connsiteY2" fmla="*/ 92153 h 104775"/>
                <a:gd name="connsiteX3" fmla="*/ 223838 w 219075"/>
                <a:gd name="connsiteY3" fmla="*/ 11120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5" h="104775">
                  <a:moveTo>
                    <a:pt x="0" y="112155"/>
                  </a:moveTo>
                  <a:cubicBezTo>
                    <a:pt x="0" y="58815"/>
                    <a:pt x="38100" y="11190"/>
                    <a:pt x="92393" y="1665"/>
                  </a:cubicBezTo>
                  <a:cubicBezTo>
                    <a:pt x="153353" y="-8812"/>
                    <a:pt x="211455" y="31193"/>
                    <a:pt x="221933" y="92153"/>
                  </a:cubicBezTo>
                  <a:cubicBezTo>
                    <a:pt x="222885" y="98821"/>
                    <a:pt x="223838" y="105488"/>
                    <a:pt x="223838" y="111203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B5CAEA9-1DB9-48E4-9C38-00C9BBEE7121}"/>
                </a:ext>
              </a:extLst>
            </p:cNvPr>
            <p:cNvSpPr/>
            <p:nvPr/>
          </p:nvSpPr>
          <p:spPr>
            <a:xfrm>
              <a:off x="3587115" y="5794057"/>
              <a:ext cx="571500" cy="95250"/>
            </a:xfrm>
            <a:custGeom>
              <a:avLst/>
              <a:gdLst>
                <a:gd name="connsiteX0" fmla="*/ 0 w 571500"/>
                <a:gd name="connsiteY0" fmla="*/ 100012 h 95250"/>
                <a:gd name="connsiteX1" fmla="*/ 572453 w 571500"/>
                <a:gd name="connsiteY1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0" h="95250">
                  <a:moveTo>
                    <a:pt x="0" y="100012"/>
                  </a:moveTo>
                  <a:lnTo>
                    <a:pt x="572453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4457E03-5768-4851-A13A-EFFCD2A8A8FC}"/>
                </a:ext>
              </a:extLst>
            </p:cNvPr>
            <p:cNvSpPr/>
            <p:nvPr/>
          </p:nvSpPr>
          <p:spPr>
            <a:xfrm>
              <a:off x="3543300" y="5957887"/>
              <a:ext cx="38100" cy="257175"/>
            </a:xfrm>
            <a:custGeom>
              <a:avLst/>
              <a:gdLst>
                <a:gd name="connsiteX0" fmla="*/ 0 w 38100"/>
                <a:gd name="connsiteY0" fmla="*/ 0 h 257175"/>
                <a:gd name="connsiteX1" fmla="*/ 46672 w 38100"/>
                <a:gd name="connsiteY1" fmla="*/ 26479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" h="257175">
                  <a:moveTo>
                    <a:pt x="0" y="0"/>
                  </a:moveTo>
                  <a:lnTo>
                    <a:pt x="46672" y="264795"/>
                  </a:ln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0F34995-FDA5-4E3F-A9E0-A77443965ADC}"/>
                </a:ext>
              </a:extLst>
            </p:cNvPr>
            <p:cNvSpPr/>
            <p:nvPr/>
          </p:nvSpPr>
          <p:spPr>
            <a:xfrm>
              <a:off x="4222432" y="5837872"/>
              <a:ext cx="28575" cy="180975"/>
            </a:xfrm>
            <a:custGeom>
              <a:avLst/>
              <a:gdLst>
                <a:gd name="connsiteX0" fmla="*/ 0 w 28575"/>
                <a:gd name="connsiteY0" fmla="*/ 0 h 180975"/>
                <a:gd name="connsiteX1" fmla="*/ 33337 w 28575"/>
                <a:gd name="connsiteY1" fmla="*/ 18859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80975">
                  <a:moveTo>
                    <a:pt x="0" y="0"/>
                  </a:moveTo>
                  <a:lnTo>
                    <a:pt x="33337" y="188595"/>
                  </a:ln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50" name="Graphic 2">
              <a:extLst>
                <a:ext uri="{FF2B5EF4-FFF2-40B4-BE49-F238E27FC236}">
                  <a16:creationId xmlns:a16="http://schemas.microsoft.com/office/drawing/2014/main" id="{D37F8DE6-10B5-40C1-9B37-C851F80B33B0}"/>
                </a:ext>
              </a:extLst>
            </p:cNvPr>
            <p:cNvGrpSpPr/>
            <p:nvPr/>
          </p:nvGrpSpPr>
          <p:grpSpPr>
            <a:xfrm>
              <a:off x="3679507" y="6099810"/>
              <a:ext cx="685800" cy="371475"/>
              <a:chOff x="3679507" y="6099810"/>
              <a:chExt cx="685800" cy="371475"/>
            </a:xfrm>
            <a:noFill/>
          </p:grpSpPr>
          <p:grpSp>
            <p:nvGrpSpPr>
              <p:cNvPr id="51" name="Graphic 2">
                <a:extLst>
                  <a:ext uri="{FF2B5EF4-FFF2-40B4-BE49-F238E27FC236}">
                    <a16:creationId xmlns:a16="http://schemas.microsoft.com/office/drawing/2014/main" id="{88210FD1-63F8-417C-B129-0417C3E79B39}"/>
                  </a:ext>
                </a:extLst>
              </p:cNvPr>
              <p:cNvGrpSpPr/>
              <p:nvPr/>
            </p:nvGrpSpPr>
            <p:grpSpPr>
              <a:xfrm>
                <a:off x="3680459" y="6099810"/>
                <a:ext cx="684848" cy="371475"/>
                <a:chOff x="3680459" y="6099810"/>
                <a:chExt cx="684848" cy="371475"/>
              </a:xfrm>
              <a:noFill/>
            </p:grpSpPr>
            <p:grpSp>
              <p:nvGrpSpPr>
                <p:cNvPr id="59" name="Graphic 2">
                  <a:extLst>
                    <a:ext uri="{FF2B5EF4-FFF2-40B4-BE49-F238E27FC236}">
                      <a16:creationId xmlns:a16="http://schemas.microsoft.com/office/drawing/2014/main" id="{36348758-4A74-4181-8AF2-6F479E1CF6BA}"/>
                    </a:ext>
                  </a:extLst>
                </p:cNvPr>
                <p:cNvGrpSpPr/>
                <p:nvPr/>
              </p:nvGrpSpPr>
              <p:grpSpPr>
                <a:xfrm>
                  <a:off x="3680459" y="6099810"/>
                  <a:ext cx="104775" cy="371475"/>
                  <a:chOff x="3680459" y="6099810"/>
                  <a:chExt cx="104775" cy="371475"/>
                </a:xfrm>
                <a:noFill/>
              </p:grpSpPr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id="{D6C74CC1-72FB-41F5-88DA-5EE30A3C5FEA}"/>
                      </a:ext>
                    </a:extLst>
                  </p:cNvPr>
                  <p:cNvSpPr/>
                  <p:nvPr/>
                </p:nvSpPr>
                <p:spPr>
                  <a:xfrm>
                    <a:off x="3680459" y="6099810"/>
                    <a:ext cx="104775" cy="104775"/>
                  </a:xfrm>
                  <a:custGeom>
                    <a:avLst/>
                    <a:gdLst>
                      <a:gd name="connsiteX0" fmla="*/ 108585 w 104775"/>
                      <a:gd name="connsiteY0" fmla="*/ 54292 h 104775"/>
                      <a:gd name="connsiteX1" fmla="*/ 54293 w 104775"/>
                      <a:gd name="connsiteY1" fmla="*/ 108585 h 104775"/>
                      <a:gd name="connsiteX2" fmla="*/ 0 w 104775"/>
                      <a:gd name="connsiteY2" fmla="*/ 54292 h 104775"/>
                      <a:gd name="connsiteX3" fmla="*/ 54293 w 104775"/>
                      <a:gd name="connsiteY3" fmla="*/ 0 h 104775"/>
                      <a:gd name="connsiteX4" fmla="*/ 108585 w 104775"/>
                      <a:gd name="connsiteY4" fmla="*/ 54292 h 104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4775" h="104775">
                        <a:moveTo>
                          <a:pt x="108585" y="54292"/>
                        </a:moveTo>
                        <a:cubicBezTo>
                          <a:pt x="108585" y="84772"/>
                          <a:pt x="83820" y="108585"/>
                          <a:pt x="54293" y="108585"/>
                        </a:cubicBezTo>
                        <a:cubicBezTo>
                          <a:pt x="23813" y="108585"/>
                          <a:pt x="0" y="83820"/>
                          <a:pt x="0" y="54292"/>
                        </a:cubicBezTo>
                        <a:cubicBezTo>
                          <a:pt x="0" y="23813"/>
                          <a:pt x="24765" y="0"/>
                          <a:pt x="54293" y="0"/>
                        </a:cubicBezTo>
                        <a:cubicBezTo>
                          <a:pt x="83820" y="0"/>
                          <a:pt x="108585" y="23813"/>
                          <a:pt x="108585" y="54292"/>
                        </a:cubicBezTo>
                        <a:close/>
                      </a:path>
                    </a:pathLst>
                  </a:custGeom>
                  <a:noFill/>
                  <a:ln w="19050" cap="rnd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AU"/>
                  </a:p>
                </p:txBody>
              </p:sp>
              <p:sp>
                <p:nvSpPr>
                  <p:cNvPr id="64" name="Freeform: Shape 63">
                    <a:extLst>
                      <a:ext uri="{FF2B5EF4-FFF2-40B4-BE49-F238E27FC236}">
                        <a16:creationId xmlns:a16="http://schemas.microsoft.com/office/drawing/2014/main" id="{5091E542-1E51-4503-9148-22CBD3D5D8FD}"/>
                      </a:ext>
                    </a:extLst>
                  </p:cNvPr>
                  <p:cNvSpPr/>
                  <p:nvPr/>
                </p:nvSpPr>
                <p:spPr>
                  <a:xfrm>
                    <a:off x="3680459" y="6368414"/>
                    <a:ext cx="104775" cy="104775"/>
                  </a:xfrm>
                  <a:custGeom>
                    <a:avLst/>
                    <a:gdLst>
                      <a:gd name="connsiteX0" fmla="*/ 108585 w 104775"/>
                      <a:gd name="connsiteY0" fmla="*/ 54293 h 104775"/>
                      <a:gd name="connsiteX1" fmla="*/ 54293 w 104775"/>
                      <a:gd name="connsiteY1" fmla="*/ 108585 h 104775"/>
                      <a:gd name="connsiteX2" fmla="*/ 0 w 104775"/>
                      <a:gd name="connsiteY2" fmla="*/ 54293 h 104775"/>
                      <a:gd name="connsiteX3" fmla="*/ 54293 w 104775"/>
                      <a:gd name="connsiteY3" fmla="*/ 0 h 104775"/>
                      <a:gd name="connsiteX4" fmla="*/ 108585 w 104775"/>
                      <a:gd name="connsiteY4" fmla="*/ 54293 h 104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4775" h="104775">
                        <a:moveTo>
                          <a:pt x="108585" y="54293"/>
                        </a:moveTo>
                        <a:cubicBezTo>
                          <a:pt x="108585" y="84773"/>
                          <a:pt x="83820" y="108585"/>
                          <a:pt x="54293" y="108585"/>
                        </a:cubicBezTo>
                        <a:cubicBezTo>
                          <a:pt x="23813" y="108585"/>
                          <a:pt x="0" y="83820"/>
                          <a:pt x="0" y="54293"/>
                        </a:cubicBezTo>
                        <a:cubicBezTo>
                          <a:pt x="0" y="23813"/>
                          <a:pt x="24765" y="0"/>
                          <a:pt x="54293" y="0"/>
                        </a:cubicBezTo>
                        <a:cubicBezTo>
                          <a:pt x="83820" y="0"/>
                          <a:pt x="108585" y="23813"/>
                          <a:pt x="108585" y="54293"/>
                        </a:cubicBezTo>
                        <a:close/>
                      </a:path>
                    </a:pathLst>
                  </a:custGeom>
                  <a:noFill/>
                  <a:ln w="19050" cap="rnd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AU"/>
                  </a:p>
                </p:txBody>
              </p:sp>
            </p:grpSp>
            <p:grpSp>
              <p:nvGrpSpPr>
                <p:cNvPr id="60" name="Graphic 2">
                  <a:extLst>
                    <a:ext uri="{FF2B5EF4-FFF2-40B4-BE49-F238E27FC236}">
                      <a16:creationId xmlns:a16="http://schemas.microsoft.com/office/drawing/2014/main" id="{0468F97B-D897-47F6-8D24-1455182AED3F}"/>
                    </a:ext>
                  </a:extLst>
                </p:cNvPr>
                <p:cNvGrpSpPr/>
                <p:nvPr/>
              </p:nvGrpSpPr>
              <p:grpSpPr>
                <a:xfrm>
                  <a:off x="4260532" y="6099810"/>
                  <a:ext cx="104775" cy="371475"/>
                  <a:chOff x="4260532" y="6099810"/>
                  <a:chExt cx="104775" cy="371475"/>
                </a:xfrm>
                <a:noFill/>
              </p:grpSpPr>
              <p:sp>
                <p:nvSpPr>
                  <p:cNvPr id="61" name="Freeform: Shape 60">
                    <a:extLst>
                      <a:ext uri="{FF2B5EF4-FFF2-40B4-BE49-F238E27FC236}">
                        <a16:creationId xmlns:a16="http://schemas.microsoft.com/office/drawing/2014/main" id="{DF5A768E-8838-4151-8463-3FDB7786105C}"/>
                      </a:ext>
                    </a:extLst>
                  </p:cNvPr>
                  <p:cNvSpPr/>
                  <p:nvPr/>
                </p:nvSpPr>
                <p:spPr>
                  <a:xfrm>
                    <a:off x="4260532" y="6099810"/>
                    <a:ext cx="104775" cy="104775"/>
                  </a:xfrm>
                  <a:custGeom>
                    <a:avLst/>
                    <a:gdLst>
                      <a:gd name="connsiteX0" fmla="*/ 108585 w 104775"/>
                      <a:gd name="connsiteY0" fmla="*/ 54292 h 104775"/>
                      <a:gd name="connsiteX1" fmla="*/ 54293 w 104775"/>
                      <a:gd name="connsiteY1" fmla="*/ 108585 h 104775"/>
                      <a:gd name="connsiteX2" fmla="*/ 0 w 104775"/>
                      <a:gd name="connsiteY2" fmla="*/ 54292 h 104775"/>
                      <a:gd name="connsiteX3" fmla="*/ 54293 w 104775"/>
                      <a:gd name="connsiteY3" fmla="*/ 0 h 104775"/>
                      <a:gd name="connsiteX4" fmla="*/ 108585 w 104775"/>
                      <a:gd name="connsiteY4" fmla="*/ 54292 h 104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4775" h="104775">
                        <a:moveTo>
                          <a:pt x="108585" y="54292"/>
                        </a:moveTo>
                        <a:cubicBezTo>
                          <a:pt x="108585" y="84772"/>
                          <a:pt x="83820" y="108585"/>
                          <a:pt x="54293" y="108585"/>
                        </a:cubicBezTo>
                        <a:cubicBezTo>
                          <a:pt x="23813" y="108585"/>
                          <a:pt x="0" y="83820"/>
                          <a:pt x="0" y="54292"/>
                        </a:cubicBezTo>
                        <a:cubicBezTo>
                          <a:pt x="0" y="23813"/>
                          <a:pt x="24765" y="0"/>
                          <a:pt x="54293" y="0"/>
                        </a:cubicBezTo>
                        <a:cubicBezTo>
                          <a:pt x="84773" y="0"/>
                          <a:pt x="108585" y="23813"/>
                          <a:pt x="108585" y="54292"/>
                        </a:cubicBezTo>
                        <a:close/>
                      </a:path>
                    </a:pathLst>
                  </a:custGeom>
                  <a:noFill/>
                  <a:ln w="19050" cap="rnd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AU"/>
                  </a:p>
                </p:txBody>
              </p:sp>
              <p:sp>
                <p:nvSpPr>
                  <p:cNvPr id="62" name="Freeform: Shape 61">
                    <a:extLst>
                      <a:ext uri="{FF2B5EF4-FFF2-40B4-BE49-F238E27FC236}">
                        <a16:creationId xmlns:a16="http://schemas.microsoft.com/office/drawing/2014/main" id="{4C39D1E5-2D94-4FB3-B205-076C209B0E19}"/>
                      </a:ext>
                    </a:extLst>
                  </p:cNvPr>
                  <p:cNvSpPr/>
                  <p:nvPr/>
                </p:nvSpPr>
                <p:spPr>
                  <a:xfrm>
                    <a:off x="4260532" y="6368414"/>
                    <a:ext cx="104775" cy="104775"/>
                  </a:xfrm>
                  <a:custGeom>
                    <a:avLst/>
                    <a:gdLst>
                      <a:gd name="connsiteX0" fmla="*/ 108585 w 104775"/>
                      <a:gd name="connsiteY0" fmla="*/ 54293 h 104775"/>
                      <a:gd name="connsiteX1" fmla="*/ 54293 w 104775"/>
                      <a:gd name="connsiteY1" fmla="*/ 108585 h 104775"/>
                      <a:gd name="connsiteX2" fmla="*/ 0 w 104775"/>
                      <a:gd name="connsiteY2" fmla="*/ 54293 h 104775"/>
                      <a:gd name="connsiteX3" fmla="*/ 54293 w 104775"/>
                      <a:gd name="connsiteY3" fmla="*/ 0 h 104775"/>
                      <a:gd name="connsiteX4" fmla="*/ 108585 w 104775"/>
                      <a:gd name="connsiteY4" fmla="*/ 54293 h 104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4775" h="104775">
                        <a:moveTo>
                          <a:pt x="108585" y="54293"/>
                        </a:moveTo>
                        <a:cubicBezTo>
                          <a:pt x="108585" y="84773"/>
                          <a:pt x="83820" y="108585"/>
                          <a:pt x="54293" y="108585"/>
                        </a:cubicBezTo>
                        <a:cubicBezTo>
                          <a:pt x="23813" y="108585"/>
                          <a:pt x="0" y="83820"/>
                          <a:pt x="0" y="54293"/>
                        </a:cubicBezTo>
                        <a:cubicBezTo>
                          <a:pt x="0" y="23813"/>
                          <a:pt x="24765" y="0"/>
                          <a:pt x="54293" y="0"/>
                        </a:cubicBezTo>
                        <a:cubicBezTo>
                          <a:pt x="84773" y="0"/>
                          <a:pt x="108585" y="23813"/>
                          <a:pt x="108585" y="54293"/>
                        </a:cubicBezTo>
                        <a:close/>
                      </a:path>
                    </a:pathLst>
                  </a:custGeom>
                  <a:noFill/>
                  <a:ln w="19050" cap="rnd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AU"/>
                  </a:p>
                </p:txBody>
              </p:sp>
            </p:grpSp>
          </p:grp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18C7F7E-A465-4822-93FD-F2A4E101E9DD}"/>
                  </a:ext>
                </a:extLst>
              </p:cNvPr>
              <p:cNvSpPr/>
              <p:nvPr/>
            </p:nvSpPr>
            <p:spPr>
              <a:xfrm>
                <a:off x="3911917" y="6176010"/>
                <a:ext cx="219075" cy="219075"/>
              </a:xfrm>
              <a:custGeom>
                <a:avLst/>
                <a:gdLst>
                  <a:gd name="connsiteX0" fmla="*/ 224790 w 219075"/>
                  <a:gd name="connsiteY0" fmla="*/ 112395 h 219075"/>
                  <a:gd name="connsiteX1" fmla="*/ 112395 w 219075"/>
                  <a:gd name="connsiteY1" fmla="*/ 224790 h 219075"/>
                  <a:gd name="connsiteX2" fmla="*/ 0 w 219075"/>
                  <a:gd name="connsiteY2" fmla="*/ 112395 h 219075"/>
                  <a:gd name="connsiteX3" fmla="*/ 112395 w 219075"/>
                  <a:gd name="connsiteY3" fmla="*/ 0 h 219075"/>
                  <a:gd name="connsiteX4" fmla="*/ 224790 w 219075"/>
                  <a:gd name="connsiteY4" fmla="*/ 11239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075" h="219075">
                    <a:moveTo>
                      <a:pt x="224790" y="112395"/>
                    </a:moveTo>
                    <a:cubicBezTo>
                      <a:pt x="224790" y="174307"/>
                      <a:pt x="174307" y="224790"/>
                      <a:pt x="112395" y="224790"/>
                    </a:cubicBezTo>
                    <a:cubicBezTo>
                      <a:pt x="50482" y="224790"/>
                      <a:pt x="0" y="174307"/>
                      <a:pt x="0" y="112395"/>
                    </a:cubicBezTo>
                    <a:cubicBezTo>
                      <a:pt x="0" y="50482"/>
                      <a:pt x="50482" y="0"/>
                      <a:pt x="112395" y="0"/>
                    </a:cubicBezTo>
                    <a:cubicBezTo>
                      <a:pt x="174307" y="0"/>
                      <a:pt x="224790" y="50482"/>
                      <a:pt x="224790" y="112395"/>
                    </a:cubicBezTo>
                    <a:close/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grpSp>
            <p:nvGrpSpPr>
              <p:cNvPr id="53" name="Graphic 2">
                <a:extLst>
                  <a:ext uri="{FF2B5EF4-FFF2-40B4-BE49-F238E27FC236}">
                    <a16:creationId xmlns:a16="http://schemas.microsoft.com/office/drawing/2014/main" id="{957865C4-F690-480C-80B4-DE65D283B837}"/>
                  </a:ext>
                </a:extLst>
              </p:cNvPr>
              <p:cNvGrpSpPr/>
              <p:nvPr/>
            </p:nvGrpSpPr>
            <p:grpSpPr>
              <a:xfrm>
                <a:off x="3733800" y="6099810"/>
                <a:ext cx="581025" cy="371475"/>
                <a:chOff x="3733800" y="6099810"/>
                <a:chExt cx="581025" cy="371475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F202FE81-F542-4B1B-AE13-C9C296AF62B1}"/>
                    </a:ext>
                  </a:extLst>
                </p:cNvPr>
                <p:cNvSpPr/>
                <p:nvPr/>
              </p:nvSpPr>
              <p:spPr>
                <a:xfrm>
                  <a:off x="3733800" y="6099810"/>
                  <a:ext cx="581025" cy="9525"/>
                </a:xfrm>
                <a:custGeom>
                  <a:avLst/>
                  <a:gdLst>
                    <a:gd name="connsiteX0" fmla="*/ 0 w 581025"/>
                    <a:gd name="connsiteY0" fmla="*/ 0 h 0"/>
                    <a:gd name="connsiteX1" fmla="*/ 581025 w 58102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81025">
                      <a:moveTo>
                        <a:pt x="0" y="0"/>
                      </a:moveTo>
                      <a:lnTo>
                        <a:pt x="581025" y="0"/>
                      </a:lnTo>
                    </a:path>
                  </a:pathLst>
                </a:custGeom>
                <a:ln w="190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CA26B9E2-A0EB-4B95-8AD9-B342D620AC79}"/>
                    </a:ext>
                  </a:extLst>
                </p:cNvPr>
                <p:cNvSpPr/>
                <p:nvPr/>
              </p:nvSpPr>
              <p:spPr>
                <a:xfrm>
                  <a:off x="3733800" y="6477000"/>
                  <a:ext cx="581025" cy="9525"/>
                </a:xfrm>
                <a:custGeom>
                  <a:avLst/>
                  <a:gdLst>
                    <a:gd name="connsiteX0" fmla="*/ 0 w 581025"/>
                    <a:gd name="connsiteY0" fmla="*/ 0 h 0"/>
                    <a:gd name="connsiteX1" fmla="*/ 581025 w 58102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81025">
                      <a:moveTo>
                        <a:pt x="0" y="0"/>
                      </a:moveTo>
                      <a:lnTo>
                        <a:pt x="581025" y="0"/>
                      </a:lnTo>
                    </a:path>
                  </a:pathLst>
                </a:custGeom>
                <a:ln w="190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</p:grpSp>
          <p:grpSp>
            <p:nvGrpSpPr>
              <p:cNvPr id="54" name="Graphic 2">
                <a:extLst>
                  <a:ext uri="{FF2B5EF4-FFF2-40B4-BE49-F238E27FC236}">
                    <a16:creationId xmlns:a16="http://schemas.microsoft.com/office/drawing/2014/main" id="{40360F0E-9998-44FD-80C3-2E0E8E3A1538}"/>
                  </a:ext>
                </a:extLst>
              </p:cNvPr>
              <p:cNvGrpSpPr/>
              <p:nvPr/>
            </p:nvGrpSpPr>
            <p:grpSpPr>
              <a:xfrm>
                <a:off x="3679507" y="6154102"/>
                <a:ext cx="685800" cy="266700"/>
                <a:chOff x="3679507" y="6154102"/>
                <a:chExt cx="685800" cy="266700"/>
              </a:xfrm>
            </p:grpSpPr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1687F2F5-AE0B-4693-BBF2-326EC41E1AF8}"/>
                    </a:ext>
                  </a:extLst>
                </p:cNvPr>
                <p:cNvSpPr/>
                <p:nvPr/>
              </p:nvSpPr>
              <p:spPr>
                <a:xfrm>
                  <a:off x="3679507" y="6154102"/>
                  <a:ext cx="9525" cy="266700"/>
                </a:xfrm>
                <a:custGeom>
                  <a:avLst/>
                  <a:gdLst>
                    <a:gd name="connsiteX0" fmla="*/ 0 w 0"/>
                    <a:gd name="connsiteY0" fmla="*/ 0 h 266700"/>
                    <a:gd name="connsiteX1" fmla="*/ 0 w 0"/>
                    <a:gd name="connsiteY1" fmla="*/ 268605 h 266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66700">
                      <a:moveTo>
                        <a:pt x="0" y="0"/>
                      </a:moveTo>
                      <a:lnTo>
                        <a:pt x="0" y="268605"/>
                      </a:lnTo>
                    </a:path>
                  </a:pathLst>
                </a:custGeom>
                <a:ln w="190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559AC833-752D-4067-8D6A-4D5A93523B7F}"/>
                    </a:ext>
                  </a:extLst>
                </p:cNvPr>
                <p:cNvSpPr/>
                <p:nvPr/>
              </p:nvSpPr>
              <p:spPr>
                <a:xfrm>
                  <a:off x="4369117" y="6154102"/>
                  <a:ext cx="9525" cy="266700"/>
                </a:xfrm>
                <a:custGeom>
                  <a:avLst/>
                  <a:gdLst>
                    <a:gd name="connsiteX0" fmla="*/ 0 w 0"/>
                    <a:gd name="connsiteY0" fmla="*/ 0 h 266700"/>
                    <a:gd name="connsiteX1" fmla="*/ 0 w 0"/>
                    <a:gd name="connsiteY1" fmla="*/ 268605 h 266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66700">
                      <a:moveTo>
                        <a:pt x="0" y="0"/>
                      </a:moveTo>
                      <a:lnTo>
                        <a:pt x="0" y="268605"/>
                      </a:lnTo>
                    </a:path>
                  </a:pathLst>
                </a:custGeom>
                <a:ln w="190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</p:grpSp>
        </p:grpSp>
      </p:grpSp>
      <p:grpSp>
        <p:nvGrpSpPr>
          <p:cNvPr id="65" name="Graphic 2">
            <a:extLst>
              <a:ext uri="{FF2B5EF4-FFF2-40B4-BE49-F238E27FC236}">
                <a16:creationId xmlns:a16="http://schemas.microsoft.com/office/drawing/2014/main" id="{67FBC356-4E46-44DE-A4ED-CC41B47AA4BE}"/>
              </a:ext>
            </a:extLst>
          </p:cNvPr>
          <p:cNvGrpSpPr/>
          <p:nvPr userDrawn="1"/>
        </p:nvGrpSpPr>
        <p:grpSpPr>
          <a:xfrm>
            <a:off x="6923316" y="3699899"/>
            <a:ext cx="411599" cy="464709"/>
            <a:chOff x="7711678" y="3111810"/>
            <a:chExt cx="590550" cy="666750"/>
          </a:xfrm>
          <a:noFill/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02020EB-5CEB-4DA9-B2A5-176196041D96}"/>
                </a:ext>
              </a:extLst>
            </p:cNvPr>
            <p:cNvSpPr/>
            <p:nvPr/>
          </p:nvSpPr>
          <p:spPr>
            <a:xfrm>
              <a:off x="7711678" y="3187741"/>
              <a:ext cx="590550" cy="590550"/>
            </a:xfrm>
            <a:custGeom>
              <a:avLst/>
              <a:gdLst>
                <a:gd name="connsiteX0" fmla="*/ 245507 w 590550"/>
                <a:gd name="connsiteY0" fmla="*/ 94574 h 590550"/>
                <a:gd name="connsiteX1" fmla="*/ 276939 w 590550"/>
                <a:gd name="connsiteY1" fmla="*/ 63141 h 590550"/>
                <a:gd name="connsiteX2" fmla="*/ 345519 w 590550"/>
                <a:gd name="connsiteY2" fmla="*/ 26946 h 590550"/>
                <a:gd name="connsiteX3" fmla="*/ 475059 w 590550"/>
                <a:gd name="connsiteY3" fmla="*/ 1228 h 590550"/>
                <a:gd name="connsiteX4" fmla="*/ 543639 w 590550"/>
                <a:gd name="connsiteY4" fmla="*/ 22184 h 590550"/>
                <a:gd name="connsiteX5" fmla="*/ 576977 w 590550"/>
                <a:gd name="connsiteY5" fmla="*/ 55521 h 590550"/>
                <a:gd name="connsiteX6" fmla="*/ 596979 w 590550"/>
                <a:gd name="connsiteY6" fmla="*/ 124101 h 590550"/>
                <a:gd name="connsiteX7" fmla="*/ 569357 w 590550"/>
                <a:gd name="connsiteY7" fmla="*/ 250784 h 590550"/>
                <a:gd name="connsiteX8" fmla="*/ 532209 w 590550"/>
                <a:gd name="connsiteY8" fmla="*/ 319364 h 590550"/>
                <a:gd name="connsiteX9" fmla="*/ 267414 w 590550"/>
                <a:gd name="connsiteY9" fmla="*/ 585111 h 590550"/>
                <a:gd name="connsiteX10" fmla="*/ 210264 w 590550"/>
                <a:gd name="connsiteY10" fmla="*/ 585111 h 590550"/>
                <a:gd name="connsiteX11" fmla="*/ 12144 w 590550"/>
                <a:gd name="connsiteY11" fmla="*/ 386991 h 590550"/>
                <a:gd name="connsiteX12" fmla="*/ 12144 w 590550"/>
                <a:gd name="connsiteY12" fmla="*/ 329841 h 590550"/>
                <a:gd name="connsiteX13" fmla="*/ 189309 w 590550"/>
                <a:gd name="connsiteY13" fmla="*/ 150771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0550" h="590550">
                  <a:moveTo>
                    <a:pt x="245507" y="94574"/>
                  </a:moveTo>
                  <a:lnTo>
                    <a:pt x="276939" y="63141"/>
                  </a:lnTo>
                  <a:cubicBezTo>
                    <a:pt x="293132" y="46949"/>
                    <a:pt x="323612" y="30756"/>
                    <a:pt x="345519" y="26946"/>
                  </a:cubicBezTo>
                  <a:lnTo>
                    <a:pt x="475059" y="1228"/>
                  </a:lnTo>
                  <a:cubicBezTo>
                    <a:pt x="496967" y="-3534"/>
                    <a:pt x="527447" y="5991"/>
                    <a:pt x="543639" y="22184"/>
                  </a:cubicBezTo>
                  <a:lnTo>
                    <a:pt x="576977" y="55521"/>
                  </a:lnTo>
                  <a:cubicBezTo>
                    <a:pt x="593169" y="71714"/>
                    <a:pt x="601742" y="102194"/>
                    <a:pt x="596979" y="124101"/>
                  </a:cubicBezTo>
                  <a:lnTo>
                    <a:pt x="569357" y="250784"/>
                  </a:lnTo>
                  <a:cubicBezTo>
                    <a:pt x="564594" y="272691"/>
                    <a:pt x="547449" y="303171"/>
                    <a:pt x="532209" y="319364"/>
                  </a:cubicBezTo>
                  <a:lnTo>
                    <a:pt x="267414" y="585111"/>
                  </a:lnTo>
                  <a:cubicBezTo>
                    <a:pt x="251222" y="601304"/>
                    <a:pt x="225504" y="601304"/>
                    <a:pt x="210264" y="585111"/>
                  </a:cubicBezTo>
                  <a:lnTo>
                    <a:pt x="12144" y="386991"/>
                  </a:lnTo>
                  <a:cubicBezTo>
                    <a:pt x="-4048" y="370799"/>
                    <a:pt x="-4048" y="345081"/>
                    <a:pt x="12144" y="329841"/>
                  </a:cubicBezTo>
                  <a:lnTo>
                    <a:pt x="189309" y="150771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D52DD0A-4675-48FE-80D5-8355555D30EA}"/>
                </a:ext>
              </a:extLst>
            </p:cNvPr>
            <p:cNvSpPr/>
            <p:nvPr/>
          </p:nvSpPr>
          <p:spPr>
            <a:xfrm>
              <a:off x="8078390" y="3273980"/>
              <a:ext cx="133350" cy="133350"/>
            </a:xfrm>
            <a:custGeom>
              <a:avLst/>
              <a:gdLst>
                <a:gd name="connsiteX0" fmla="*/ 121682 w 133350"/>
                <a:gd name="connsiteY0" fmla="*/ 121682 h 133350"/>
                <a:gd name="connsiteX1" fmla="*/ 20717 w 133350"/>
                <a:gd name="connsiteY1" fmla="*/ 121682 h 133350"/>
                <a:gd name="connsiteX2" fmla="*/ 20717 w 133350"/>
                <a:gd name="connsiteY2" fmla="*/ 20717 h 133350"/>
                <a:gd name="connsiteX3" fmla="*/ 121682 w 133350"/>
                <a:gd name="connsiteY3" fmla="*/ 20717 h 133350"/>
                <a:gd name="connsiteX4" fmla="*/ 121682 w 133350"/>
                <a:gd name="connsiteY4" fmla="*/ 121682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21682" y="121682"/>
                  </a:moveTo>
                  <a:cubicBezTo>
                    <a:pt x="94059" y="149304"/>
                    <a:pt x="49292" y="149304"/>
                    <a:pt x="20717" y="121682"/>
                  </a:cubicBezTo>
                  <a:cubicBezTo>
                    <a:pt x="-6906" y="94059"/>
                    <a:pt x="-6906" y="49292"/>
                    <a:pt x="20717" y="20717"/>
                  </a:cubicBezTo>
                  <a:cubicBezTo>
                    <a:pt x="48339" y="-6906"/>
                    <a:pt x="93107" y="-6906"/>
                    <a:pt x="121682" y="20717"/>
                  </a:cubicBezTo>
                  <a:cubicBezTo>
                    <a:pt x="149304" y="48339"/>
                    <a:pt x="149304" y="94059"/>
                    <a:pt x="121682" y="121682"/>
                  </a:cubicBezTo>
                  <a:close/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C48DE3C-7BCF-4109-982B-954A6C109081}"/>
                </a:ext>
              </a:extLst>
            </p:cNvPr>
            <p:cNvSpPr/>
            <p:nvPr/>
          </p:nvSpPr>
          <p:spPr>
            <a:xfrm>
              <a:off x="7880001" y="3111810"/>
              <a:ext cx="276225" cy="238125"/>
            </a:xfrm>
            <a:custGeom>
              <a:avLst/>
              <a:gdLst>
                <a:gd name="connsiteX0" fmla="*/ 279113 w 276225"/>
                <a:gd name="connsiteY0" fmla="*/ 226702 h 238125"/>
                <a:gd name="connsiteX1" fmla="*/ 95281 w 276225"/>
                <a:gd name="connsiteY1" fmla="*/ 184792 h 238125"/>
                <a:gd name="connsiteX2" fmla="*/ 77184 w 276225"/>
                <a:gd name="connsiteY2" fmla="*/ 169552 h 238125"/>
                <a:gd name="connsiteX3" fmla="*/ 8604 w 276225"/>
                <a:gd name="connsiteY3" fmla="*/ 17152 h 238125"/>
                <a:gd name="connsiteX4" fmla="*/ 148621 w 276225"/>
                <a:gd name="connsiteY4" fmla="*/ 30487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225" h="238125">
                  <a:moveTo>
                    <a:pt x="279113" y="226702"/>
                  </a:moveTo>
                  <a:cubicBezTo>
                    <a:pt x="252443" y="260992"/>
                    <a:pt x="170529" y="242895"/>
                    <a:pt x="95281" y="184792"/>
                  </a:cubicBezTo>
                  <a:cubicBezTo>
                    <a:pt x="88613" y="180030"/>
                    <a:pt x="82898" y="175267"/>
                    <a:pt x="77184" y="169552"/>
                  </a:cubicBezTo>
                  <a:cubicBezTo>
                    <a:pt x="14318" y="114307"/>
                    <a:pt x="-16162" y="48584"/>
                    <a:pt x="8604" y="17152"/>
                  </a:cubicBezTo>
                  <a:cubicBezTo>
                    <a:pt x="30511" y="-10470"/>
                    <a:pt x="87661" y="-3803"/>
                    <a:pt x="148621" y="30487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grpSp>
        <p:nvGrpSpPr>
          <p:cNvPr id="69" name="Graphic 2">
            <a:extLst>
              <a:ext uri="{FF2B5EF4-FFF2-40B4-BE49-F238E27FC236}">
                <a16:creationId xmlns:a16="http://schemas.microsoft.com/office/drawing/2014/main" id="{DE55F2BA-0EA9-4023-B032-7DA98BD42A17}"/>
              </a:ext>
            </a:extLst>
          </p:cNvPr>
          <p:cNvGrpSpPr/>
          <p:nvPr userDrawn="1"/>
        </p:nvGrpSpPr>
        <p:grpSpPr>
          <a:xfrm>
            <a:off x="5969382" y="4696389"/>
            <a:ext cx="297413" cy="406288"/>
            <a:chOff x="6439852" y="4453890"/>
            <a:chExt cx="426720" cy="582930"/>
          </a:xfrm>
          <a:noFill/>
        </p:grpSpPr>
        <p:grpSp>
          <p:nvGrpSpPr>
            <p:cNvPr id="70" name="Graphic 2">
              <a:extLst>
                <a:ext uri="{FF2B5EF4-FFF2-40B4-BE49-F238E27FC236}">
                  <a16:creationId xmlns:a16="http://schemas.microsoft.com/office/drawing/2014/main" id="{0CA62FBE-55FB-4299-8C84-6A91AF04F61A}"/>
                </a:ext>
              </a:extLst>
            </p:cNvPr>
            <p:cNvGrpSpPr/>
            <p:nvPr/>
          </p:nvGrpSpPr>
          <p:grpSpPr>
            <a:xfrm>
              <a:off x="6441757" y="4453890"/>
              <a:ext cx="419100" cy="219075"/>
              <a:chOff x="6441757" y="4453890"/>
              <a:chExt cx="419100" cy="219075"/>
            </a:xfrm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3C8C47F-0987-4FAF-A509-2437F2515E47}"/>
                  </a:ext>
                </a:extLst>
              </p:cNvPr>
              <p:cNvSpPr/>
              <p:nvPr/>
            </p:nvSpPr>
            <p:spPr>
              <a:xfrm>
                <a:off x="6722745" y="4453890"/>
                <a:ext cx="142875" cy="219075"/>
              </a:xfrm>
              <a:custGeom>
                <a:avLst/>
                <a:gdLst>
                  <a:gd name="connsiteX0" fmla="*/ 146685 w 142875"/>
                  <a:gd name="connsiteY0" fmla="*/ 227648 h 219075"/>
                  <a:gd name="connsiteX1" fmla="*/ 0 w 142875"/>
                  <a:gd name="connsiteY1" fmla="*/ 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875" h="219075">
                    <a:moveTo>
                      <a:pt x="146685" y="227648"/>
                    </a:moveTo>
                    <a:lnTo>
                      <a:pt x="0" y="0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14AE724-5F76-473B-85CC-19E591E80CBB}"/>
                  </a:ext>
                </a:extLst>
              </p:cNvPr>
              <p:cNvSpPr/>
              <p:nvPr/>
            </p:nvSpPr>
            <p:spPr>
              <a:xfrm>
                <a:off x="6441757" y="4453890"/>
                <a:ext cx="142875" cy="219075"/>
              </a:xfrm>
              <a:custGeom>
                <a:avLst/>
                <a:gdLst>
                  <a:gd name="connsiteX0" fmla="*/ 0 w 142875"/>
                  <a:gd name="connsiteY0" fmla="*/ 227648 h 219075"/>
                  <a:gd name="connsiteX1" fmla="*/ 147637 w 142875"/>
                  <a:gd name="connsiteY1" fmla="*/ 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875" h="219075">
                    <a:moveTo>
                      <a:pt x="0" y="227648"/>
                    </a:moveTo>
                    <a:lnTo>
                      <a:pt x="147637" y="0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71" name="Graphic 2">
              <a:extLst>
                <a:ext uri="{FF2B5EF4-FFF2-40B4-BE49-F238E27FC236}">
                  <a16:creationId xmlns:a16="http://schemas.microsoft.com/office/drawing/2014/main" id="{58A9ECAB-FE58-4CE6-B85B-A8949B38FFA0}"/>
                </a:ext>
              </a:extLst>
            </p:cNvPr>
            <p:cNvGrpSpPr/>
            <p:nvPr/>
          </p:nvGrpSpPr>
          <p:grpSpPr>
            <a:xfrm>
              <a:off x="6439852" y="4846320"/>
              <a:ext cx="426720" cy="190500"/>
              <a:chOff x="6439852" y="4846320"/>
              <a:chExt cx="426720" cy="190500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A07D700-30B3-4152-880D-CBD39C5673D9}"/>
                  </a:ext>
                </a:extLst>
              </p:cNvPr>
              <p:cNvSpPr/>
              <p:nvPr/>
            </p:nvSpPr>
            <p:spPr>
              <a:xfrm>
                <a:off x="6656070" y="4846320"/>
                <a:ext cx="9525" cy="190500"/>
              </a:xfrm>
              <a:custGeom>
                <a:avLst/>
                <a:gdLst>
                  <a:gd name="connsiteX0" fmla="*/ 0 w 0"/>
                  <a:gd name="connsiteY0" fmla="*/ 0 h 190500"/>
                  <a:gd name="connsiteX1" fmla="*/ 0 w 0"/>
                  <a:gd name="connsiteY1" fmla="*/ 193358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90500">
                    <a:moveTo>
                      <a:pt x="0" y="0"/>
                    </a:moveTo>
                    <a:lnTo>
                      <a:pt x="0" y="193358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80D2B5F-ACB9-4342-9B12-7915CD0AD012}"/>
                  </a:ext>
                </a:extLst>
              </p:cNvPr>
              <p:cNvSpPr/>
              <p:nvPr/>
            </p:nvSpPr>
            <p:spPr>
              <a:xfrm>
                <a:off x="6547485" y="4846320"/>
                <a:ext cx="9525" cy="190500"/>
              </a:xfrm>
              <a:custGeom>
                <a:avLst/>
                <a:gdLst>
                  <a:gd name="connsiteX0" fmla="*/ 0 w 9525"/>
                  <a:gd name="connsiteY0" fmla="*/ 0 h 190500"/>
                  <a:gd name="connsiteX1" fmla="*/ 11430 w 9525"/>
                  <a:gd name="connsiteY1" fmla="*/ 193358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90500">
                    <a:moveTo>
                      <a:pt x="0" y="0"/>
                    </a:moveTo>
                    <a:lnTo>
                      <a:pt x="11430" y="193358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61CDECC-5FE8-4FE6-B2B4-085222308E9A}"/>
                  </a:ext>
                </a:extLst>
              </p:cNvPr>
              <p:cNvSpPr/>
              <p:nvPr/>
            </p:nvSpPr>
            <p:spPr>
              <a:xfrm>
                <a:off x="6439852" y="4846320"/>
                <a:ext cx="19050" cy="190500"/>
              </a:xfrm>
              <a:custGeom>
                <a:avLst/>
                <a:gdLst>
                  <a:gd name="connsiteX0" fmla="*/ 0 w 19050"/>
                  <a:gd name="connsiteY0" fmla="*/ 0 h 190500"/>
                  <a:gd name="connsiteX1" fmla="*/ 22860 w 19050"/>
                  <a:gd name="connsiteY1" fmla="*/ 193358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50" h="190500">
                    <a:moveTo>
                      <a:pt x="0" y="0"/>
                    </a:moveTo>
                    <a:lnTo>
                      <a:pt x="22860" y="193358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grpSp>
            <p:nvGrpSpPr>
              <p:cNvPr id="77" name="Graphic 2">
                <a:extLst>
                  <a:ext uri="{FF2B5EF4-FFF2-40B4-BE49-F238E27FC236}">
                    <a16:creationId xmlns:a16="http://schemas.microsoft.com/office/drawing/2014/main" id="{F3F459CF-CD7D-4FB0-9F89-986CC13EC006}"/>
                  </a:ext>
                </a:extLst>
              </p:cNvPr>
              <p:cNvGrpSpPr/>
              <p:nvPr/>
            </p:nvGrpSpPr>
            <p:grpSpPr>
              <a:xfrm>
                <a:off x="6752272" y="4846320"/>
                <a:ext cx="114300" cy="190500"/>
                <a:chOff x="6752272" y="4846320"/>
                <a:chExt cx="114300" cy="190500"/>
              </a:xfrm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78CF44C8-B514-47E1-8B11-6543A2DFF4A9}"/>
                    </a:ext>
                  </a:extLst>
                </p:cNvPr>
                <p:cNvSpPr/>
                <p:nvPr/>
              </p:nvSpPr>
              <p:spPr>
                <a:xfrm>
                  <a:off x="6752272" y="4846320"/>
                  <a:ext cx="9525" cy="190500"/>
                </a:xfrm>
                <a:custGeom>
                  <a:avLst/>
                  <a:gdLst>
                    <a:gd name="connsiteX0" fmla="*/ 11430 w 9525"/>
                    <a:gd name="connsiteY0" fmla="*/ 0 h 190500"/>
                    <a:gd name="connsiteX1" fmla="*/ 0 w 9525"/>
                    <a:gd name="connsiteY1" fmla="*/ 193358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190500">
                      <a:moveTo>
                        <a:pt x="11430" y="0"/>
                      </a:moveTo>
                      <a:lnTo>
                        <a:pt x="0" y="193358"/>
                      </a:lnTo>
                    </a:path>
                  </a:pathLst>
                </a:custGeom>
                <a:ln w="19050" cap="rnd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E6B1373D-46FE-4058-9CD1-8C9E1E77910C}"/>
                    </a:ext>
                  </a:extLst>
                </p:cNvPr>
                <p:cNvSpPr/>
                <p:nvPr/>
              </p:nvSpPr>
              <p:spPr>
                <a:xfrm>
                  <a:off x="6848475" y="4846320"/>
                  <a:ext cx="19050" cy="190500"/>
                </a:xfrm>
                <a:custGeom>
                  <a:avLst/>
                  <a:gdLst>
                    <a:gd name="connsiteX0" fmla="*/ 22860 w 19050"/>
                    <a:gd name="connsiteY0" fmla="*/ 0 h 190500"/>
                    <a:gd name="connsiteX1" fmla="*/ 0 w 19050"/>
                    <a:gd name="connsiteY1" fmla="*/ 193358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050" h="190500">
                      <a:moveTo>
                        <a:pt x="22860" y="0"/>
                      </a:moveTo>
                      <a:lnTo>
                        <a:pt x="0" y="193358"/>
                      </a:lnTo>
                    </a:path>
                  </a:pathLst>
                </a:custGeom>
                <a:ln w="19050" cap="rnd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</p:grpSp>
        </p:grp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0F505C7-BF28-4461-9597-3D322F680B55}"/>
                </a:ext>
              </a:extLst>
            </p:cNvPr>
            <p:cNvSpPr/>
            <p:nvPr/>
          </p:nvSpPr>
          <p:spPr>
            <a:xfrm>
              <a:off x="6316980" y="4760594"/>
              <a:ext cx="676275" cy="361950"/>
            </a:xfrm>
            <a:custGeom>
              <a:avLst/>
              <a:gdLst>
                <a:gd name="connsiteX0" fmla="*/ 678180 w 676275"/>
                <a:gd name="connsiteY0" fmla="*/ 0 h 361950"/>
                <a:gd name="connsiteX1" fmla="*/ 624840 w 676275"/>
                <a:gd name="connsiteY1" fmla="*/ 328613 h 361950"/>
                <a:gd name="connsiteX2" fmla="*/ 578168 w 676275"/>
                <a:gd name="connsiteY2" fmla="*/ 368618 h 361950"/>
                <a:gd name="connsiteX3" fmla="*/ 100013 w 676275"/>
                <a:gd name="connsiteY3" fmla="*/ 368618 h 361950"/>
                <a:gd name="connsiteX4" fmla="*/ 53340 w 676275"/>
                <a:gd name="connsiteY4" fmla="*/ 328613 h 361950"/>
                <a:gd name="connsiteX5" fmla="*/ 0 w 676275"/>
                <a:gd name="connsiteY5" fmla="*/ 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361950">
                  <a:moveTo>
                    <a:pt x="678180" y="0"/>
                  </a:moveTo>
                  <a:lnTo>
                    <a:pt x="624840" y="328613"/>
                  </a:lnTo>
                  <a:cubicBezTo>
                    <a:pt x="621030" y="350520"/>
                    <a:pt x="600075" y="368618"/>
                    <a:pt x="578168" y="368618"/>
                  </a:cubicBezTo>
                  <a:lnTo>
                    <a:pt x="100013" y="368618"/>
                  </a:lnTo>
                  <a:cubicBezTo>
                    <a:pt x="78105" y="368618"/>
                    <a:pt x="56197" y="350520"/>
                    <a:pt x="53340" y="328613"/>
                  </a:cubicBezTo>
                  <a:lnTo>
                    <a:pt x="0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69B19C7-F83A-426D-9DBD-0F9FF306058A}"/>
                </a:ext>
              </a:extLst>
            </p:cNvPr>
            <p:cNvSpPr/>
            <p:nvPr/>
          </p:nvSpPr>
          <p:spPr>
            <a:xfrm>
              <a:off x="6260782" y="4760595"/>
              <a:ext cx="790575" cy="9525"/>
            </a:xfrm>
            <a:custGeom>
              <a:avLst/>
              <a:gdLst>
                <a:gd name="connsiteX0" fmla="*/ 0 w 790575"/>
                <a:gd name="connsiteY0" fmla="*/ 0 h 0"/>
                <a:gd name="connsiteX1" fmla="*/ 790575 w 79057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0575">
                  <a:moveTo>
                    <a:pt x="0" y="0"/>
                  </a:moveTo>
                  <a:lnTo>
                    <a:pt x="790575" y="0"/>
                  </a:lnTo>
                </a:path>
              </a:pathLst>
            </a:custGeom>
            <a:ln w="19050" cap="rnd">
              <a:solidFill>
                <a:schemeClr val="tx1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grpSp>
        <p:nvGrpSpPr>
          <p:cNvPr id="82" name="Graphic 2">
            <a:extLst>
              <a:ext uri="{FF2B5EF4-FFF2-40B4-BE49-F238E27FC236}">
                <a16:creationId xmlns:a16="http://schemas.microsoft.com/office/drawing/2014/main" id="{783D27FD-7A13-4F90-B5AF-96FBAC1AA8DD}"/>
              </a:ext>
            </a:extLst>
          </p:cNvPr>
          <p:cNvGrpSpPr/>
          <p:nvPr userDrawn="1"/>
        </p:nvGrpSpPr>
        <p:grpSpPr>
          <a:xfrm>
            <a:off x="4862118" y="4690912"/>
            <a:ext cx="471348" cy="476161"/>
            <a:chOff x="4967287" y="4446031"/>
            <a:chExt cx="676275" cy="683181"/>
          </a:xfrm>
          <a:noFill/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978E5AD-1CD2-4F5E-AC51-51B09340F2FD}"/>
                </a:ext>
              </a:extLst>
            </p:cNvPr>
            <p:cNvSpPr/>
            <p:nvPr/>
          </p:nvSpPr>
          <p:spPr>
            <a:xfrm>
              <a:off x="4967287" y="4538662"/>
              <a:ext cx="676275" cy="590550"/>
            </a:xfrm>
            <a:custGeom>
              <a:avLst/>
              <a:gdLst>
                <a:gd name="connsiteX0" fmla="*/ 541972 w 676275"/>
                <a:gd name="connsiteY0" fmla="*/ 0 h 590550"/>
                <a:gd name="connsiteX1" fmla="*/ 635318 w 676275"/>
                <a:gd name="connsiteY1" fmla="*/ 0 h 590550"/>
                <a:gd name="connsiteX2" fmla="*/ 676275 w 676275"/>
                <a:gd name="connsiteY2" fmla="*/ 40957 h 590550"/>
                <a:gd name="connsiteX3" fmla="*/ 676275 w 676275"/>
                <a:gd name="connsiteY3" fmla="*/ 550545 h 590550"/>
                <a:gd name="connsiteX4" fmla="*/ 635318 w 676275"/>
                <a:gd name="connsiteY4" fmla="*/ 591503 h 590550"/>
                <a:gd name="connsiteX5" fmla="*/ 40957 w 676275"/>
                <a:gd name="connsiteY5" fmla="*/ 591503 h 590550"/>
                <a:gd name="connsiteX6" fmla="*/ 0 w 676275"/>
                <a:gd name="connsiteY6" fmla="*/ 550545 h 590550"/>
                <a:gd name="connsiteX7" fmla="*/ 0 w 676275"/>
                <a:gd name="connsiteY7" fmla="*/ 40957 h 590550"/>
                <a:gd name="connsiteX8" fmla="*/ 40957 w 676275"/>
                <a:gd name="connsiteY8" fmla="*/ 0 h 590550"/>
                <a:gd name="connsiteX9" fmla="*/ 134303 w 676275"/>
                <a:gd name="connsiteY9" fmla="*/ 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6275" h="590550">
                  <a:moveTo>
                    <a:pt x="541972" y="0"/>
                  </a:moveTo>
                  <a:lnTo>
                    <a:pt x="635318" y="0"/>
                  </a:lnTo>
                  <a:cubicBezTo>
                    <a:pt x="657225" y="0"/>
                    <a:pt x="676275" y="18097"/>
                    <a:pt x="676275" y="40957"/>
                  </a:cubicBezTo>
                  <a:lnTo>
                    <a:pt x="676275" y="550545"/>
                  </a:lnTo>
                  <a:cubicBezTo>
                    <a:pt x="676275" y="572453"/>
                    <a:pt x="658177" y="591503"/>
                    <a:pt x="635318" y="591503"/>
                  </a:cubicBezTo>
                  <a:lnTo>
                    <a:pt x="40957" y="591503"/>
                  </a:lnTo>
                  <a:cubicBezTo>
                    <a:pt x="19050" y="591503"/>
                    <a:pt x="0" y="573405"/>
                    <a:pt x="0" y="550545"/>
                  </a:cubicBezTo>
                  <a:lnTo>
                    <a:pt x="0" y="40957"/>
                  </a:lnTo>
                  <a:cubicBezTo>
                    <a:pt x="0" y="19050"/>
                    <a:pt x="18097" y="0"/>
                    <a:pt x="40957" y="0"/>
                  </a:cubicBezTo>
                  <a:lnTo>
                    <a:pt x="134303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84" name="Graphic 2">
              <a:extLst>
                <a:ext uri="{FF2B5EF4-FFF2-40B4-BE49-F238E27FC236}">
                  <a16:creationId xmlns:a16="http://schemas.microsoft.com/office/drawing/2014/main" id="{4DECCDED-D7AD-4031-B4E9-260501966D4A}"/>
                </a:ext>
              </a:extLst>
            </p:cNvPr>
            <p:cNvGrpSpPr/>
            <p:nvPr/>
          </p:nvGrpSpPr>
          <p:grpSpPr>
            <a:xfrm>
              <a:off x="5101590" y="4446031"/>
              <a:ext cx="400050" cy="266700"/>
              <a:chOff x="5101590" y="4446031"/>
              <a:chExt cx="400050" cy="266700"/>
            </a:xfrm>
            <a:noFill/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C885131-6D32-47BF-9760-5BD5EEAC7E3D}"/>
                  </a:ext>
                </a:extLst>
              </p:cNvPr>
              <p:cNvSpPr/>
              <p:nvPr/>
            </p:nvSpPr>
            <p:spPr>
              <a:xfrm>
                <a:off x="5145405" y="4446031"/>
                <a:ext cx="314325" cy="19050"/>
              </a:xfrm>
              <a:custGeom>
                <a:avLst/>
                <a:gdLst>
                  <a:gd name="connsiteX0" fmla="*/ 320040 w 314325"/>
                  <a:gd name="connsiteY0" fmla="*/ 19288 h 19050"/>
                  <a:gd name="connsiteX1" fmla="*/ 0 w 314325"/>
                  <a:gd name="connsiteY1" fmla="*/ 19288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4325" h="19050">
                    <a:moveTo>
                      <a:pt x="320040" y="19288"/>
                    </a:moveTo>
                    <a:cubicBezTo>
                      <a:pt x="215265" y="-6429"/>
                      <a:pt x="104775" y="-6429"/>
                      <a:pt x="0" y="19288"/>
                    </a:cubicBez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FE20DFE-B2B1-4501-AC64-A2158E65CBDB}"/>
                  </a:ext>
                </a:extLst>
              </p:cNvPr>
              <p:cNvSpPr/>
              <p:nvPr/>
            </p:nvSpPr>
            <p:spPr>
              <a:xfrm>
                <a:off x="5101590" y="4465319"/>
                <a:ext cx="200025" cy="247650"/>
              </a:xfrm>
              <a:custGeom>
                <a:avLst/>
                <a:gdLst>
                  <a:gd name="connsiteX0" fmla="*/ 43815 w 200025"/>
                  <a:gd name="connsiteY0" fmla="*/ 0 h 247650"/>
                  <a:gd name="connsiteX1" fmla="*/ 203835 w 200025"/>
                  <a:gd name="connsiteY1" fmla="*/ 188595 h 247650"/>
                  <a:gd name="connsiteX2" fmla="*/ 143828 w 200025"/>
                  <a:gd name="connsiteY2" fmla="*/ 249555 h 247650"/>
                  <a:gd name="connsiteX3" fmla="*/ 0 w 200025"/>
                  <a:gd name="connsiteY3" fmla="*/ 7334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247650">
                    <a:moveTo>
                      <a:pt x="43815" y="0"/>
                    </a:moveTo>
                    <a:lnTo>
                      <a:pt x="203835" y="188595"/>
                    </a:lnTo>
                    <a:lnTo>
                      <a:pt x="143828" y="249555"/>
                    </a:lnTo>
                    <a:lnTo>
                      <a:pt x="0" y="73343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D28E138-B1E2-48AE-98ED-3E988A579A81}"/>
                  </a:ext>
                </a:extLst>
              </p:cNvPr>
              <p:cNvSpPr/>
              <p:nvPr/>
            </p:nvSpPr>
            <p:spPr>
              <a:xfrm>
                <a:off x="5305425" y="4465319"/>
                <a:ext cx="200025" cy="247650"/>
              </a:xfrm>
              <a:custGeom>
                <a:avLst/>
                <a:gdLst>
                  <a:gd name="connsiteX0" fmla="*/ 160020 w 200025"/>
                  <a:gd name="connsiteY0" fmla="*/ 0 h 247650"/>
                  <a:gd name="connsiteX1" fmla="*/ 0 w 200025"/>
                  <a:gd name="connsiteY1" fmla="*/ 188595 h 247650"/>
                  <a:gd name="connsiteX2" fmla="*/ 60007 w 200025"/>
                  <a:gd name="connsiteY2" fmla="*/ 249555 h 247650"/>
                  <a:gd name="connsiteX3" fmla="*/ 203835 w 200025"/>
                  <a:gd name="connsiteY3" fmla="*/ 7334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247650">
                    <a:moveTo>
                      <a:pt x="160020" y="0"/>
                    </a:moveTo>
                    <a:lnTo>
                      <a:pt x="0" y="188595"/>
                    </a:lnTo>
                    <a:lnTo>
                      <a:pt x="60007" y="249555"/>
                    </a:lnTo>
                    <a:lnTo>
                      <a:pt x="203835" y="73343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C7184EC-A83B-4C4A-86F0-F1677E6ADCF8}"/>
                </a:ext>
              </a:extLst>
            </p:cNvPr>
            <p:cNvSpPr/>
            <p:nvPr/>
          </p:nvSpPr>
          <p:spPr>
            <a:xfrm>
              <a:off x="5401627" y="4820602"/>
              <a:ext cx="142875" cy="9525"/>
            </a:xfrm>
            <a:custGeom>
              <a:avLst/>
              <a:gdLst>
                <a:gd name="connsiteX0" fmla="*/ 0 w 142875"/>
                <a:gd name="connsiteY0" fmla="*/ 0 h 0"/>
                <a:gd name="connsiteX1" fmla="*/ 145732 w 14287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>
                  <a:moveTo>
                    <a:pt x="0" y="0"/>
                  </a:moveTo>
                  <a:lnTo>
                    <a:pt x="145732" y="0"/>
                  </a:ln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B995FDB-AB12-483C-8031-EAE0354FC21A}"/>
                </a:ext>
              </a:extLst>
            </p:cNvPr>
            <p:cNvSpPr/>
            <p:nvPr/>
          </p:nvSpPr>
          <p:spPr>
            <a:xfrm>
              <a:off x="5305425" y="4768215"/>
              <a:ext cx="9525" cy="352425"/>
            </a:xfrm>
            <a:custGeom>
              <a:avLst/>
              <a:gdLst>
                <a:gd name="connsiteX0" fmla="*/ 0 w 0"/>
                <a:gd name="connsiteY0" fmla="*/ 0 h 352425"/>
                <a:gd name="connsiteX1" fmla="*/ 0 w 0"/>
                <a:gd name="connsiteY1" fmla="*/ 360998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52425">
                  <a:moveTo>
                    <a:pt x="0" y="0"/>
                  </a:moveTo>
                  <a:lnTo>
                    <a:pt x="0" y="360998"/>
                  </a:ln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76EB117-17D0-42B1-92F3-E9CE8DB050E3}"/>
              </a:ext>
            </a:extLst>
          </p:cNvPr>
          <p:cNvGrpSpPr/>
          <p:nvPr userDrawn="1"/>
        </p:nvGrpSpPr>
        <p:grpSpPr>
          <a:xfrm>
            <a:off x="1670628" y="1718446"/>
            <a:ext cx="663869" cy="483297"/>
            <a:chOff x="1753696" y="1661769"/>
            <a:chExt cx="706206" cy="514118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6D2B43F-A474-4D78-B146-2E70A56CC42B}"/>
                </a:ext>
              </a:extLst>
            </p:cNvPr>
            <p:cNvSpPr/>
            <p:nvPr/>
          </p:nvSpPr>
          <p:spPr>
            <a:xfrm>
              <a:off x="1753696" y="1661769"/>
              <a:ext cx="706206" cy="169489"/>
            </a:xfrm>
            <a:custGeom>
              <a:avLst/>
              <a:gdLst>
                <a:gd name="connsiteX0" fmla="*/ 862013 w 952500"/>
                <a:gd name="connsiteY0" fmla="*/ 0 h 228600"/>
                <a:gd name="connsiteX1" fmla="*/ 952500 w 952500"/>
                <a:gd name="connsiteY1" fmla="*/ 93345 h 228600"/>
                <a:gd name="connsiteX2" fmla="*/ 952500 w 952500"/>
                <a:gd name="connsiteY2" fmla="*/ 139065 h 228600"/>
                <a:gd name="connsiteX3" fmla="*/ 857250 w 952500"/>
                <a:gd name="connsiteY3" fmla="*/ 234315 h 228600"/>
                <a:gd name="connsiteX4" fmla="*/ 762000 w 952500"/>
                <a:gd name="connsiteY4" fmla="*/ 139065 h 228600"/>
                <a:gd name="connsiteX5" fmla="*/ 666750 w 952500"/>
                <a:gd name="connsiteY5" fmla="*/ 234315 h 228600"/>
                <a:gd name="connsiteX6" fmla="*/ 571500 w 952500"/>
                <a:gd name="connsiteY6" fmla="*/ 139065 h 228600"/>
                <a:gd name="connsiteX7" fmla="*/ 476250 w 952500"/>
                <a:gd name="connsiteY7" fmla="*/ 234315 h 228600"/>
                <a:gd name="connsiteX8" fmla="*/ 381000 w 952500"/>
                <a:gd name="connsiteY8" fmla="*/ 139065 h 228600"/>
                <a:gd name="connsiteX9" fmla="*/ 285750 w 952500"/>
                <a:gd name="connsiteY9" fmla="*/ 234315 h 228600"/>
                <a:gd name="connsiteX10" fmla="*/ 190500 w 952500"/>
                <a:gd name="connsiteY10" fmla="*/ 139065 h 228600"/>
                <a:gd name="connsiteX11" fmla="*/ 95250 w 952500"/>
                <a:gd name="connsiteY11" fmla="*/ 234315 h 228600"/>
                <a:gd name="connsiteX12" fmla="*/ 0 w 952500"/>
                <a:gd name="connsiteY12" fmla="*/ 139065 h 228600"/>
                <a:gd name="connsiteX13" fmla="*/ 0 w 952500"/>
                <a:gd name="connsiteY13" fmla="*/ 93345 h 228600"/>
                <a:gd name="connsiteX14" fmla="*/ 90487 w 952500"/>
                <a:gd name="connsiteY14" fmla="*/ 0 h 228600"/>
                <a:gd name="connsiteX15" fmla="*/ 862013 w 952500"/>
                <a:gd name="connsiteY15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500" h="228600">
                  <a:moveTo>
                    <a:pt x="862013" y="0"/>
                  </a:moveTo>
                  <a:lnTo>
                    <a:pt x="952500" y="93345"/>
                  </a:lnTo>
                  <a:lnTo>
                    <a:pt x="952500" y="139065"/>
                  </a:lnTo>
                  <a:cubicBezTo>
                    <a:pt x="952500" y="191453"/>
                    <a:pt x="909638" y="234315"/>
                    <a:pt x="857250" y="234315"/>
                  </a:cubicBezTo>
                  <a:cubicBezTo>
                    <a:pt x="804863" y="234315"/>
                    <a:pt x="762000" y="191453"/>
                    <a:pt x="762000" y="139065"/>
                  </a:cubicBezTo>
                  <a:cubicBezTo>
                    <a:pt x="762000" y="191453"/>
                    <a:pt x="719138" y="234315"/>
                    <a:pt x="666750" y="234315"/>
                  </a:cubicBezTo>
                  <a:cubicBezTo>
                    <a:pt x="614363" y="234315"/>
                    <a:pt x="571500" y="191453"/>
                    <a:pt x="571500" y="139065"/>
                  </a:cubicBezTo>
                  <a:cubicBezTo>
                    <a:pt x="571500" y="191453"/>
                    <a:pt x="528638" y="234315"/>
                    <a:pt x="476250" y="234315"/>
                  </a:cubicBezTo>
                  <a:cubicBezTo>
                    <a:pt x="423863" y="234315"/>
                    <a:pt x="381000" y="191453"/>
                    <a:pt x="381000" y="139065"/>
                  </a:cubicBezTo>
                  <a:cubicBezTo>
                    <a:pt x="381000" y="191453"/>
                    <a:pt x="338138" y="234315"/>
                    <a:pt x="285750" y="234315"/>
                  </a:cubicBezTo>
                  <a:cubicBezTo>
                    <a:pt x="233363" y="234315"/>
                    <a:pt x="190500" y="191453"/>
                    <a:pt x="190500" y="139065"/>
                  </a:cubicBezTo>
                  <a:cubicBezTo>
                    <a:pt x="190500" y="191453"/>
                    <a:pt x="147638" y="234315"/>
                    <a:pt x="95250" y="234315"/>
                  </a:cubicBezTo>
                  <a:cubicBezTo>
                    <a:pt x="42862" y="234315"/>
                    <a:pt x="0" y="191453"/>
                    <a:pt x="0" y="139065"/>
                  </a:cubicBezTo>
                  <a:lnTo>
                    <a:pt x="0" y="93345"/>
                  </a:lnTo>
                  <a:lnTo>
                    <a:pt x="90487" y="0"/>
                  </a:lnTo>
                  <a:lnTo>
                    <a:pt x="862013" y="0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92" name="Graphic 2">
              <a:extLst>
                <a:ext uri="{FF2B5EF4-FFF2-40B4-BE49-F238E27FC236}">
                  <a16:creationId xmlns:a16="http://schemas.microsoft.com/office/drawing/2014/main" id="{615E068A-215F-428B-8C23-9F81798F338F}"/>
                </a:ext>
              </a:extLst>
            </p:cNvPr>
            <p:cNvGrpSpPr/>
            <p:nvPr userDrawn="1"/>
          </p:nvGrpSpPr>
          <p:grpSpPr>
            <a:xfrm>
              <a:off x="1812311" y="1888462"/>
              <a:ext cx="586151" cy="268358"/>
              <a:chOff x="859155" y="754380"/>
              <a:chExt cx="790575" cy="361950"/>
            </a:xfrm>
          </p:grpSpPr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04B8C869-BC49-461E-A237-6F59FCEB9E85}"/>
                  </a:ext>
                </a:extLst>
              </p:cNvPr>
              <p:cNvSpPr/>
              <p:nvPr/>
            </p:nvSpPr>
            <p:spPr>
              <a:xfrm>
                <a:off x="859155" y="754380"/>
                <a:ext cx="9525" cy="361950"/>
              </a:xfrm>
              <a:custGeom>
                <a:avLst/>
                <a:gdLst>
                  <a:gd name="connsiteX0" fmla="*/ 0 w 0"/>
                  <a:gd name="connsiteY0" fmla="*/ 367665 h 361950"/>
                  <a:gd name="connsiteX1" fmla="*/ 0 w 0"/>
                  <a:gd name="connsiteY1" fmla="*/ 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361950">
                    <a:moveTo>
                      <a:pt x="0" y="367665"/>
                    </a:moveTo>
                    <a:lnTo>
                      <a:pt x="0" y="0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166C072-2EF2-4F38-8078-340066F59397}"/>
                  </a:ext>
                </a:extLst>
              </p:cNvPr>
              <p:cNvSpPr/>
              <p:nvPr/>
            </p:nvSpPr>
            <p:spPr>
              <a:xfrm>
                <a:off x="1652587" y="754380"/>
                <a:ext cx="9525" cy="361950"/>
              </a:xfrm>
              <a:custGeom>
                <a:avLst/>
                <a:gdLst>
                  <a:gd name="connsiteX0" fmla="*/ 0 w 0"/>
                  <a:gd name="connsiteY0" fmla="*/ 0 h 361950"/>
                  <a:gd name="connsiteX1" fmla="*/ 0 w 0"/>
                  <a:gd name="connsiteY1" fmla="*/ 367665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361950">
                    <a:moveTo>
                      <a:pt x="0" y="0"/>
                    </a:moveTo>
                    <a:lnTo>
                      <a:pt x="0" y="367665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653C5F4-C7D3-4817-B32C-D6D61BADFA1C}"/>
                </a:ext>
              </a:extLst>
            </p:cNvPr>
            <p:cNvSpPr/>
            <p:nvPr/>
          </p:nvSpPr>
          <p:spPr>
            <a:xfrm>
              <a:off x="1757227" y="2168825"/>
              <a:ext cx="692082" cy="7062"/>
            </a:xfrm>
            <a:custGeom>
              <a:avLst/>
              <a:gdLst>
                <a:gd name="connsiteX0" fmla="*/ 0 w 933450"/>
                <a:gd name="connsiteY0" fmla="*/ 0 h 0"/>
                <a:gd name="connsiteX1" fmla="*/ 942023 w 9334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3450">
                  <a:moveTo>
                    <a:pt x="0" y="0"/>
                  </a:moveTo>
                  <a:lnTo>
                    <a:pt x="942023" y="0"/>
                  </a:ln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2281482-EA53-427D-9715-D88A320D2613}"/>
                </a:ext>
              </a:extLst>
            </p:cNvPr>
            <p:cNvSpPr/>
            <p:nvPr/>
          </p:nvSpPr>
          <p:spPr>
            <a:xfrm>
              <a:off x="2197193" y="1896230"/>
              <a:ext cx="127117" cy="268358"/>
            </a:xfrm>
            <a:custGeom>
              <a:avLst/>
              <a:gdLst>
                <a:gd name="connsiteX0" fmla="*/ 0 w 171450"/>
                <a:gd name="connsiteY0" fmla="*/ 367665 h 361950"/>
                <a:gd name="connsiteX1" fmla="*/ 0 w 171450"/>
                <a:gd name="connsiteY1" fmla="*/ 26670 h 361950"/>
                <a:gd name="connsiteX2" fmla="*/ 26670 w 171450"/>
                <a:gd name="connsiteY2" fmla="*/ 0 h 361950"/>
                <a:gd name="connsiteX3" fmla="*/ 147638 w 171450"/>
                <a:gd name="connsiteY3" fmla="*/ 0 h 361950"/>
                <a:gd name="connsiteX4" fmla="*/ 174308 w 171450"/>
                <a:gd name="connsiteY4" fmla="*/ 26670 h 361950"/>
                <a:gd name="connsiteX5" fmla="*/ 174308 w 171450"/>
                <a:gd name="connsiteY5" fmla="*/ 36766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361950">
                  <a:moveTo>
                    <a:pt x="0" y="367665"/>
                  </a:moveTo>
                  <a:lnTo>
                    <a:pt x="0" y="26670"/>
                  </a:lnTo>
                  <a:cubicBezTo>
                    <a:pt x="0" y="11430"/>
                    <a:pt x="12383" y="0"/>
                    <a:pt x="26670" y="0"/>
                  </a:cubicBezTo>
                  <a:lnTo>
                    <a:pt x="147638" y="0"/>
                  </a:lnTo>
                  <a:cubicBezTo>
                    <a:pt x="162878" y="0"/>
                    <a:pt x="174308" y="12382"/>
                    <a:pt x="174308" y="26670"/>
                  </a:cubicBezTo>
                  <a:lnTo>
                    <a:pt x="174308" y="367665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46D9C08-5324-458D-AD64-FF9049D9E4EA}"/>
                </a:ext>
              </a:extLst>
            </p:cNvPr>
            <p:cNvSpPr/>
            <p:nvPr/>
          </p:nvSpPr>
          <p:spPr>
            <a:xfrm>
              <a:off x="2197193" y="2061482"/>
              <a:ext cx="127117" cy="7062"/>
            </a:xfrm>
            <a:custGeom>
              <a:avLst/>
              <a:gdLst>
                <a:gd name="connsiteX0" fmla="*/ 0 w 171450"/>
                <a:gd name="connsiteY0" fmla="*/ 0 h 0"/>
                <a:gd name="connsiteX1" fmla="*/ 174308 w 1714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>
                  <a:moveTo>
                    <a:pt x="0" y="0"/>
                  </a:moveTo>
                  <a:lnTo>
                    <a:pt x="174308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CADD56E-2776-446A-A9DB-B1DD67267CEB}"/>
                </a:ext>
              </a:extLst>
            </p:cNvPr>
            <p:cNvSpPr/>
            <p:nvPr/>
          </p:nvSpPr>
          <p:spPr>
            <a:xfrm>
              <a:off x="1886462" y="1896230"/>
              <a:ext cx="233048" cy="169489"/>
            </a:xfrm>
            <a:custGeom>
              <a:avLst/>
              <a:gdLst>
                <a:gd name="connsiteX0" fmla="*/ 291465 w 314325"/>
                <a:gd name="connsiteY0" fmla="*/ 0 h 228600"/>
                <a:gd name="connsiteX1" fmla="*/ 318135 w 314325"/>
                <a:gd name="connsiteY1" fmla="*/ 26670 h 228600"/>
                <a:gd name="connsiteX2" fmla="*/ 318135 w 314325"/>
                <a:gd name="connsiteY2" fmla="*/ 206693 h 228600"/>
                <a:gd name="connsiteX3" fmla="*/ 291465 w 314325"/>
                <a:gd name="connsiteY3" fmla="*/ 233363 h 228600"/>
                <a:gd name="connsiteX4" fmla="*/ 26670 w 314325"/>
                <a:gd name="connsiteY4" fmla="*/ 233363 h 228600"/>
                <a:gd name="connsiteX5" fmla="*/ 0 w 314325"/>
                <a:gd name="connsiteY5" fmla="*/ 206693 h 228600"/>
                <a:gd name="connsiteX6" fmla="*/ 0 w 314325"/>
                <a:gd name="connsiteY6" fmla="*/ 26670 h 228600"/>
                <a:gd name="connsiteX7" fmla="*/ 26670 w 314325"/>
                <a:gd name="connsiteY7" fmla="*/ 0 h 228600"/>
                <a:gd name="connsiteX8" fmla="*/ 291465 w 314325"/>
                <a:gd name="connsiteY8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4325" h="228600">
                  <a:moveTo>
                    <a:pt x="291465" y="0"/>
                  </a:moveTo>
                  <a:cubicBezTo>
                    <a:pt x="306705" y="0"/>
                    <a:pt x="318135" y="12382"/>
                    <a:pt x="318135" y="26670"/>
                  </a:cubicBezTo>
                  <a:lnTo>
                    <a:pt x="318135" y="206693"/>
                  </a:lnTo>
                  <a:cubicBezTo>
                    <a:pt x="318135" y="221933"/>
                    <a:pt x="305753" y="233363"/>
                    <a:pt x="291465" y="233363"/>
                  </a:cubicBezTo>
                  <a:lnTo>
                    <a:pt x="26670" y="233363"/>
                  </a:lnTo>
                  <a:cubicBezTo>
                    <a:pt x="11430" y="233363"/>
                    <a:pt x="0" y="220980"/>
                    <a:pt x="0" y="206693"/>
                  </a:cubicBezTo>
                  <a:lnTo>
                    <a:pt x="0" y="26670"/>
                  </a:lnTo>
                  <a:cubicBezTo>
                    <a:pt x="0" y="11430"/>
                    <a:pt x="12382" y="0"/>
                    <a:pt x="26670" y="0"/>
                  </a:cubicBezTo>
                  <a:lnTo>
                    <a:pt x="291465" y="0"/>
                  </a:lnTo>
                  <a:close/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97" name="Graphic 2">
              <a:extLst>
                <a:ext uri="{FF2B5EF4-FFF2-40B4-BE49-F238E27FC236}">
                  <a16:creationId xmlns:a16="http://schemas.microsoft.com/office/drawing/2014/main" id="{D729A20D-7937-4C18-8631-E282C72014AF}"/>
                </a:ext>
              </a:extLst>
            </p:cNvPr>
            <p:cNvGrpSpPr/>
            <p:nvPr/>
          </p:nvGrpSpPr>
          <p:grpSpPr>
            <a:xfrm>
              <a:off x="1935191" y="1942134"/>
              <a:ext cx="77683" cy="77683"/>
              <a:chOff x="1024890" y="826770"/>
              <a:chExt cx="104775" cy="104775"/>
            </a:xfrm>
          </p:grpSpPr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DBD014F1-E897-41A2-A786-5C47DD28BF99}"/>
                  </a:ext>
                </a:extLst>
              </p:cNvPr>
              <p:cNvSpPr/>
              <p:nvPr/>
            </p:nvSpPr>
            <p:spPr>
              <a:xfrm>
                <a:off x="1038225" y="840105"/>
                <a:ext cx="95250" cy="95250"/>
              </a:xfrm>
              <a:custGeom>
                <a:avLst/>
                <a:gdLst>
                  <a:gd name="connsiteX0" fmla="*/ 96202 w 95250"/>
                  <a:gd name="connsiteY0" fmla="*/ 0 h 95250"/>
                  <a:gd name="connsiteX1" fmla="*/ 0 w 95250"/>
                  <a:gd name="connsiteY1" fmla="*/ 96202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0" h="95250">
                    <a:moveTo>
                      <a:pt x="96202" y="0"/>
                    </a:moveTo>
                    <a:lnTo>
                      <a:pt x="0" y="96202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E1963CAB-DBAC-41CD-A0CF-3CA32D1CF31B}"/>
                  </a:ext>
                </a:extLst>
              </p:cNvPr>
              <p:cNvSpPr/>
              <p:nvPr/>
            </p:nvSpPr>
            <p:spPr>
              <a:xfrm>
                <a:off x="1024890" y="826770"/>
                <a:ext cx="38100" cy="38100"/>
              </a:xfrm>
              <a:custGeom>
                <a:avLst/>
                <a:gdLst>
                  <a:gd name="connsiteX0" fmla="*/ 40958 w 38100"/>
                  <a:gd name="connsiteY0" fmla="*/ 0 h 38100"/>
                  <a:gd name="connsiteX1" fmla="*/ 0 w 38100"/>
                  <a:gd name="connsiteY1" fmla="*/ 409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" h="38100">
                    <a:moveTo>
                      <a:pt x="40958" y="0"/>
                    </a:moveTo>
                    <a:lnTo>
                      <a:pt x="0" y="40957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grpSp>
        <p:nvGrpSpPr>
          <p:cNvPr id="102" name="Graphic 2">
            <a:extLst>
              <a:ext uri="{FF2B5EF4-FFF2-40B4-BE49-F238E27FC236}">
                <a16:creationId xmlns:a16="http://schemas.microsoft.com/office/drawing/2014/main" id="{5132DA32-A63F-456F-BEBE-0F72D6D34602}"/>
              </a:ext>
            </a:extLst>
          </p:cNvPr>
          <p:cNvGrpSpPr/>
          <p:nvPr userDrawn="1"/>
        </p:nvGrpSpPr>
        <p:grpSpPr>
          <a:xfrm>
            <a:off x="2783326" y="1686580"/>
            <a:ext cx="511179" cy="504541"/>
            <a:chOff x="2239327" y="402907"/>
            <a:chExt cx="733425" cy="723900"/>
          </a:xfrm>
          <a:noFill/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193463C-DD98-46E3-A668-E29B836C5D32}"/>
                </a:ext>
              </a:extLst>
            </p:cNvPr>
            <p:cNvSpPr/>
            <p:nvPr/>
          </p:nvSpPr>
          <p:spPr>
            <a:xfrm>
              <a:off x="2321242" y="601027"/>
              <a:ext cx="571500" cy="76200"/>
            </a:xfrm>
            <a:custGeom>
              <a:avLst/>
              <a:gdLst>
                <a:gd name="connsiteX0" fmla="*/ 78105 w 571500"/>
                <a:gd name="connsiteY0" fmla="*/ 0 h 76200"/>
                <a:gd name="connsiteX1" fmla="*/ 41910 w 571500"/>
                <a:gd name="connsiteY1" fmla="*/ 0 h 76200"/>
                <a:gd name="connsiteX2" fmla="*/ 0 w 571500"/>
                <a:gd name="connsiteY2" fmla="*/ 41910 h 76200"/>
                <a:gd name="connsiteX3" fmla="*/ 41910 w 571500"/>
                <a:gd name="connsiteY3" fmla="*/ 83820 h 76200"/>
                <a:gd name="connsiteX4" fmla="*/ 574358 w 571500"/>
                <a:gd name="connsiteY4" fmla="*/ 838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0" h="76200">
                  <a:moveTo>
                    <a:pt x="78105" y="0"/>
                  </a:moveTo>
                  <a:lnTo>
                    <a:pt x="41910" y="0"/>
                  </a:lnTo>
                  <a:cubicBezTo>
                    <a:pt x="19050" y="0"/>
                    <a:pt x="0" y="19050"/>
                    <a:pt x="0" y="41910"/>
                  </a:cubicBezTo>
                  <a:cubicBezTo>
                    <a:pt x="0" y="64770"/>
                    <a:pt x="19050" y="83820"/>
                    <a:pt x="41910" y="83820"/>
                  </a:cubicBezTo>
                  <a:lnTo>
                    <a:pt x="574358" y="8382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3402417-C974-43FF-B266-B38DB03C6C08}"/>
                </a:ext>
              </a:extLst>
            </p:cNvPr>
            <p:cNvSpPr/>
            <p:nvPr/>
          </p:nvSpPr>
          <p:spPr>
            <a:xfrm>
              <a:off x="2588895" y="818197"/>
              <a:ext cx="381000" cy="171450"/>
            </a:xfrm>
            <a:custGeom>
              <a:avLst/>
              <a:gdLst>
                <a:gd name="connsiteX0" fmla="*/ 383858 w 381000"/>
                <a:gd name="connsiteY0" fmla="*/ 111442 h 171450"/>
                <a:gd name="connsiteX1" fmla="*/ 316230 w 381000"/>
                <a:gd name="connsiteY1" fmla="*/ 179070 h 171450"/>
                <a:gd name="connsiteX2" fmla="*/ 67627 w 381000"/>
                <a:gd name="connsiteY2" fmla="*/ 179070 h 171450"/>
                <a:gd name="connsiteX3" fmla="*/ 0 w 381000"/>
                <a:gd name="connsiteY3" fmla="*/ 111442 h 171450"/>
                <a:gd name="connsiteX4" fmla="*/ 0 w 381000"/>
                <a:gd name="connsiteY4" fmla="*/ 67627 h 171450"/>
                <a:gd name="connsiteX5" fmla="*/ 67627 w 381000"/>
                <a:gd name="connsiteY5" fmla="*/ 0 h 171450"/>
                <a:gd name="connsiteX6" fmla="*/ 316230 w 381000"/>
                <a:gd name="connsiteY6" fmla="*/ 0 h 171450"/>
                <a:gd name="connsiteX7" fmla="*/ 383858 w 381000"/>
                <a:gd name="connsiteY7" fmla="*/ 67627 h 171450"/>
                <a:gd name="connsiteX8" fmla="*/ 383858 w 381000"/>
                <a:gd name="connsiteY8" fmla="*/ 11144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0" h="171450">
                  <a:moveTo>
                    <a:pt x="383858" y="111442"/>
                  </a:moveTo>
                  <a:cubicBezTo>
                    <a:pt x="383858" y="148590"/>
                    <a:pt x="353377" y="179070"/>
                    <a:pt x="316230" y="179070"/>
                  </a:cubicBezTo>
                  <a:lnTo>
                    <a:pt x="67627" y="179070"/>
                  </a:lnTo>
                  <a:cubicBezTo>
                    <a:pt x="30480" y="179070"/>
                    <a:pt x="0" y="148590"/>
                    <a:pt x="0" y="111442"/>
                  </a:cubicBezTo>
                  <a:lnTo>
                    <a:pt x="0" y="67627"/>
                  </a:lnTo>
                  <a:cubicBezTo>
                    <a:pt x="0" y="30480"/>
                    <a:pt x="30480" y="0"/>
                    <a:pt x="67627" y="0"/>
                  </a:cubicBezTo>
                  <a:lnTo>
                    <a:pt x="316230" y="0"/>
                  </a:lnTo>
                  <a:cubicBezTo>
                    <a:pt x="353377" y="0"/>
                    <a:pt x="383858" y="30480"/>
                    <a:pt x="383858" y="67627"/>
                  </a:cubicBezTo>
                  <a:lnTo>
                    <a:pt x="383858" y="111442"/>
                  </a:lnTo>
                  <a:close/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E5BF150-3B72-4C87-BF2F-0E62182C9F77}"/>
                </a:ext>
              </a:extLst>
            </p:cNvPr>
            <p:cNvSpPr/>
            <p:nvPr/>
          </p:nvSpPr>
          <p:spPr>
            <a:xfrm>
              <a:off x="2747962" y="524827"/>
              <a:ext cx="142875" cy="285750"/>
            </a:xfrm>
            <a:custGeom>
              <a:avLst/>
              <a:gdLst>
                <a:gd name="connsiteX0" fmla="*/ 148590 w 142875"/>
                <a:gd name="connsiteY0" fmla="*/ 294323 h 285750"/>
                <a:gd name="connsiteX1" fmla="*/ 148590 w 142875"/>
                <a:gd name="connsiteY1" fmla="*/ 26670 h 285750"/>
                <a:gd name="connsiteX2" fmla="*/ 121920 w 142875"/>
                <a:gd name="connsiteY2" fmla="*/ 0 h 285750"/>
                <a:gd name="connsiteX3" fmla="*/ 0 w 142875"/>
                <a:gd name="connsiteY3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285750">
                  <a:moveTo>
                    <a:pt x="148590" y="294323"/>
                  </a:moveTo>
                  <a:lnTo>
                    <a:pt x="148590" y="26670"/>
                  </a:lnTo>
                  <a:cubicBezTo>
                    <a:pt x="148590" y="11430"/>
                    <a:pt x="136208" y="0"/>
                    <a:pt x="121920" y="0"/>
                  </a:cubicBezTo>
                  <a:lnTo>
                    <a:pt x="0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D29DA50-1FC5-47B3-B6FE-3F7E470842B6}"/>
                </a:ext>
              </a:extLst>
            </p:cNvPr>
            <p:cNvSpPr/>
            <p:nvPr/>
          </p:nvSpPr>
          <p:spPr>
            <a:xfrm>
              <a:off x="2239327" y="524827"/>
              <a:ext cx="228600" cy="600075"/>
            </a:xfrm>
            <a:custGeom>
              <a:avLst/>
              <a:gdLst>
                <a:gd name="connsiteX0" fmla="*/ 231457 w 228600"/>
                <a:gd name="connsiteY0" fmla="*/ 0 h 600075"/>
                <a:gd name="connsiteX1" fmla="*/ 99060 w 228600"/>
                <a:gd name="connsiteY1" fmla="*/ 0 h 600075"/>
                <a:gd name="connsiteX2" fmla="*/ 0 w 228600"/>
                <a:gd name="connsiteY2" fmla="*/ 99060 h 600075"/>
                <a:gd name="connsiteX3" fmla="*/ 0 w 228600"/>
                <a:gd name="connsiteY3" fmla="*/ 507683 h 600075"/>
                <a:gd name="connsiteX4" fmla="*/ 99060 w 228600"/>
                <a:gd name="connsiteY4" fmla="*/ 606743 h 600075"/>
                <a:gd name="connsiteX5" fmla="*/ 225742 w 228600"/>
                <a:gd name="connsiteY5" fmla="*/ 60674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0" h="600075">
                  <a:moveTo>
                    <a:pt x="231457" y="0"/>
                  </a:moveTo>
                  <a:lnTo>
                    <a:pt x="99060" y="0"/>
                  </a:lnTo>
                  <a:cubicBezTo>
                    <a:pt x="44767" y="0"/>
                    <a:pt x="0" y="44767"/>
                    <a:pt x="0" y="99060"/>
                  </a:cubicBezTo>
                  <a:lnTo>
                    <a:pt x="0" y="507683"/>
                  </a:lnTo>
                  <a:cubicBezTo>
                    <a:pt x="0" y="561975"/>
                    <a:pt x="44767" y="606743"/>
                    <a:pt x="99060" y="606743"/>
                  </a:cubicBezTo>
                  <a:lnTo>
                    <a:pt x="225742" y="606743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A6ACF1E-C5D3-43E6-B9A9-8A1DCBA335D9}"/>
                </a:ext>
              </a:extLst>
            </p:cNvPr>
            <p:cNvSpPr/>
            <p:nvPr/>
          </p:nvSpPr>
          <p:spPr>
            <a:xfrm>
              <a:off x="2465070" y="997267"/>
              <a:ext cx="428625" cy="133350"/>
            </a:xfrm>
            <a:custGeom>
              <a:avLst/>
              <a:gdLst>
                <a:gd name="connsiteX0" fmla="*/ 0 w 428625"/>
                <a:gd name="connsiteY0" fmla="*/ 135255 h 133350"/>
                <a:gd name="connsiteX1" fmla="*/ 404813 w 428625"/>
                <a:gd name="connsiteY1" fmla="*/ 135255 h 133350"/>
                <a:gd name="connsiteX2" fmla="*/ 431483 w 428625"/>
                <a:gd name="connsiteY2" fmla="*/ 108585 h 133350"/>
                <a:gd name="connsiteX3" fmla="*/ 431483 w 428625"/>
                <a:gd name="connsiteY3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625" h="133350">
                  <a:moveTo>
                    <a:pt x="0" y="135255"/>
                  </a:moveTo>
                  <a:lnTo>
                    <a:pt x="404813" y="135255"/>
                  </a:lnTo>
                  <a:cubicBezTo>
                    <a:pt x="420052" y="135255"/>
                    <a:pt x="431483" y="122873"/>
                    <a:pt x="431483" y="108585"/>
                  </a:cubicBezTo>
                  <a:lnTo>
                    <a:pt x="431483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7863163-4EE6-413F-B252-CEC0AEDA4725}"/>
                </a:ext>
              </a:extLst>
            </p:cNvPr>
            <p:cNvSpPr/>
            <p:nvPr/>
          </p:nvSpPr>
          <p:spPr>
            <a:xfrm>
              <a:off x="2675572" y="907732"/>
              <a:ext cx="9525" cy="9525"/>
            </a:xfrm>
            <a:custGeom>
              <a:avLst/>
              <a:gdLst>
                <a:gd name="connsiteX0" fmla="*/ 0 w 0"/>
                <a:gd name="connsiteY0" fmla="*/ 0 h 0"/>
                <a:gd name="connsiteX1" fmla="*/ 381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3810" y="0"/>
                  </a:ln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2E32B32-722E-4816-AA9B-68B6A2D22116}"/>
                </a:ext>
              </a:extLst>
            </p:cNvPr>
            <p:cNvSpPr/>
            <p:nvPr/>
          </p:nvSpPr>
          <p:spPr>
            <a:xfrm>
              <a:off x="2470784" y="402907"/>
              <a:ext cx="276225" cy="200025"/>
            </a:xfrm>
            <a:custGeom>
              <a:avLst/>
              <a:gdLst>
                <a:gd name="connsiteX0" fmla="*/ 18098 w 276225"/>
                <a:gd name="connsiteY0" fmla="*/ 208598 h 200025"/>
                <a:gd name="connsiteX1" fmla="*/ 0 w 276225"/>
                <a:gd name="connsiteY1" fmla="*/ 139065 h 200025"/>
                <a:gd name="connsiteX2" fmla="*/ 139065 w 276225"/>
                <a:gd name="connsiteY2" fmla="*/ 0 h 200025"/>
                <a:gd name="connsiteX3" fmla="*/ 278130 w 276225"/>
                <a:gd name="connsiteY3" fmla="*/ 139065 h 200025"/>
                <a:gd name="connsiteX4" fmla="*/ 260033 w 276225"/>
                <a:gd name="connsiteY4" fmla="*/ 20859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225" h="200025">
                  <a:moveTo>
                    <a:pt x="18098" y="208598"/>
                  </a:moveTo>
                  <a:cubicBezTo>
                    <a:pt x="6668" y="188595"/>
                    <a:pt x="0" y="164783"/>
                    <a:pt x="0" y="139065"/>
                  </a:cubicBezTo>
                  <a:cubicBezTo>
                    <a:pt x="0" y="62865"/>
                    <a:pt x="61913" y="0"/>
                    <a:pt x="139065" y="0"/>
                  </a:cubicBezTo>
                  <a:cubicBezTo>
                    <a:pt x="215265" y="0"/>
                    <a:pt x="278130" y="61913"/>
                    <a:pt x="278130" y="139065"/>
                  </a:cubicBezTo>
                  <a:cubicBezTo>
                    <a:pt x="278130" y="163830"/>
                    <a:pt x="271463" y="187643"/>
                    <a:pt x="260033" y="208598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B586BB1-91F6-4162-92F9-EF315801C1B0}"/>
                </a:ext>
              </a:extLst>
            </p:cNvPr>
            <p:cNvSpPr/>
            <p:nvPr/>
          </p:nvSpPr>
          <p:spPr>
            <a:xfrm>
              <a:off x="2817495" y="601027"/>
              <a:ext cx="76200" cy="9525"/>
            </a:xfrm>
            <a:custGeom>
              <a:avLst/>
              <a:gdLst>
                <a:gd name="connsiteX0" fmla="*/ 79058 w 76200"/>
                <a:gd name="connsiteY0" fmla="*/ 0 h 0"/>
                <a:gd name="connsiteX1" fmla="*/ 0 w 762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>
                  <a:moveTo>
                    <a:pt x="79058" y="0"/>
                  </a:moveTo>
                  <a:lnTo>
                    <a:pt x="0" y="0"/>
                  </a:lnTo>
                </a:path>
              </a:pathLst>
            </a:custGeom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grpSp>
        <p:nvGrpSpPr>
          <p:cNvPr id="111" name="Graphic 2">
            <a:extLst>
              <a:ext uri="{FF2B5EF4-FFF2-40B4-BE49-F238E27FC236}">
                <a16:creationId xmlns:a16="http://schemas.microsoft.com/office/drawing/2014/main" id="{E38AFCB6-8864-49CB-93C1-4B524E85E07F}"/>
              </a:ext>
            </a:extLst>
          </p:cNvPr>
          <p:cNvGrpSpPr/>
          <p:nvPr userDrawn="1"/>
        </p:nvGrpSpPr>
        <p:grpSpPr>
          <a:xfrm>
            <a:off x="1738343" y="5642048"/>
            <a:ext cx="524457" cy="525122"/>
            <a:chOff x="877252" y="5721667"/>
            <a:chExt cx="752475" cy="753428"/>
          </a:xfrm>
          <a:noFill/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08BA555-F45C-426D-8013-F1461C4391E6}"/>
                </a:ext>
              </a:extLst>
            </p:cNvPr>
            <p:cNvSpPr/>
            <p:nvPr/>
          </p:nvSpPr>
          <p:spPr>
            <a:xfrm>
              <a:off x="940117" y="6099810"/>
              <a:ext cx="628650" cy="371475"/>
            </a:xfrm>
            <a:custGeom>
              <a:avLst/>
              <a:gdLst>
                <a:gd name="connsiteX0" fmla="*/ 630555 w 628650"/>
                <a:gd name="connsiteY0" fmla="*/ 0 h 371475"/>
                <a:gd name="connsiteX1" fmla="*/ 630555 w 628650"/>
                <a:gd name="connsiteY1" fmla="*/ 337185 h 371475"/>
                <a:gd name="connsiteX2" fmla="*/ 589598 w 628650"/>
                <a:gd name="connsiteY2" fmla="*/ 378142 h 371475"/>
                <a:gd name="connsiteX3" fmla="*/ 40957 w 628650"/>
                <a:gd name="connsiteY3" fmla="*/ 378142 h 371475"/>
                <a:gd name="connsiteX4" fmla="*/ 0 w 628650"/>
                <a:gd name="connsiteY4" fmla="*/ 337185 h 371475"/>
                <a:gd name="connsiteX5" fmla="*/ 0 w 628650"/>
                <a:gd name="connsiteY5" fmla="*/ 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8650" h="371475">
                  <a:moveTo>
                    <a:pt x="630555" y="0"/>
                  </a:moveTo>
                  <a:lnTo>
                    <a:pt x="630555" y="337185"/>
                  </a:lnTo>
                  <a:cubicBezTo>
                    <a:pt x="630555" y="359092"/>
                    <a:pt x="612458" y="378142"/>
                    <a:pt x="589598" y="378142"/>
                  </a:cubicBezTo>
                  <a:lnTo>
                    <a:pt x="40957" y="378142"/>
                  </a:lnTo>
                  <a:cubicBezTo>
                    <a:pt x="19050" y="378142"/>
                    <a:pt x="0" y="360045"/>
                    <a:pt x="0" y="337185"/>
                  </a:cubicBez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688A0A8-8301-4C48-A0AD-FECE69CABFED}"/>
                </a:ext>
              </a:extLst>
            </p:cNvPr>
            <p:cNvSpPr/>
            <p:nvPr/>
          </p:nvSpPr>
          <p:spPr>
            <a:xfrm>
              <a:off x="877252" y="5922644"/>
              <a:ext cx="752475" cy="171450"/>
            </a:xfrm>
            <a:custGeom>
              <a:avLst/>
              <a:gdLst>
                <a:gd name="connsiteX0" fmla="*/ 756285 w 752475"/>
                <a:gd name="connsiteY0" fmla="*/ 136207 h 171450"/>
                <a:gd name="connsiteX1" fmla="*/ 715327 w 752475"/>
                <a:gd name="connsiteY1" fmla="*/ 177165 h 171450"/>
                <a:gd name="connsiteX2" fmla="*/ 40957 w 752475"/>
                <a:gd name="connsiteY2" fmla="*/ 177165 h 171450"/>
                <a:gd name="connsiteX3" fmla="*/ 0 w 752475"/>
                <a:gd name="connsiteY3" fmla="*/ 136207 h 171450"/>
                <a:gd name="connsiteX4" fmla="*/ 0 w 752475"/>
                <a:gd name="connsiteY4" fmla="*/ 40957 h 171450"/>
                <a:gd name="connsiteX5" fmla="*/ 40957 w 752475"/>
                <a:gd name="connsiteY5" fmla="*/ 0 h 171450"/>
                <a:gd name="connsiteX6" fmla="*/ 716280 w 752475"/>
                <a:gd name="connsiteY6" fmla="*/ 0 h 171450"/>
                <a:gd name="connsiteX7" fmla="*/ 757238 w 752475"/>
                <a:gd name="connsiteY7" fmla="*/ 40957 h 171450"/>
                <a:gd name="connsiteX8" fmla="*/ 757238 w 752475"/>
                <a:gd name="connsiteY8" fmla="*/ 13620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2475" h="171450">
                  <a:moveTo>
                    <a:pt x="756285" y="136207"/>
                  </a:moveTo>
                  <a:cubicBezTo>
                    <a:pt x="756285" y="158115"/>
                    <a:pt x="738188" y="177165"/>
                    <a:pt x="715327" y="177165"/>
                  </a:cubicBezTo>
                  <a:lnTo>
                    <a:pt x="40957" y="177165"/>
                  </a:lnTo>
                  <a:cubicBezTo>
                    <a:pt x="19050" y="177165"/>
                    <a:pt x="0" y="159068"/>
                    <a:pt x="0" y="136207"/>
                  </a:cubicBezTo>
                  <a:lnTo>
                    <a:pt x="0" y="40957"/>
                  </a:lnTo>
                  <a:cubicBezTo>
                    <a:pt x="0" y="19050"/>
                    <a:pt x="18097" y="0"/>
                    <a:pt x="40957" y="0"/>
                  </a:cubicBezTo>
                  <a:lnTo>
                    <a:pt x="716280" y="0"/>
                  </a:lnTo>
                  <a:cubicBezTo>
                    <a:pt x="738188" y="0"/>
                    <a:pt x="757238" y="18098"/>
                    <a:pt x="757238" y="40957"/>
                  </a:cubicBezTo>
                  <a:lnTo>
                    <a:pt x="757238" y="136207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50AA07F-E278-4AAA-83E7-239DBB40AE27}"/>
                </a:ext>
              </a:extLst>
            </p:cNvPr>
            <p:cNvSpPr/>
            <p:nvPr/>
          </p:nvSpPr>
          <p:spPr>
            <a:xfrm>
              <a:off x="1188720" y="5922645"/>
              <a:ext cx="133350" cy="552450"/>
            </a:xfrm>
            <a:custGeom>
              <a:avLst/>
              <a:gdLst>
                <a:gd name="connsiteX0" fmla="*/ 0 w 133350"/>
                <a:gd name="connsiteY0" fmla="*/ 0 h 552450"/>
                <a:gd name="connsiteX1" fmla="*/ 134302 w 133350"/>
                <a:gd name="connsiteY1" fmla="*/ 0 h 552450"/>
                <a:gd name="connsiteX2" fmla="*/ 134302 w 133350"/>
                <a:gd name="connsiteY2" fmla="*/ 554355 h 552450"/>
                <a:gd name="connsiteX3" fmla="*/ 0 w 133350"/>
                <a:gd name="connsiteY3" fmla="*/ 554355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552450">
                  <a:moveTo>
                    <a:pt x="0" y="0"/>
                  </a:moveTo>
                  <a:lnTo>
                    <a:pt x="134302" y="0"/>
                  </a:lnTo>
                  <a:lnTo>
                    <a:pt x="134302" y="554355"/>
                  </a:lnTo>
                  <a:lnTo>
                    <a:pt x="0" y="554355"/>
                  </a:lnTo>
                  <a:close/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115" name="Graphic 2">
              <a:extLst>
                <a:ext uri="{FF2B5EF4-FFF2-40B4-BE49-F238E27FC236}">
                  <a16:creationId xmlns:a16="http://schemas.microsoft.com/office/drawing/2014/main" id="{A5C47520-82A7-4E13-87CA-D709A4ADE0E4}"/>
                </a:ext>
              </a:extLst>
            </p:cNvPr>
            <p:cNvGrpSpPr/>
            <p:nvPr/>
          </p:nvGrpSpPr>
          <p:grpSpPr>
            <a:xfrm>
              <a:off x="1054417" y="5721667"/>
              <a:ext cx="400050" cy="200025"/>
              <a:chOff x="1054417" y="5721667"/>
              <a:chExt cx="400050" cy="200025"/>
            </a:xfrm>
            <a:noFill/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1B670EEF-5AB1-495D-8692-6F5BA09D29DF}"/>
                  </a:ext>
                </a:extLst>
              </p:cNvPr>
              <p:cNvSpPr/>
              <p:nvPr/>
            </p:nvSpPr>
            <p:spPr>
              <a:xfrm>
                <a:off x="1054417" y="5721667"/>
                <a:ext cx="200025" cy="200025"/>
              </a:xfrm>
              <a:custGeom>
                <a:avLst/>
                <a:gdLst>
                  <a:gd name="connsiteX0" fmla="*/ 100965 w 200025"/>
                  <a:gd name="connsiteY0" fmla="*/ 0 h 200025"/>
                  <a:gd name="connsiteX1" fmla="*/ 0 w 200025"/>
                  <a:gd name="connsiteY1" fmla="*/ 100965 h 200025"/>
                  <a:gd name="connsiteX2" fmla="*/ 100965 w 200025"/>
                  <a:gd name="connsiteY2" fmla="*/ 201930 h 200025"/>
                  <a:gd name="connsiteX3" fmla="*/ 201930 w 200025"/>
                  <a:gd name="connsiteY3" fmla="*/ 201930 h 200025"/>
                  <a:gd name="connsiteX4" fmla="*/ 201930 w 200025"/>
                  <a:gd name="connsiteY4" fmla="*/ 100965 h 200025"/>
                  <a:gd name="connsiteX5" fmla="*/ 100965 w 200025"/>
                  <a:gd name="connsiteY5" fmla="*/ 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0025" h="200025">
                    <a:moveTo>
                      <a:pt x="100965" y="0"/>
                    </a:moveTo>
                    <a:cubicBezTo>
                      <a:pt x="45720" y="0"/>
                      <a:pt x="0" y="44768"/>
                      <a:pt x="0" y="100965"/>
                    </a:cubicBezTo>
                    <a:cubicBezTo>
                      <a:pt x="0" y="157163"/>
                      <a:pt x="44768" y="201930"/>
                      <a:pt x="100965" y="201930"/>
                    </a:cubicBezTo>
                    <a:lnTo>
                      <a:pt x="201930" y="201930"/>
                    </a:lnTo>
                    <a:lnTo>
                      <a:pt x="201930" y="100965"/>
                    </a:lnTo>
                    <a:cubicBezTo>
                      <a:pt x="200977" y="44768"/>
                      <a:pt x="156210" y="0"/>
                      <a:pt x="100965" y="0"/>
                    </a:cubicBezTo>
                    <a:close/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36DE861-1E64-4817-B2E2-177357E300A7}"/>
                  </a:ext>
                </a:extLst>
              </p:cNvPr>
              <p:cNvSpPr/>
              <p:nvPr/>
            </p:nvSpPr>
            <p:spPr>
              <a:xfrm>
                <a:off x="1255394" y="5721667"/>
                <a:ext cx="200025" cy="200025"/>
              </a:xfrm>
              <a:custGeom>
                <a:avLst/>
                <a:gdLst>
                  <a:gd name="connsiteX0" fmla="*/ 100965 w 200025"/>
                  <a:gd name="connsiteY0" fmla="*/ 0 h 200025"/>
                  <a:gd name="connsiteX1" fmla="*/ 201930 w 200025"/>
                  <a:gd name="connsiteY1" fmla="*/ 100965 h 200025"/>
                  <a:gd name="connsiteX2" fmla="*/ 100965 w 200025"/>
                  <a:gd name="connsiteY2" fmla="*/ 201930 h 200025"/>
                  <a:gd name="connsiteX3" fmla="*/ 0 w 200025"/>
                  <a:gd name="connsiteY3" fmla="*/ 201930 h 200025"/>
                  <a:gd name="connsiteX4" fmla="*/ 0 w 200025"/>
                  <a:gd name="connsiteY4" fmla="*/ 100965 h 200025"/>
                  <a:gd name="connsiteX5" fmla="*/ 100965 w 200025"/>
                  <a:gd name="connsiteY5" fmla="*/ 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0025" h="200025">
                    <a:moveTo>
                      <a:pt x="100965" y="0"/>
                    </a:moveTo>
                    <a:cubicBezTo>
                      <a:pt x="156210" y="0"/>
                      <a:pt x="201930" y="44768"/>
                      <a:pt x="201930" y="100965"/>
                    </a:cubicBezTo>
                    <a:cubicBezTo>
                      <a:pt x="201930" y="157163"/>
                      <a:pt x="157163" y="201930"/>
                      <a:pt x="100965" y="201930"/>
                    </a:cubicBezTo>
                    <a:lnTo>
                      <a:pt x="0" y="201930"/>
                    </a:lnTo>
                    <a:lnTo>
                      <a:pt x="0" y="100965"/>
                    </a:lnTo>
                    <a:cubicBezTo>
                      <a:pt x="0" y="44768"/>
                      <a:pt x="45720" y="0"/>
                      <a:pt x="100965" y="0"/>
                    </a:cubicBezTo>
                    <a:close/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grpSp>
        <p:nvGrpSpPr>
          <p:cNvPr id="118" name="Graphic 2">
            <a:extLst>
              <a:ext uri="{FF2B5EF4-FFF2-40B4-BE49-F238E27FC236}">
                <a16:creationId xmlns:a16="http://schemas.microsoft.com/office/drawing/2014/main" id="{FF916A8F-0F20-4D65-AD86-236DF9AC8C93}"/>
              </a:ext>
            </a:extLst>
          </p:cNvPr>
          <p:cNvGrpSpPr/>
          <p:nvPr userDrawn="1"/>
        </p:nvGrpSpPr>
        <p:grpSpPr>
          <a:xfrm>
            <a:off x="5850550" y="2712032"/>
            <a:ext cx="537734" cy="472011"/>
            <a:chOff x="6269355" y="1764982"/>
            <a:chExt cx="771525" cy="677227"/>
          </a:xfrm>
          <a:noFill/>
        </p:grpSpPr>
        <p:grpSp>
          <p:nvGrpSpPr>
            <p:cNvPr id="119" name="Graphic 2">
              <a:extLst>
                <a:ext uri="{FF2B5EF4-FFF2-40B4-BE49-F238E27FC236}">
                  <a16:creationId xmlns:a16="http://schemas.microsoft.com/office/drawing/2014/main" id="{28C5B292-CE82-40E1-80A3-9F06D2C5C80B}"/>
                </a:ext>
              </a:extLst>
            </p:cNvPr>
            <p:cNvGrpSpPr/>
            <p:nvPr/>
          </p:nvGrpSpPr>
          <p:grpSpPr>
            <a:xfrm>
              <a:off x="6531292" y="2189797"/>
              <a:ext cx="408622" cy="145732"/>
              <a:chOff x="6531292" y="2189797"/>
              <a:chExt cx="408622" cy="145732"/>
            </a:xfrm>
            <a:noFill/>
          </p:grpSpPr>
          <p:grpSp>
            <p:nvGrpSpPr>
              <p:cNvPr id="126" name="Graphic 2">
                <a:extLst>
                  <a:ext uri="{FF2B5EF4-FFF2-40B4-BE49-F238E27FC236}">
                    <a16:creationId xmlns:a16="http://schemas.microsoft.com/office/drawing/2014/main" id="{6D720736-5FD0-4736-8D88-93828CE697FD}"/>
                  </a:ext>
                </a:extLst>
              </p:cNvPr>
              <p:cNvGrpSpPr/>
              <p:nvPr/>
            </p:nvGrpSpPr>
            <p:grpSpPr>
              <a:xfrm>
                <a:off x="6531292" y="2189797"/>
                <a:ext cx="95250" cy="142875"/>
                <a:chOff x="6531292" y="2189797"/>
                <a:chExt cx="95250" cy="142875"/>
              </a:xfrm>
              <a:noFill/>
            </p:grpSpPr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6A7879FF-1AF9-43F0-9A74-99CD0EB2E66C}"/>
                    </a:ext>
                  </a:extLst>
                </p:cNvPr>
                <p:cNvSpPr/>
                <p:nvPr/>
              </p:nvSpPr>
              <p:spPr>
                <a:xfrm>
                  <a:off x="6531292" y="2189797"/>
                  <a:ext cx="9525" cy="142875"/>
                </a:xfrm>
                <a:custGeom>
                  <a:avLst/>
                  <a:gdLst>
                    <a:gd name="connsiteX0" fmla="*/ 0 w 0"/>
                    <a:gd name="connsiteY0" fmla="*/ 148590 h 142875"/>
                    <a:gd name="connsiteX1" fmla="*/ 0 w 0"/>
                    <a:gd name="connsiteY1" fmla="*/ 0 h 1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142875">
                      <a:moveTo>
                        <a:pt x="0" y="14859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84CC08A-C2BA-4CE1-96B2-B8152357DE8B}"/>
                    </a:ext>
                  </a:extLst>
                </p:cNvPr>
                <p:cNvSpPr/>
                <p:nvPr/>
              </p:nvSpPr>
              <p:spPr>
                <a:xfrm>
                  <a:off x="6531292" y="2189797"/>
                  <a:ext cx="95250" cy="66675"/>
                </a:xfrm>
                <a:custGeom>
                  <a:avLst/>
                  <a:gdLst>
                    <a:gd name="connsiteX0" fmla="*/ 0 w 95250"/>
                    <a:gd name="connsiteY0" fmla="*/ 68580 h 66675"/>
                    <a:gd name="connsiteX1" fmla="*/ 58102 w 95250"/>
                    <a:gd name="connsiteY1" fmla="*/ 68580 h 66675"/>
                    <a:gd name="connsiteX2" fmla="*/ 95250 w 95250"/>
                    <a:gd name="connsiteY2" fmla="*/ 34290 h 66675"/>
                    <a:gd name="connsiteX3" fmla="*/ 58102 w 95250"/>
                    <a:gd name="connsiteY3" fmla="*/ 0 h 66675"/>
                    <a:gd name="connsiteX4" fmla="*/ 0 w 95250"/>
                    <a:gd name="connsiteY4" fmla="*/ 0 h 66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66675">
                      <a:moveTo>
                        <a:pt x="0" y="68580"/>
                      </a:moveTo>
                      <a:lnTo>
                        <a:pt x="58102" y="68580"/>
                      </a:lnTo>
                      <a:cubicBezTo>
                        <a:pt x="80010" y="68580"/>
                        <a:pt x="95250" y="54293"/>
                        <a:pt x="95250" y="34290"/>
                      </a:cubicBezTo>
                      <a:cubicBezTo>
                        <a:pt x="95250" y="14288"/>
                        <a:pt x="80963" y="0"/>
                        <a:pt x="58102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</p:grp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2FE7B18F-55A5-4812-BAF6-A6FD18912702}"/>
                  </a:ext>
                </a:extLst>
              </p:cNvPr>
              <p:cNvSpPr/>
              <p:nvPr/>
            </p:nvSpPr>
            <p:spPr>
              <a:xfrm>
                <a:off x="6844664" y="2189797"/>
                <a:ext cx="95250" cy="142875"/>
              </a:xfrm>
              <a:custGeom>
                <a:avLst/>
                <a:gdLst>
                  <a:gd name="connsiteX0" fmla="*/ 0 w 95250"/>
                  <a:gd name="connsiteY0" fmla="*/ 148590 h 142875"/>
                  <a:gd name="connsiteX1" fmla="*/ 0 w 95250"/>
                  <a:gd name="connsiteY1" fmla="*/ 0 h 142875"/>
                  <a:gd name="connsiteX2" fmla="*/ 95250 w 95250"/>
                  <a:gd name="connsiteY2" fmla="*/ 148590 h 142875"/>
                  <a:gd name="connsiteX3" fmla="*/ 95250 w 95250"/>
                  <a:gd name="connsiteY3" fmla="*/ 0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142875">
                    <a:moveTo>
                      <a:pt x="0" y="148590"/>
                    </a:moveTo>
                    <a:lnTo>
                      <a:pt x="0" y="0"/>
                    </a:lnTo>
                    <a:lnTo>
                      <a:pt x="95250" y="148590"/>
                    </a:lnTo>
                    <a:lnTo>
                      <a:pt x="95250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grpSp>
            <p:nvGrpSpPr>
              <p:cNvPr id="169" name="Graphic 2">
                <a:extLst>
                  <a:ext uri="{FF2B5EF4-FFF2-40B4-BE49-F238E27FC236}">
                    <a16:creationId xmlns:a16="http://schemas.microsoft.com/office/drawing/2014/main" id="{CD876D4C-8F8B-4C34-8F21-332C305CD401}"/>
                  </a:ext>
                </a:extLst>
              </p:cNvPr>
              <p:cNvGrpSpPr/>
              <p:nvPr/>
            </p:nvGrpSpPr>
            <p:grpSpPr>
              <a:xfrm>
                <a:off x="6687502" y="2192654"/>
                <a:ext cx="95250" cy="142875"/>
                <a:chOff x="6687502" y="2192654"/>
                <a:chExt cx="95250" cy="142875"/>
              </a:xfrm>
              <a:noFill/>
            </p:grpSpPr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4E9625E3-7ED7-4424-8D47-EEC18422D281}"/>
                    </a:ext>
                  </a:extLst>
                </p:cNvPr>
                <p:cNvSpPr/>
                <p:nvPr/>
              </p:nvSpPr>
              <p:spPr>
                <a:xfrm>
                  <a:off x="6687502" y="2192654"/>
                  <a:ext cx="95250" cy="142875"/>
                </a:xfrm>
                <a:custGeom>
                  <a:avLst/>
                  <a:gdLst>
                    <a:gd name="connsiteX0" fmla="*/ 96203 w 95250"/>
                    <a:gd name="connsiteY0" fmla="*/ 0 h 142875"/>
                    <a:gd name="connsiteX1" fmla="*/ 0 w 95250"/>
                    <a:gd name="connsiteY1" fmla="*/ 0 h 142875"/>
                    <a:gd name="connsiteX2" fmla="*/ 0 w 95250"/>
                    <a:gd name="connsiteY2" fmla="*/ 142875 h 142875"/>
                    <a:gd name="connsiteX3" fmla="*/ 96203 w 95250"/>
                    <a:gd name="connsiteY3" fmla="*/ 142875 h 1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0" h="142875">
                      <a:moveTo>
                        <a:pt x="96203" y="0"/>
                      </a:moveTo>
                      <a:lnTo>
                        <a:pt x="0" y="0"/>
                      </a:lnTo>
                      <a:lnTo>
                        <a:pt x="0" y="142875"/>
                      </a:lnTo>
                      <a:lnTo>
                        <a:pt x="96203" y="142875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B01AC244-970E-4A63-9613-DD17B148209E}"/>
                    </a:ext>
                  </a:extLst>
                </p:cNvPr>
                <p:cNvSpPr/>
                <p:nvPr/>
              </p:nvSpPr>
              <p:spPr>
                <a:xfrm>
                  <a:off x="6687502" y="2264092"/>
                  <a:ext cx="76200" cy="9525"/>
                </a:xfrm>
                <a:custGeom>
                  <a:avLst/>
                  <a:gdLst>
                    <a:gd name="connsiteX0" fmla="*/ 0 w 76200"/>
                    <a:gd name="connsiteY0" fmla="*/ 0 h 0"/>
                    <a:gd name="connsiteX1" fmla="*/ 84773 w 76200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6200">
                      <a:moveTo>
                        <a:pt x="0" y="0"/>
                      </a:moveTo>
                      <a:lnTo>
                        <a:pt x="84773" y="0"/>
                      </a:lnTo>
                    </a:path>
                  </a:pathLst>
                </a:custGeom>
                <a:ln w="19050" cap="rnd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</p:grp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D6E9777C-8ACA-454C-80C5-F60A8F91B9DF}"/>
                  </a:ext>
                </a:extLst>
              </p:cNvPr>
              <p:cNvSpPr/>
              <p:nvPr/>
            </p:nvSpPr>
            <p:spPr>
              <a:xfrm>
                <a:off x="6372225" y="2189797"/>
                <a:ext cx="95250" cy="142875"/>
              </a:xfrm>
              <a:custGeom>
                <a:avLst/>
                <a:gdLst>
                  <a:gd name="connsiteX0" fmla="*/ 98107 w 95250"/>
                  <a:gd name="connsiteY0" fmla="*/ 101918 h 142875"/>
                  <a:gd name="connsiteX1" fmla="*/ 51435 w 95250"/>
                  <a:gd name="connsiteY1" fmla="*/ 148590 h 142875"/>
                  <a:gd name="connsiteX2" fmla="*/ 46673 w 95250"/>
                  <a:gd name="connsiteY2" fmla="*/ 148590 h 142875"/>
                  <a:gd name="connsiteX3" fmla="*/ 0 w 95250"/>
                  <a:gd name="connsiteY3" fmla="*/ 101918 h 142875"/>
                  <a:gd name="connsiteX4" fmla="*/ 0 w 95250"/>
                  <a:gd name="connsiteY4" fmla="*/ 46673 h 142875"/>
                  <a:gd name="connsiteX5" fmla="*/ 46673 w 95250"/>
                  <a:gd name="connsiteY5" fmla="*/ 0 h 142875"/>
                  <a:gd name="connsiteX6" fmla="*/ 51435 w 95250"/>
                  <a:gd name="connsiteY6" fmla="*/ 0 h 142875"/>
                  <a:gd name="connsiteX7" fmla="*/ 98107 w 95250"/>
                  <a:gd name="connsiteY7" fmla="*/ 46673 h 142875"/>
                  <a:gd name="connsiteX8" fmla="*/ 98107 w 95250"/>
                  <a:gd name="connsiteY8" fmla="*/ 101918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250" h="142875">
                    <a:moveTo>
                      <a:pt x="98107" y="101918"/>
                    </a:moveTo>
                    <a:cubicBezTo>
                      <a:pt x="98107" y="127635"/>
                      <a:pt x="77152" y="148590"/>
                      <a:pt x="51435" y="148590"/>
                    </a:cubicBezTo>
                    <a:lnTo>
                      <a:pt x="46673" y="148590"/>
                    </a:lnTo>
                    <a:cubicBezTo>
                      <a:pt x="20955" y="148590"/>
                      <a:pt x="0" y="127635"/>
                      <a:pt x="0" y="101918"/>
                    </a:cubicBezTo>
                    <a:lnTo>
                      <a:pt x="0" y="46673"/>
                    </a:lnTo>
                    <a:cubicBezTo>
                      <a:pt x="0" y="20955"/>
                      <a:pt x="20955" y="0"/>
                      <a:pt x="46673" y="0"/>
                    </a:cubicBezTo>
                    <a:lnTo>
                      <a:pt x="51435" y="0"/>
                    </a:lnTo>
                    <a:cubicBezTo>
                      <a:pt x="77152" y="0"/>
                      <a:pt x="98107" y="20955"/>
                      <a:pt x="98107" y="46673"/>
                    </a:cubicBezTo>
                    <a:lnTo>
                      <a:pt x="98107" y="101918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9FC1B3-569A-4AE8-970F-71F348D79D26}"/>
                </a:ext>
              </a:extLst>
            </p:cNvPr>
            <p:cNvSpPr/>
            <p:nvPr/>
          </p:nvSpPr>
          <p:spPr>
            <a:xfrm>
              <a:off x="6269355" y="2080259"/>
              <a:ext cx="771525" cy="361950"/>
            </a:xfrm>
            <a:custGeom>
              <a:avLst/>
              <a:gdLst>
                <a:gd name="connsiteX0" fmla="*/ 40957 w 771525"/>
                <a:gd name="connsiteY0" fmla="*/ 0 h 361950"/>
                <a:gd name="connsiteX1" fmla="*/ 0 w 771525"/>
                <a:gd name="connsiteY1" fmla="*/ 40958 h 361950"/>
                <a:gd name="connsiteX2" fmla="*/ 0 w 771525"/>
                <a:gd name="connsiteY2" fmla="*/ 327660 h 361950"/>
                <a:gd name="connsiteX3" fmla="*/ 40957 w 771525"/>
                <a:gd name="connsiteY3" fmla="*/ 368618 h 361950"/>
                <a:gd name="connsiteX4" fmla="*/ 732472 w 771525"/>
                <a:gd name="connsiteY4" fmla="*/ 368618 h 361950"/>
                <a:gd name="connsiteX5" fmla="*/ 773430 w 771525"/>
                <a:gd name="connsiteY5" fmla="*/ 327660 h 361950"/>
                <a:gd name="connsiteX6" fmla="*/ 773430 w 771525"/>
                <a:gd name="connsiteY6" fmla="*/ 40958 h 361950"/>
                <a:gd name="connsiteX7" fmla="*/ 732472 w 771525"/>
                <a:gd name="connsiteY7" fmla="*/ 0 h 361950"/>
                <a:gd name="connsiteX8" fmla="*/ 40957 w 771525"/>
                <a:gd name="connsiteY8" fmla="*/ 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1525" h="361950">
                  <a:moveTo>
                    <a:pt x="40957" y="0"/>
                  </a:moveTo>
                  <a:cubicBezTo>
                    <a:pt x="19050" y="0"/>
                    <a:pt x="0" y="18098"/>
                    <a:pt x="0" y="40958"/>
                  </a:cubicBezTo>
                  <a:lnTo>
                    <a:pt x="0" y="327660"/>
                  </a:lnTo>
                  <a:cubicBezTo>
                    <a:pt x="0" y="349568"/>
                    <a:pt x="18097" y="368618"/>
                    <a:pt x="40957" y="368618"/>
                  </a:cubicBezTo>
                  <a:lnTo>
                    <a:pt x="732472" y="368618"/>
                  </a:lnTo>
                  <a:cubicBezTo>
                    <a:pt x="754380" y="368618"/>
                    <a:pt x="773430" y="350520"/>
                    <a:pt x="773430" y="327660"/>
                  </a:cubicBezTo>
                  <a:lnTo>
                    <a:pt x="773430" y="40958"/>
                  </a:lnTo>
                  <a:cubicBezTo>
                    <a:pt x="773430" y="19050"/>
                    <a:pt x="755332" y="0"/>
                    <a:pt x="732472" y="0"/>
                  </a:cubicBezTo>
                  <a:lnTo>
                    <a:pt x="40957" y="0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121" name="Graphic 2">
              <a:extLst>
                <a:ext uri="{FF2B5EF4-FFF2-40B4-BE49-F238E27FC236}">
                  <a16:creationId xmlns:a16="http://schemas.microsoft.com/office/drawing/2014/main" id="{A417557F-98F3-44C5-9E04-0B65971738C5}"/>
                </a:ext>
              </a:extLst>
            </p:cNvPr>
            <p:cNvGrpSpPr/>
            <p:nvPr/>
          </p:nvGrpSpPr>
          <p:grpSpPr>
            <a:xfrm>
              <a:off x="6401752" y="1764982"/>
              <a:ext cx="504825" cy="306705"/>
              <a:chOff x="6401752" y="1764982"/>
              <a:chExt cx="504825" cy="306705"/>
            </a:xfrm>
            <a:noFill/>
          </p:grpSpPr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0AB840C6-1C09-43D5-B663-464256905F7C}"/>
                  </a:ext>
                </a:extLst>
              </p:cNvPr>
              <p:cNvSpPr/>
              <p:nvPr/>
            </p:nvSpPr>
            <p:spPr>
              <a:xfrm>
                <a:off x="6574155" y="1764982"/>
                <a:ext cx="161925" cy="161925"/>
              </a:xfrm>
              <a:custGeom>
                <a:avLst/>
                <a:gdLst>
                  <a:gd name="connsiteX0" fmla="*/ 161925 w 161925"/>
                  <a:gd name="connsiteY0" fmla="*/ 80963 h 161925"/>
                  <a:gd name="connsiteX1" fmla="*/ 80963 w 161925"/>
                  <a:gd name="connsiteY1" fmla="*/ 161925 h 161925"/>
                  <a:gd name="connsiteX2" fmla="*/ 0 w 161925"/>
                  <a:gd name="connsiteY2" fmla="*/ 80963 h 161925"/>
                  <a:gd name="connsiteX3" fmla="*/ 80963 w 161925"/>
                  <a:gd name="connsiteY3" fmla="*/ 0 h 161925"/>
                  <a:gd name="connsiteX4" fmla="*/ 161925 w 161925"/>
                  <a:gd name="connsiteY4" fmla="*/ 80963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61925">
                    <a:moveTo>
                      <a:pt x="161925" y="80963"/>
                    </a:moveTo>
                    <a:cubicBezTo>
                      <a:pt x="161925" y="125730"/>
                      <a:pt x="125730" y="161925"/>
                      <a:pt x="80963" y="161925"/>
                    </a:cubicBezTo>
                    <a:cubicBezTo>
                      <a:pt x="36195" y="161925"/>
                      <a:pt x="0" y="125730"/>
                      <a:pt x="0" y="80963"/>
                    </a:cubicBezTo>
                    <a:cubicBezTo>
                      <a:pt x="0" y="36195"/>
                      <a:pt x="36195" y="0"/>
                      <a:pt x="80963" y="0"/>
                    </a:cubicBezTo>
                    <a:cubicBezTo>
                      <a:pt x="126682" y="0"/>
                      <a:pt x="161925" y="36195"/>
                      <a:pt x="161925" y="80963"/>
                    </a:cubicBezTo>
                    <a:close/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grpSp>
            <p:nvGrpSpPr>
              <p:cNvPr id="123" name="Graphic 2">
                <a:extLst>
                  <a:ext uri="{FF2B5EF4-FFF2-40B4-BE49-F238E27FC236}">
                    <a16:creationId xmlns:a16="http://schemas.microsoft.com/office/drawing/2014/main" id="{9765736E-FE7E-4A49-87E8-4F44EE1A9293}"/>
                  </a:ext>
                </a:extLst>
              </p:cNvPr>
              <p:cNvGrpSpPr/>
              <p:nvPr/>
            </p:nvGrpSpPr>
            <p:grpSpPr>
              <a:xfrm>
                <a:off x="6401752" y="1900237"/>
                <a:ext cx="504825" cy="171450"/>
                <a:chOff x="6401752" y="1900237"/>
                <a:chExt cx="504825" cy="171450"/>
              </a:xfrm>
            </p:grpSpPr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DC038251-B0D6-4AB0-98E3-BD61310324FD}"/>
                    </a:ext>
                  </a:extLst>
                </p:cNvPr>
                <p:cNvSpPr/>
                <p:nvPr/>
              </p:nvSpPr>
              <p:spPr>
                <a:xfrm>
                  <a:off x="6715125" y="1900237"/>
                  <a:ext cx="190500" cy="171450"/>
                </a:xfrm>
                <a:custGeom>
                  <a:avLst/>
                  <a:gdLst>
                    <a:gd name="connsiteX0" fmla="*/ 0 w 190500"/>
                    <a:gd name="connsiteY0" fmla="*/ 0 h 171450"/>
                    <a:gd name="connsiteX1" fmla="*/ 194310 w 190500"/>
                    <a:gd name="connsiteY1" fmla="*/ 180022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0500" h="171450">
                      <a:moveTo>
                        <a:pt x="0" y="0"/>
                      </a:moveTo>
                      <a:lnTo>
                        <a:pt x="194310" y="180022"/>
                      </a:lnTo>
                    </a:path>
                  </a:pathLst>
                </a:custGeom>
                <a:ln w="190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A01C5F96-103E-4832-8924-CF1A3A3412D7}"/>
                    </a:ext>
                  </a:extLst>
                </p:cNvPr>
                <p:cNvSpPr/>
                <p:nvPr/>
              </p:nvSpPr>
              <p:spPr>
                <a:xfrm>
                  <a:off x="6401752" y="1900237"/>
                  <a:ext cx="190500" cy="171450"/>
                </a:xfrm>
                <a:custGeom>
                  <a:avLst/>
                  <a:gdLst>
                    <a:gd name="connsiteX0" fmla="*/ 0 w 190500"/>
                    <a:gd name="connsiteY0" fmla="*/ 180022 h 171450"/>
                    <a:gd name="connsiteX1" fmla="*/ 195262 w 190500"/>
                    <a:gd name="connsiteY1" fmla="*/ 0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0500" h="171450">
                      <a:moveTo>
                        <a:pt x="0" y="180022"/>
                      </a:moveTo>
                      <a:lnTo>
                        <a:pt x="195262" y="0"/>
                      </a:lnTo>
                    </a:path>
                  </a:pathLst>
                </a:custGeom>
                <a:ln w="190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</p:grpSp>
        </p:grpSp>
      </p:grpSp>
      <p:grpSp>
        <p:nvGrpSpPr>
          <p:cNvPr id="175" name="Graphic 2">
            <a:extLst>
              <a:ext uri="{FF2B5EF4-FFF2-40B4-BE49-F238E27FC236}">
                <a16:creationId xmlns:a16="http://schemas.microsoft.com/office/drawing/2014/main" id="{116AE2ED-BE70-469C-8FB2-FC3C61408211}"/>
              </a:ext>
            </a:extLst>
          </p:cNvPr>
          <p:cNvGrpSpPr/>
          <p:nvPr userDrawn="1"/>
        </p:nvGrpSpPr>
        <p:grpSpPr>
          <a:xfrm>
            <a:off x="1732367" y="4690414"/>
            <a:ext cx="537734" cy="472011"/>
            <a:chOff x="868679" y="4445317"/>
            <a:chExt cx="771525" cy="677227"/>
          </a:xfrm>
          <a:noFill/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30F66A5-0B72-48C9-A8D3-14B0FCE71514}"/>
                </a:ext>
              </a:extLst>
            </p:cNvPr>
            <p:cNvSpPr/>
            <p:nvPr/>
          </p:nvSpPr>
          <p:spPr>
            <a:xfrm>
              <a:off x="868679" y="4760594"/>
              <a:ext cx="771525" cy="361950"/>
            </a:xfrm>
            <a:custGeom>
              <a:avLst/>
              <a:gdLst>
                <a:gd name="connsiteX0" fmla="*/ 40958 w 771525"/>
                <a:gd name="connsiteY0" fmla="*/ 0 h 361950"/>
                <a:gd name="connsiteX1" fmla="*/ 0 w 771525"/>
                <a:gd name="connsiteY1" fmla="*/ 40958 h 361950"/>
                <a:gd name="connsiteX2" fmla="*/ 0 w 771525"/>
                <a:gd name="connsiteY2" fmla="*/ 327660 h 361950"/>
                <a:gd name="connsiteX3" fmla="*/ 40958 w 771525"/>
                <a:gd name="connsiteY3" fmla="*/ 368618 h 361950"/>
                <a:gd name="connsiteX4" fmla="*/ 732473 w 771525"/>
                <a:gd name="connsiteY4" fmla="*/ 368618 h 361950"/>
                <a:gd name="connsiteX5" fmla="*/ 773430 w 771525"/>
                <a:gd name="connsiteY5" fmla="*/ 327660 h 361950"/>
                <a:gd name="connsiteX6" fmla="*/ 773430 w 771525"/>
                <a:gd name="connsiteY6" fmla="*/ 40958 h 361950"/>
                <a:gd name="connsiteX7" fmla="*/ 732473 w 771525"/>
                <a:gd name="connsiteY7" fmla="*/ 0 h 361950"/>
                <a:gd name="connsiteX8" fmla="*/ 40958 w 771525"/>
                <a:gd name="connsiteY8" fmla="*/ 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1525" h="361950">
                  <a:moveTo>
                    <a:pt x="40958" y="0"/>
                  </a:moveTo>
                  <a:cubicBezTo>
                    <a:pt x="19050" y="0"/>
                    <a:pt x="0" y="18098"/>
                    <a:pt x="0" y="40958"/>
                  </a:cubicBezTo>
                  <a:lnTo>
                    <a:pt x="0" y="327660"/>
                  </a:lnTo>
                  <a:cubicBezTo>
                    <a:pt x="0" y="349568"/>
                    <a:pt x="18098" y="368618"/>
                    <a:pt x="40958" y="368618"/>
                  </a:cubicBezTo>
                  <a:lnTo>
                    <a:pt x="732473" y="368618"/>
                  </a:lnTo>
                  <a:cubicBezTo>
                    <a:pt x="754380" y="368618"/>
                    <a:pt x="773430" y="350520"/>
                    <a:pt x="773430" y="327660"/>
                  </a:cubicBezTo>
                  <a:lnTo>
                    <a:pt x="773430" y="40958"/>
                  </a:lnTo>
                  <a:cubicBezTo>
                    <a:pt x="773430" y="19050"/>
                    <a:pt x="755333" y="0"/>
                    <a:pt x="732473" y="0"/>
                  </a:cubicBezTo>
                  <a:lnTo>
                    <a:pt x="40958" y="0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177" name="Graphic 2">
              <a:extLst>
                <a:ext uri="{FF2B5EF4-FFF2-40B4-BE49-F238E27FC236}">
                  <a16:creationId xmlns:a16="http://schemas.microsoft.com/office/drawing/2014/main" id="{ECA89875-9FEC-4F8A-A018-7FEA9B126B8D}"/>
                </a:ext>
              </a:extLst>
            </p:cNvPr>
            <p:cNvGrpSpPr/>
            <p:nvPr/>
          </p:nvGrpSpPr>
          <p:grpSpPr>
            <a:xfrm>
              <a:off x="980122" y="4870132"/>
              <a:ext cx="546735" cy="143827"/>
              <a:chOff x="980122" y="4870132"/>
              <a:chExt cx="546735" cy="143827"/>
            </a:xfrm>
            <a:noFill/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1D695DCA-2456-4BCB-8370-530208C5ACC9}"/>
                  </a:ext>
                </a:extLst>
              </p:cNvPr>
              <p:cNvSpPr/>
              <p:nvPr/>
            </p:nvSpPr>
            <p:spPr>
              <a:xfrm>
                <a:off x="1431607" y="4871084"/>
                <a:ext cx="95250" cy="142875"/>
              </a:xfrm>
              <a:custGeom>
                <a:avLst/>
                <a:gdLst>
                  <a:gd name="connsiteX0" fmla="*/ 100013 w 95250"/>
                  <a:gd name="connsiteY0" fmla="*/ 0 h 142875"/>
                  <a:gd name="connsiteX1" fmla="*/ 0 w 95250"/>
                  <a:gd name="connsiteY1" fmla="*/ 0 h 142875"/>
                  <a:gd name="connsiteX2" fmla="*/ 0 w 95250"/>
                  <a:gd name="connsiteY2" fmla="*/ 148590 h 142875"/>
                  <a:gd name="connsiteX3" fmla="*/ 100013 w 95250"/>
                  <a:gd name="connsiteY3" fmla="*/ 148590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142875">
                    <a:moveTo>
                      <a:pt x="100013" y="0"/>
                    </a:moveTo>
                    <a:lnTo>
                      <a:pt x="0" y="0"/>
                    </a:lnTo>
                    <a:lnTo>
                      <a:pt x="0" y="148590"/>
                    </a:lnTo>
                    <a:lnTo>
                      <a:pt x="100013" y="14859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AF0EA7-A53F-4F54-96BE-FF1680BA4402}"/>
                  </a:ext>
                </a:extLst>
              </p:cNvPr>
              <p:cNvSpPr/>
              <p:nvPr/>
            </p:nvSpPr>
            <p:spPr>
              <a:xfrm>
                <a:off x="1289685" y="4871084"/>
                <a:ext cx="85725" cy="142875"/>
              </a:xfrm>
              <a:custGeom>
                <a:avLst/>
                <a:gdLst>
                  <a:gd name="connsiteX0" fmla="*/ 0 w 85725"/>
                  <a:gd name="connsiteY0" fmla="*/ 0 h 142875"/>
                  <a:gd name="connsiteX1" fmla="*/ 0 w 85725"/>
                  <a:gd name="connsiteY1" fmla="*/ 148590 h 142875"/>
                  <a:gd name="connsiteX2" fmla="*/ 89535 w 85725"/>
                  <a:gd name="connsiteY2" fmla="*/ 148590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725" h="142875">
                    <a:moveTo>
                      <a:pt x="0" y="0"/>
                    </a:moveTo>
                    <a:lnTo>
                      <a:pt x="0" y="148590"/>
                    </a:lnTo>
                    <a:lnTo>
                      <a:pt x="89535" y="14859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3043A8B-BFEF-4F27-B59B-174595C720E8}"/>
                  </a:ext>
                </a:extLst>
              </p:cNvPr>
              <p:cNvSpPr/>
              <p:nvPr/>
            </p:nvSpPr>
            <p:spPr>
              <a:xfrm>
                <a:off x="1431607" y="4945380"/>
                <a:ext cx="85725" cy="9525"/>
              </a:xfrm>
              <a:custGeom>
                <a:avLst/>
                <a:gdLst>
                  <a:gd name="connsiteX0" fmla="*/ 0 w 85725"/>
                  <a:gd name="connsiteY0" fmla="*/ 0 h 0"/>
                  <a:gd name="connsiteX1" fmla="*/ 88582 w 857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725">
                    <a:moveTo>
                      <a:pt x="0" y="0"/>
                    </a:moveTo>
                    <a:lnTo>
                      <a:pt x="88582" y="0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8D1F717-DE5D-4A4B-B64A-2335DCF231CA}"/>
                  </a:ext>
                </a:extLst>
              </p:cNvPr>
              <p:cNvSpPr/>
              <p:nvPr/>
            </p:nvSpPr>
            <p:spPr>
              <a:xfrm>
                <a:off x="980122" y="4870132"/>
                <a:ext cx="76200" cy="142875"/>
              </a:xfrm>
              <a:custGeom>
                <a:avLst/>
                <a:gdLst>
                  <a:gd name="connsiteX0" fmla="*/ 0 w 76200"/>
                  <a:gd name="connsiteY0" fmla="*/ 134303 h 142875"/>
                  <a:gd name="connsiteX1" fmla="*/ 40958 w 76200"/>
                  <a:gd name="connsiteY1" fmla="*/ 148590 h 142875"/>
                  <a:gd name="connsiteX2" fmla="*/ 84773 w 76200"/>
                  <a:gd name="connsiteY2" fmla="*/ 110490 h 142875"/>
                  <a:gd name="connsiteX3" fmla="*/ 76200 w 76200"/>
                  <a:gd name="connsiteY3" fmla="*/ 85725 h 142875"/>
                  <a:gd name="connsiteX4" fmla="*/ 52388 w 76200"/>
                  <a:gd name="connsiteY4" fmla="*/ 75248 h 142875"/>
                  <a:gd name="connsiteX5" fmla="*/ 43815 w 76200"/>
                  <a:gd name="connsiteY5" fmla="*/ 74295 h 142875"/>
                  <a:gd name="connsiteX6" fmla="*/ 42863 w 76200"/>
                  <a:gd name="connsiteY6" fmla="*/ 74295 h 142875"/>
                  <a:gd name="connsiteX7" fmla="*/ 34290 w 76200"/>
                  <a:gd name="connsiteY7" fmla="*/ 73343 h 142875"/>
                  <a:gd name="connsiteX8" fmla="*/ 10478 w 76200"/>
                  <a:gd name="connsiteY8" fmla="*/ 62865 h 142875"/>
                  <a:gd name="connsiteX9" fmla="*/ 1905 w 76200"/>
                  <a:gd name="connsiteY9" fmla="*/ 38100 h 142875"/>
                  <a:gd name="connsiteX10" fmla="*/ 45720 w 76200"/>
                  <a:gd name="connsiteY10" fmla="*/ 0 h 142875"/>
                  <a:gd name="connsiteX11" fmla="*/ 79058 w 76200"/>
                  <a:gd name="connsiteY11" fmla="*/ 8573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142875">
                    <a:moveTo>
                      <a:pt x="0" y="134303"/>
                    </a:moveTo>
                    <a:cubicBezTo>
                      <a:pt x="10478" y="144780"/>
                      <a:pt x="22860" y="148590"/>
                      <a:pt x="40958" y="148590"/>
                    </a:cubicBezTo>
                    <a:cubicBezTo>
                      <a:pt x="67628" y="148590"/>
                      <a:pt x="84773" y="133350"/>
                      <a:pt x="84773" y="110490"/>
                    </a:cubicBezTo>
                    <a:cubicBezTo>
                      <a:pt x="84773" y="100013"/>
                      <a:pt x="81915" y="91440"/>
                      <a:pt x="76200" y="85725"/>
                    </a:cubicBezTo>
                    <a:cubicBezTo>
                      <a:pt x="70485" y="80010"/>
                      <a:pt x="62865" y="77153"/>
                      <a:pt x="52388" y="75248"/>
                    </a:cubicBezTo>
                    <a:lnTo>
                      <a:pt x="43815" y="74295"/>
                    </a:lnTo>
                    <a:lnTo>
                      <a:pt x="42863" y="74295"/>
                    </a:lnTo>
                    <a:lnTo>
                      <a:pt x="34290" y="73343"/>
                    </a:lnTo>
                    <a:cubicBezTo>
                      <a:pt x="23813" y="71438"/>
                      <a:pt x="15240" y="68580"/>
                      <a:pt x="10478" y="62865"/>
                    </a:cubicBezTo>
                    <a:cubicBezTo>
                      <a:pt x="4763" y="57150"/>
                      <a:pt x="1905" y="48578"/>
                      <a:pt x="1905" y="38100"/>
                    </a:cubicBezTo>
                    <a:cubicBezTo>
                      <a:pt x="1905" y="16193"/>
                      <a:pt x="18097" y="0"/>
                      <a:pt x="45720" y="0"/>
                    </a:cubicBezTo>
                    <a:cubicBezTo>
                      <a:pt x="59055" y="0"/>
                      <a:pt x="69533" y="2858"/>
                      <a:pt x="79058" y="8573"/>
                    </a:cubicBezTo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grpSp>
            <p:nvGrpSpPr>
              <p:cNvPr id="187" name="Graphic 2">
                <a:extLst>
                  <a:ext uri="{FF2B5EF4-FFF2-40B4-BE49-F238E27FC236}">
                    <a16:creationId xmlns:a16="http://schemas.microsoft.com/office/drawing/2014/main" id="{E44676C8-D76A-4C6F-BF9C-741296AA8850}"/>
                  </a:ext>
                </a:extLst>
              </p:cNvPr>
              <p:cNvGrpSpPr/>
              <p:nvPr/>
            </p:nvGrpSpPr>
            <p:grpSpPr>
              <a:xfrm>
                <a:off x="1113472" y="4871084"/>
                <a:ext cx="114300" cy="142875"/>
                <a:chOff x="1113472" y="4871084"/>
                <a:chExt cx="114300" cy="142875"/>
              </a:xfrm>
              <a:noFill/>
            </p:grpSpPr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C5B18E63-8FF5-447F-9E78-A1CB5579DF53}"/>
                    </a:ext>
                  </a:extLst>
                </p:cNvPr>
                <p:cNvSpPr/>
                <p:nvPr/>
              </p:nvSpPr>
              <p:spPr>
                <a:xfrm>
                  <a:off x="1113472" y="4871084"/>
                  <a:ext cx="114300" cy="142875"/>
                </a:xfrm>
                <a:custGeom>
                  <a:avLst/>
                  <a:gdLst>
                    <a:gd name="connsiteX0" fmla="*/ 119063 w 114300"/>
                    <a:gd name="connsiteY0" fmla="*/ 148590 h 142875"/>
                    <a:gd name="connsiteX1" fmla="*/ 59055 w 114300"/>
                    <a:gd name="connsiteY1" fmla="*/ 0 h 142875"/>
                    <a:gd name="connsiteX2" fmla="*/ 0 w 114300"/>
                    <a:gd name="connsiteY2" fmla="*/ 148590 h 1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142875">
                      <a:moveTo>
                        <a:pt x="119063" y="148590"/>
                      </a:moveTo>
                      <a:lnTo>
                        <a:pt x="59055" y="0"/>
                      </a:lnTo>
                      <a:lnTo>
                        <a:pt x="0" y="14859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EFFCE736-27DE-495C-BF33-F5F679566279}"/>
                    </a:ext>
                  </a:extLst>
                </p:cNvPr>
                <p:cNvSpPr/>
                <p:nvPr/>
              </p:nvSpPr>
              <p:spPr>
                <a:xfrm>
                  <a:off x="1129665" y="4982527"/>
                  <a:ext cx="85725" cy="9525"/>
                </a:xfrm>
                <a:custGeom>
                  <a:avLst/>
                  <a:gdLst>
                    <a:gd name="connsiteX0" fmla="*/ 0 w 85725"/>
                    <a:gd name="connsiteY0" fmla="*/ 0 h 0"/>
                    <a:gd name="connsiteX1" fmla="*/ 86678 w 8572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725">
                      <a:moveTo>
                        <a:pt x="0" y="0"/>
                      </a:moveTo>
                      <a:lnTo>
                        <a:pt x="86678" y="0"/>
                      </a:lnTo>
                    </a:path>
                  </a:pathLst>
                </a:custGeom>
                <a:ln w="19050" cap="rnd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</p:grpSp>
        </p:grpSp>
        <p:grpSp>
          <p:nvGrpSpPr>
            <p:cNvPr id="178" name="Graphic 2">
              <a:extLst>
                <a:ext uri="{FF2B5EF4-FFF2-40B4-BE49-F238E27FC236}">
                  <a16:creationId xmlns:a16="http://schemas.microsoft.com/office/drawing/2014/main" id="{D407A358-6E52-4D85-BB6F-F919CACE5A62}"/>
                </a:ext>
              </a:extLst>
            </p:cNvPr>
            <p:cNvGrpSpPr/>
            <p:nvPr/>
          </p:nvGrpSpPr>
          <p:grpSpPr>
            <a:xfrm>
              <a:off x="1002030" y="4445317"/>
              <a:ext cx="504825" cy="307658"/>
              <a:chOff x="1002030" y="4445317"/>
              <a:chExt cx="504825" cy="307658"/>
            </a:xfrm>
            <a:noFill/>
          </p:grpSpPr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E994213-D395-42FB-AA4F-04AFA5F9FEF4}"/>
                  </a:ext>
                </a:extLst>
              </p:cNvPr>
              <p:cNvSpPr/>
              <p:nvPr/>
            </p:nvSpPr>
            <p:spPr>
              <a:xfrm>
                <a:off x="1174432" y="4445317"/>
                <a:ext cx="161925" cy="161925"/>
              </a:xfrm>
              <a:custGeom>
                <a:avLst/>
                <a:gdLst>
                  <a:gd name="connsiteX0" fmla="*/ 161925 w 161925"/>
                  <a:gd name="connsiteY0" fmla="*/ 80963 h 161925"/>
                  <a:gd name="connsiteX1" fmla="*/ 80963 w 161925"/>
                  <a:gd name="connsiteY1" fmla="*/ 161925 h 161925"/>
                  <a:gd name="connsiteX2" fmla="*/ 0 w 161925"/>
                  <a:gd name="connsiteY2" fmla="*/ 80963 h 161925"/>
                  <a:gd name="connsiteX3" fmla="*/ 80963 w 161925"/>
                  <a:gd name="connsiteY3" fmla="*/ 0 h 161925"/>
                  <a:gd name="connsiteX4" fmla="*/ 161925 w 161925"/>
                  <a:gd name="connsiteY4" fmla="*/ 80963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61925">
                    <a:moveTo>
                      <a:pt x="161925" y="80963"/>
                    </a:moveTo>
                    <a:cubicBezTo>
                      <a:pt x="161925" y="125730"/>
                      <a:pt x="125730" y="161925"/>
                      <a:pt x="80963" y="161925"/>
                    </a:cubicBezTo>
                    <a:cubicBezTo>
                      <a:pt x="36195" y="161925"/>
                      <a:pt x="0" y="125730"/>
                      <a:pt x="0" y="80963"/>
                    </a:cubicBezTo>
                    <a:cubicBezTo>
                      <a:pt x="0" y="36195"/>
                      <a:pt x="36195" y="0"/>
                      <a:pt x="80963" y="0"/>
                    </a:cubicBezTo>
                    <a:cubicBezTo>
                      <a:pt x="125730" y="952"/>
                      <a:pt x="161925" y="37147"/>
                      <a:pt x="161925" y="80963"/>
                    </a:cubicBezTo>
                    <a:close/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grpSp>
            <p:nvGrpSpPr>
              <p:cNvPr id="180" name="Graphic 2">
                <a:extLst>
                  <a:ext uri="{FF2B5EF4-FFF2-40B4-BE49-F238E27FC236}">
                    <a16:creationId xmlns:a16="http://schemas.microsoft.com/office/drawing/2014/main" id="{4D18BD64-47CE-41BD-979C-A16537DA7BB1}"/>
                  </a:ext>
                </a:extLst>
              </p:cNvPr>
              <p:cNvGrpSpPr/>
              <p:nvPr/>
            </p:nvGrpSpPr>
            <p:grpSpPr>
              <a:xfrm>
                <a:off x="1002030" y="4581525"/>
                <a:ext cx="504825" cy="171450"/>
                <a:chOff x="1002030" y="4581525"/>
                <a:chExt cx="504825" cy="171450"/>
              </a:xfrm>
            </p:grpSpPr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FEA819DD-C7BC-4C1D-BEDA-BE00397B6684}"/>
                    </a:ext>
                  </a:extLst>
                </p:cNvPr>
                <p:cNvSpPr/>
                <p:nvPr/>
              </p:nvSpPr>
              <p:spPr>
                <a:xfrm>
                  <a:off x="1315402" y="4581525"/>
                  <a:ext cx="190500" cy="171450"/>
                </a:xfrm>
                <a:custGeom>
                  <a:avLst/>
                  <a:gdLst>
                    <a:gd name="connsiteX0" fmla="*/ 0 w 190500"/>
                    <a:gd name="connsiteY0" fmla="*/ 0 h 171450"/>
                    <a:gd name="connsiteX1" fmla="*/ 194310 w 190500"/>
                    <a:gd name="connsiteY1" fmla="*/ 179070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0500" h="171450">
                      <a:moveTo>
                        <a:pt x="0" y="0"/>
                      </a:moveTo>
                      <a:lnTo>
                        <a:pt x="194310" y="179070"/>
                      </a:lnTo>
                    </a:path>
                  </a:pathLst>
                </a:custGeom>
                <a:ln w="190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F0E3F5BE-7DE9-4A5E-B4CE-FA446ED426C7}"/>
                    </a:ext>
                  </a:extLst>
                </p:cNvPr>
                <p:cNvSpPr/>
                <p:nvPr/>
              </p:nvSpPr>
              <p:spPr>
                <a:xfrm>
                  <a:off x="1002030" y="4581525"/>
                  <a:ext cx="190500" cy="171450"/>
                </a:xfrm>
                <a:custGeom>
                  <a:avLst/>
                  <a:gdLst>
                    <a:gd name="connsiteX0" fmla="*/ 0 w 190500"/>
                    <a:gd name="connsiteY0" fmla="*/ 179070 h 171450"/>
                    <a:gd name="connsiteX1" fmla="*/ 194310 w 190500"/>
                    <a:gd name="connsiteY1" fmla="*/ 0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0500" h="171450">
                      <a:moveTo>
                        <a:pt x="0" y="179070"/>
                      </a:moveTo>
                      <a:lnTo>
                        <a:pt x="194310" y="0"/>
                      </a:lnTo>
                    </a:path>
                  </a:pathLst>
                </a:custGeom>
                <a:ln w="190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</p:grpSp>
        </p:grpSp>
      </p:grpSp>
      <p:grpSp>
        <p:nvGrpSpPr>
          <p:cNvPr id="190" name="Graphic 2">
            <a:extLst>
              <a:ext uri="{FF2B5EF4-FFF2-40B4-BE49-F238E27FC236}">
                <a16:creationId xmlns:a16="http://schemas.microsoft.com/office/drawing/2014/main" id="{AA2759AA-4F88-4DCA-9CE2-EF9782DC4BA6}"/>
              </a:ext>
            </a:extLst>
          </p:cNvPr>
          <p:cNvGrpSpPr/>
          <p:nvPr userDrawn="1"/>
        </p:nvGrpSpPr>
        <p:grpSpPr>
          <a:xfrm>
            <a:off x="1841243" y="3804132"/>
            <a:ext cx="424876" cy="199161"/>
            <a:chOff x="1024890" y="3261360"/>
            <a:chExt cx="609600" cy="285750"/>
          </a:xfrm>
          <a:noFill/>
        </p:grpSpPr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C205A69F-DD68-47E6-9B10-9B4782FBF59C}"/>
                </a:ext>
              </a:extLst>
            </p:cNvPr>
            <p:cNvSpPr/>
            <p:nvPr/>
          </p:nvSpPr>
          <p:spPr>
            <a:xfrm>
              <a:off x="1047750" y="3408045"/>
              <a:ext cx="561975" cy="9525"/>
            </a:xfrm>
            <a:custGeom>
              <a:avLst/>
              <a:gdLst>
                <a:gd name="connsiteX0" fmla="*/ 0 w 561975"/>
                <a:gd name="connsiteY0" fmla="*/ 0 h 0"/>
                <a:gd name="connsiteX1" fmla="*/ 568643 w 56197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1975">
                  <a:moveTo>
                    <a:pt x="0" y="0"/>
                  </a:moveTo>
                  <a:lnTo>
                    <a:pt x="568643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CEEC0784-45BE-407D-8078-E0694F20DB6D}"/>
                </a:ext>
              </a:extLst>
            </p:cNvPr>
            <p:cNvSpPr/>
            <p:nvPr/>
          </p:nvSpPr>
          <p:spPr>
            <a:xfrm>
              <a:off x="1024890" y="3263265"/>
              <a:ext cx="609600" cy="9525"/>
            </a:xfrm>
            <a:custGeom>
              <a:avLst/>
              <a:gdLst>
                <a:gd name="connsiteX0" fmla="*/ 0 w 609600"/>
                <a:gd name="connsiteY0" fmla="*/ 0 h 0"/>
                <a:gd name="connsiteX1" fmla="*/ 615315 w 6096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9600">
                  <a:moveTo>
                    <a:pt x="0" y="0"/>
                  </a:moveTo>
                  <a:lnTo>
                    <a:pt x="615315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193" name="Graphic 2">
              <a:extLst>
                <a:ext uri="{FF2B5EF4-FFF2-40B4-BE49-F238E27FC236}">
                  <a16:creationId xmlns:a16="http://schemas.microsoft.com/office/drawing/2014/main" id="{B85CD643-8DF2-4286-961E-B3A118E18753}"/>
                </a:ext>
              </a:extLst>
            </p:cNvPr>
            <p:cNvGrpSpPr/>
            <p:nvPr/>
          </p:nvGrpSpPr>
          <p:grpSpPr>
            <a:xfrm>
              <a:off x="1236345" y="3261360"/>
              <a:ext cx="190500" cy="285750"/>
              <a:chOff x="1236345" y="3261360"/>
              <a:chExt cx="190500" cy="285750"/>
            </a:xfrm>
          </p:grpSpPr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A6D1553A-0E94-4E50-899F-9FF9922D41B0}"/>
                  </a:ext>
                </a:extLst>
              </p:cNvPr>
              <p:cNvSpPr/>
              <p:nvPr/>
            </p:nvSpPr>
            <p:spPr>
              <a:xfrm>
                <a:off x="1236345" y="3261360"/>
                <a:ext cx="9525" cy="285750"/>
              </a:xfrm>
              <a:custGeom>
                <a:avLst/>
                <a:gdLst>
                  <a:gd name="connsiteX0" fmla="*/ 0 w 0"/>
                  <a:gd name="connsiteY0" fmla="*/ 0 h 285750"/>
                  <a:gd name="connsiteX1" fmla="*/ 0 w 0"/>
                  <a:gd name="connsiteY1" fmla="*/ 29337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85750">
                    <a:moveTo>
                      <a:pt x="0" y="0"/>
                    </a:moveTo>
                    <a:lnTo>
                      <a:pt x="0" y="293370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253E8F51-4824-44D8-9725-0CF7F1D292A1}"/>
                  </a:ext>
                </a:extLst>
              </p:cNvPr>
              <p:cNvSpPr/>
              <p:nvPr/>
            </p:nvSpPr>
            <p:spPr>
              <a:xfrm>
                <a:off x="1428750" y="3261360"/>
                <a:ext cx="9525" cy="285750"/>
              </a:xfrm>
              <a:custGeom>
                <a:avLst/>
                <a:gdLst>
                  <a:gd name="connsiteX0" fmla="*/ 0 w 0"/>
                  <a:gd name="connsiteY0" fmla="*/ 0 h 285750"/>
                  <a:gd name="connsiteX1" fmla="*/ 0 w 0"/>
                  <a:gd name="connsiteY1" fmla="*/ 29337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85750">
                    <a:moveTo>
                      <a:pt x="0" y="0"/>
                    </a:moveTo>
                    <a:lnTo>
                      <a:pt x="0" y="293370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8D4F3FF-FE4E-4CE7-A5C0-51063A0B267F}"/>
                </a:ext>
              </a:extLst>
            </p:cNvPr>
            <p:cNvSpPr/>
            <p:nvPr/>
          </p:nvSpPr>
          <p:spPr>
            <a:xfrm>
              <a:off x="871537" y="3114675"/>
              <a:ext cx="762000" cy="438150"/>
            </a:xfrm>
            <a:custGeom>
              <a:avLst/>
              <a:gdLst>
                <a:gd name="connsiteX0" fmla="*/ 0 w 762000"/>
                <a:gd name="connsiteY0" fmla="*/ 0 h 438150"/>
                <a:gd name="connsiteX1" fmla="*/ 88582 w 762000"/>
                <a:gd name="connsiteY1" fmla="*/ 0 h 438150"/>
                <a:gd name="connsiteX2" fmla="*/ 135255 w 762000"/>
                <a:gd name="connsiteY2" fmla="*/ 40005 h 438150"/>
                <a:gd name="connsiteX3" fmla="*/ 193358 w 762000"/>
                <a:gd name="connsiteY3" fmla="*/ 399097 h 438150"/>
                <a:gd name="connsiteX4" fmla="*/ 240030 w 762000"/>
                <a:gd name="connsiteY4" fmla="*/ 439103 h 438150"/>
                <a:gd name="connsiteX5" fmla="*/ 680085 w 762000"/>
                <a:gd name="connsiteY5" fmla="*/ 439103 h 438150"/>
                <a:gd name="connsiteX6" fmla="*/ 726758 w 762000"/>
                <a:gd name="connsiteY6" fmla="*/ 399097 h 438150"/>
                <a:gd name="connsiteX7" fmla="*/ 767715 w 762000"/>
                <a:gd name="connsiteY7" fmla="*/ 147638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0" h="438150">
                  <a:moveTo>
                    <a:pt x="0" y="0"/>
                  </a:moveTo>
                  <a:lnTo>
                    <a:pt x="88582" y="0"/>
                  </a:lnTo>
                  <a:cubicBezTo>
                    <a:pt x="110490" y="0"/>
                    <a:pt x="132398" y="18097"/>
                    <a:pt x="135255" y="40005"/>
                  </a:cubicBezTo>
                  <a:lnTo>
                    <a:pt x="193358" y="399097"/>
                  </a:lnTo>
                  <a:cubicBezTo>
                    <a:pt x="197168" y="421005"/>
                    <a:pt x="218123" y="439103"/>
                    <a:pt x="240030" y="439103"/>
                  </a:cubicBezTo>
                  <a:lnTo>
                    <a:pt x="680085" y="439103"/>
                  </a:lnTo>
                  <a:cubicBezTo>
                    <a:pt x="701993" y="439103"/>
                    <a:pt x="723900" y="421005"/>
                    <a:pt x="726758" y="399097"/>
                  </a:cubicBezTo>
                  <a:lnTo>
                    <a:pt x="767715" y="14763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6401AA1E-F3B2-4D17-A126-4F9167EDBA75}"/>
                </a:ext>
              </a:extLst>
            </p:cNvPr>
            <p:cNvSpPr/>
            <p:nvPr/>
          </p:nvSpPr>
          <p:spPr>
            <a:xfrm>
              <a:off x="1456372" y="3650932"/>
              <a:ext cx="142875" cy="142875"/>
            </a:xfrm>
            <a:custGeom>
              <a:avLst/>
              <a:gdLst>
                <a:gd name="connsiteX0" fmla="*/ 146685 w 142875"/>
                <a:gd name="connsiteY0" fmla="*/ 73343 h 142875"/>
                <a:gd name="connsiteX1" fmla="*/ 73342 w 142875"/>
                <a:gd name="connsiteY1" fmla="*/ 146685 h 142875"/>
                <a:gd name="connsiteX2" fmla="*/ 0 w 142875"/>
                <a:gd name="connsiteY2" fmla="*/ 73343 h 142875"/>
                <a:gd name="connsiteX3" fmla="*/ 73342 w 142875"/>
                <a:gd name="connsiteY3" fmla="*/ 0 h 142875"/>
                <a:gd name="connsiteX4" fmla="*/ 146685 w 142875"/>
                <a:gd name="connsiteY4" fmla="*/ 7334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46685" y="73343"/>
                  </a:moveTo>
                  <a:cubicBezTo>
                    <a:pt x="146685" y="114300"/>
                    <a:pt x="113348" y="146685"/>
                    <a:pt x="73342" y="146685"/>
                  </a:cubicBezTo>
                  <a:cubicBezTo>
                    <a:pt x="32385" y="146685"/>
                    <a:pt x="0" y="113348"/>
                    <a:pt x="0" y="73343"/>
                  </a:cubicBezTo>
                  <a:cubicBezTo>
                    <a:pt x="0" y="32385"/>
                    <a:pt x="33338" y="0"/>
                    <a:pt x="73342" y="0"/>
                  </a:cubicBezTo>
                  <a:cubicBezTo>
                    <a:pt x="113348" y="0"/>
                    <a:pt x="146685" y="32385"/>
                    <a:pt x="146685" y="73343"/>
                  </a:cubicBezTo>
                  <a:close/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2A668D8-ECE5-4711-A488-61B15777D991}"/>
                </a:ext>
              </a:extLst>
            </p:cNvPr>
            <p:cNvSpPr/>
            <p:nvPr/>
          </p:nvSpPr>
          <p:spPr>
            <a:xfrm>
              <a:off x="1062990" y="3650932"/>
              <a:ext cx="142875" cy="142875"/>
            </a:xfrm>
            <a:custGeom>
              <a:avLst/>
              <a:gdLst>
                <a:gd name="connsiteX0" fmla="*/ 146685 w 142875"/>
                <a:gd name="connsiteY0" fmla="*/ 73343 h 142875"/>
                <a:gd name="connsiteX1" fmla="*/ 73342 w 142875"/>
                <a:gd name="connsiteY1" fmla="*/ 146685 h 142875"/>
                <a:gd name="connsiteX2" fmla="*/ 0 w 142875"/>
                <a:gd name="connsiteY2" fmla="*/ 73343 h 142875"/>
                <a:gd name="connsiteX3" fmla="*/ 73342 w 142875"/>
                <a:gd name="connsiteY3" fmla="*/ 0 h 142875"/>
                <a:gd name="connsiteX4" fmla="*/ 146685 w 142875"/>
                <a:gd name="connsiteY4" fmla="*/ 7334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46685" y="73343"/>
                  </a:moveTo>
                  <a:cubicBezTo>
                    <a:pt x="146685" y="113848"/>
                    <a:pt x="113848" y="146685"/>
                    <a:pt x="73342" y="146685"/>
                  </a:cubicBezTo>
                  <a:cubicBezTo>
                    <a:pt x="32837" y="146685"/>
                    <a:pt x="0" y="113848"/>
                    <a:pt x="0" y="73343"/>
                  </a:cubicBezTo>
                  <a:cubicBezTo>
                    <a:pt x="0" y="32837"/>
                    <a:pt x="32837" y="0"/>
                    <a:pt x="73342" y="0"/>
                  </a:cubicBezTo>
                  <a:cubicBezTo>
                    <a:pt x="113848" y="0"/>
                    <a:pt x="146685" y="32837"/>
                    <a:pt x="146685" y="73343"/>
                  </a:cubicBezTo>
                  <a:close/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grpSp>
        <p:nvGrpSpPr>
          <p:cNvPr id="199" name="Graphic 2">
            <a:extLst>
              <a:ext uri="{FF2B5EF4-FFF2-40B4-BE49-F238E27FC236}">
                <a16:creationId xmlns:a16="http://schemas.microsoft.com/office/drawing/2014/main" id="{848FDA80-3FC2-4D7A-89AD-9E868FA339C3}"/>
              </a:ext>
            </a:extLst>
          </p:cNvPr>
          <p:cNvGrpSpPr/>
          <p:nvPr userDrawn="1"/>
        </p:nvGrpSpPr>
        <p:grpSpPr>
          <a:xfrm>
            <a:off x="5833952" y="3703887"/>
            <a:ext cx="570928" cy="467364"/>
            <a:chOff x="6245542" y="3117532"/>
            <a:chExt cx="819150" cy="670560"/>
          </a:xfrm>
          <a:noFill/>
        </p:grpSpPr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09720D25-BC9B-4C73-A696-735E1D33251A}"/>
                </a:ext>
              </a:extLst>
            </p:cNvPr>
            <p:cNvSpPr/>
            <p:nvPr/>
          </p:nvSpPr>
          <p:spPr>
            <a:xfrm>
              <a:off x="6245542" y="3117532"/>
              <a:ext cx="819150" cy="447675"/>
            </a:xfrm>
            <a:custGeom>
              <a:avLst/>
              <a:gdLst>
                <a:gd name="connsiteX0" fmla="*/ 478155 w 819150"/>
                <a:gd name="connsiteY0" fmla="*/ 451485 h 447675"/>
                <a:gd name="connsiteX1" fmla="*/ 779145 w 819150"/>
                <a:gd name="connsiteY1" fmla="*/ 451485 h 447675"/>
                <a:gd name="connsiteX2" fmla="*/ 820102 w 819150"/>
                <a:gd name="connsiteY2" fmla="*/ 410528 h 447675"/>
                <a:gd name="connsiteX3" fmla="*/ 820102 w 819150"/>
                <a:gd name="connsiteY3" fmla="*/ 40958 h 447675"/>
                <a:gd name="connsiteX4" fmla="*/ 779145 w 819150"/>
                <a:gd name="connsiteY4" fmla="*/ 0 h 447675"/>
                <a:gd name="connsiteX5" fmla="*/ 40957 w 819150"/>
                <a:gd name="connsiteY5" fmla="*/ 0 h 447675"/>
                <a:gd name="connsiteX6" fmla="*/ 0 w 819150"/>
                <a:gd name="connsiteY6" fmla="*/ 40958 h 447675"/>
                <a:gd name="connsiteX7" fmla="*/ 0 w 819150"/>
                <a:gd name="connsiteY7" fmla="*/ 411480 h 447675"/>
                <a:gd name="connsiteX8" fmla="*/ 37147 w 819150"/>
                <a:gd name="connsiteY8" fmla="*/ 452438 h 447675"/>
                <a:gd name="connsiteX9" fmla="*/ 74295 w 819150"/>
                <a:gd name="connsiteY9" fmla="*/ 452438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9150" h="447675">
                  <a:moveTo>
                    <a:pt x="478155" y="451485"/>
                  </a:moveTo>
                  <a:lnTo>
                    <a:pt x="779145" y="451485"/>
                  </a:lnTo>
                  <a:cubicBezTo>
                    <a:pt x="801052" y="451485"/>
                    <a:pt x="820102" y="433388"/>
                    <a:pt x="820102" y="410528"/>
                  </a:cubicBezTo>
                  <a:lnTo>
                    <a:pt x="820102" y="40958"/>
                  </a:lnTo>
                  <a:cubicBezTo>
                    <a:pt x="820102" y="19050"/>
                    <a:pt x="802005" y="0"/>
                    <a:pt x="779145" y="0"/>
                  </a:cubicBezTo>
                  <a:lnTo>
                    <a:pt x="40957" y="0"/>
                  </a:lnTo>
                  <a:cubicBezTo>
                    <a:pt x="19050" y="0"/>
                    <a:pt x="0" y="18098"/>
                    <a:pt x="0" y="40958"/>
                  </a:cubicBezTo>
                  <a:lnTo>
                    <a:pt x="0" y="411480"/>
                  </a:lnTo>
                  <a:cubicBezTo>
                    <a:pt x="0" y="433388"/>
                    <a:pt x="17145" y="452438"/>
                    <a:pt x="37147" y="452438"/>
                  </a:cubicBezTo>
                  <a:cubicBezTo>
                    <a:pt x="58102" y="452438"/>
                    <a:pt x="74295" y="452438"/>
                    <a:pt x="74295" y="452438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201" name="Graphic 2">
              <a:extLst>
                <a:ext uri="{FF2B5EF4-FFF2-40B4-BE49-F238E27FC236}">
                  <a16:creationId xmlns:a16="http://schemas.microsoft.com/office/drawing/2014/main" id="{D8E992CE-2E3B-4786-9320-7D2112ECE3F0}"/>
                </a:ext>
              </a:extLst>
            </p:cNvPr>
            <p:cNvGrpSpPr/>
            <p:nvPr/>
          </p:nvGrpSpPr>
          <p:grpSpPr>
            <a:xfrm>
              <a:off x="6513195" y="3119437"/>
              <a:ext cx="9525" cy="152400"/>
              <a:chOff x="6513195" y="3119437"/>
              <a:chExt cx="9525" cy="152400"/>
            </a:xfrm>
          </p:grpSpPr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F6271FEA-3B8A-467D-BE48-CB14F23C6E79}"/>
                  </a:ext>
                </a:extLst>
              </p:cNvPr>
              <p:cNvSpPr/>
              <p:nvPr/>
            </p:nvSpPr>
            <p:spPr>
              <a:xfrm>
                <a:off x="6513195" y="3119437"/>
                <a:ext cx="9525" cy="47625"/>
              </a:xfrm>
              <a:custGeom>
                <a:avLst/>
                <a:gdLst>
                  <a:gd name="connsiteX0" fmla="*/ 0 w 0"/>
                  <a:gd name="connsiteY0" fmla="*/ 56197 h 47625"/>
                  <a:gd name="connsiteX1" fmla="*/ 0 w 0"/>
                  <a:gd name="connsiteY1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47625">
                    <a:moveTo>
                      <a:pt x="0" y="56197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0A57E002-88BD-41B1-AAC1-CC0C2D227B18}"/>
                  </a:ext>
                </a:extLst>
              </p:cNvPr>
              <p:cNvSpPr/>
              <p:nvPr/>
            </p:nvSpPr>
            <p:spPr>
              <a:xfrm>
                <a:off x="6513195" y="3223260"/>
                <a:ext cx="9525" cy="57150"/>
              </a:xfrm>
              <a:custGeom>
                <a:avLst/>
                <a:gdLst>
                  <a:gd name="connsiteX0" fmla="*/ 0 w 0"/>
                  <a:gd name="connsiteY0" fmla="*/ 57150 h 57150"/>
                  <a:gd name="connsiteX1" fmla="*/ 0 w 0"/>
                  <a:gd name="connsiteY1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57150">
                    <a:moveTo>
                      <a:pt x="0" y="5715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202" name="Graphic 2">
              <a:extLst>
                <a:ext uri="{FF2B5EF4-FFF2-40B4-BE49-F238E27FC236}">
                  <a16:creationId xmlns:a16="http://schemas.microsoft.com/office/drawing/2014/main" id="{A59850D7-004D-4772-82C6-033E1F641460}"/>
                </a:ext>
              </a:extLst>
            </p:cNvPr>
            <p:cNvGrpSpPr/>
            <p:nvPr/>
          </p:nvGrpSpPr>
          <p:grpSpPr>
            <a:xfrm>
              <a:off x="6272962" y="3188017"/>
              <a:ext cx="485775" cy="600075"/>
              <a:chOff x="6272962" y="3188017"/>
              <a:chExt cx="485775" cy="600075"/>
            </a:xfrm>
            <a:noFill/>
          </p:grpSpPr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4D5092C-B101-4CB7-B34D-4794A9084C62}"/>
                  </a:ext>
                </a:extLst>
              </p:cNvPr>
              <p:cNvSpPr/>
              <p:nvPr/>
            </p:nvSpPr>
            <p:spPr>
              <a:xfrm>
                <a:off x="6511290" y="3494722"/>
                <a:ext cx="9525" cy="9525"/>
              </a:xfrm>
              <a:custGeom>
                <a:avLst/>
                <a:gdLst>
                  <a:gd name="connsiteX0" fmla="*/ 0 w 0"/>
                  <a:gd name="connsiteY0" fmla="*/ 0 h 0"/>
                  <a:gd name="connsiteX1" fmla="*/ 1905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1905" y="0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ECF36A22-2E0F-40C4-B164-88F3E497AFE7}"/>
                  </a:ext>
                </a:extLst>
              </p:cNvPr>
              <p:cNvSpPr/>
              <p:nvPr/>
            </p:nvSpPr>
            <p:spPr>
              <a:xfrm>
                <a:off x="6272962" y="3645704"/>
                <a:ext cx="142875" cy="142875"/>
              </a:xfrm>
              <a:custGeom>
                <a:avLst/>
                <a:gdLst>
                  <a:gd name="connsiteX0" fmla="*/ 13537 w 142875"/>
                  <a:gd name="connsiteY0" fmla="*/ 31898 h 142875"/>
                  <a:gd name="connsiteX1" fmla="*/ 31635 w 142875"/>
                  <a:gd name="connsiteY1" fmla="*/ 135720 h 142875"/>
                  <a:gd name="connsiteX2" fmla="*/ 135457 w 142875"/>
                  <a:gd name="connsiteY2" fmla="*/ 117623 h 142875"/>
                  <a:gd name="connsiteX3" fmla="*/ 117360 w 142875"/>
                  <a:gd name="connsiteY3" fmla="*/ 13801 h 142875"/>
                  <a:gd name="connsiteX4" fmla="*/ 13537 w 142875"/>
                  <a:gd name="connsiteY4" fmla="*/ 31898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3537" y="31898"/>
                    </a:moveTo>
                    <a:cubicBezTo>
                      <a:pt x="-10275" y="65235"/>
                      <a:pt x="-1702" y="111908"/>
                      <a:pt x="31635" y="135720"/>
                    </a:cubicBezTo>
                    <a:cubicBezTo>
                      <a:pt x="64973" y="159533"/>
                      <a:pt x="111645" y="150960"/>
                      <a:pt x="135457" y="117623"/>
                    </a:cubicBezTo>
                    <a:cubicBezTo>
                      <a:pt x="159270" y="84285"/>
                      <a:pt x="150698" y="37613"/>
                      <a:pt x="117360" y="13801"/>
                    </a:cubicBezTo>
                    <a:cubicBezTo>
                      <a:pt x="83070" y="-10012"/>
                      <a:pt x="37350" y="-2392"/>
                      <a:pt x="13537" y="31898"/>
                    </a:cubicBezTo>
                    <a:close/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0511D926-2C9E-49BC-9435-B1FA9D853730}"/>
                  </a:ext>
                </a:extLst>
              </p:cNvPr>
              <p:cNvSpPr/>
              <p:nvPr/>
            </p:nvSpPr>
            <p:spPr>
              <a:xfrm>
                <a:off x="6618719" y="3645704"/>
                <a:ext cx="142875" cy="142875"/>
              </a:xfrm>
              <a:custGeom>
                <a:avLst/>
                <a:gdLst>
                  <a:gd name="connsiteX0" fmla="*/ 135457 w 142875"/>
                  <a:gd name="connsiteY0" fmla="*/ 31898 h 142875"/>
                  <a:gd name="connsiteX1" fmla="*/ 117360 w 142875"/>
                  <a:gd name="connsiteY1" fmla="*/ 135720 h 142875"/>
                  <a:gd name="connsiteX2" fmla="*/ 13537 w 142875"/>
                  <a:gd name="connsiteY2" fmla="*/ 117623 h 142875"/>
                  <a:gd name="connsiteX3" fmla="*/ 31635 w 142875"/>
                  <a:gd name="connsiteY3" fmla="*/ 13801 h 142875"/>
                  <a:gd name="connsiteX4" fmla="*/ 135457 w 142875"/>
                  <a:gd name="connsiteY4" fmla="*/ 31898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35457" y="31898"/>
                    </a:moveTo>
                    <a:cubicBezTo>
                      <a:pt x="159270" y="65235"/>
                      <a:pt x="150698" y="111908"/>
                      <a:pt x="117360" y="135720"/>
                    </a:cubicBezTo>
                    <a:cubicBezTo>
                      <a:pt x="84023" y="159533"/>
                      <a:pt x="37350" y="150960"/>
                      <a:pt x="13537" y="117623"/>
                    </a:cubicBezTo>
                    <a:cubicBezTo>
                      <a:pt x="-10275" y="84285"/>
                      <a:pt x="-1702" y="37613"/>
                      <a:pt x="31635" y="13801"/>
                    </a:cubicBezTo>
                    <a:cubicBezTo>
                      <a:pt x="64973" y="-10012"/>
                      <a:pt x="111645" y="-2392"/>
                      <a:pt x="135457" y="31898"/>
                    </a:cubicBezTo>
                    <a:close/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E2F5BFA4-DBBE-4758-8CCF-ECE544945D11}"/>
                  </a:ext>
                </a:extLst>
              </p:cNvPr>
              <p:cNvSpPr/>
              <p:nvPr/>
            </p:nvSpPr>
            <p:spPr>
              <a:xfrm>
                <a:off x="6357937" y="3578542"/>
                <a:ext cx="47625" cy="66675"/>
              </a:xfrm>
              <a:custGeom>
                <a:avLst/>
                <a:gdLst>
                  <a:gd name="connsiteX0" fmla="*/ 47625 w 47625"/>
                  <a:gd name="connsiteY0" fmla="*/ 0 h 66675"/>
                  <a:gd name="connsiteX1" fmla="*/ 0 w 47625"/>
                  <a:gd name="connsiteY1" fmla="*/ 67627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66675">
                    <a:moveTo>
                      <a:pt x="47625" y="0"/>
                    </a:moveTo>
                    <a:lnTo>
                      <a:pt x="0" y="67627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58B7FCF-4A43-4D52-BDA3-904A3BDFFE60}"/>
                  </a:ext>
                </a:extLst>
              </p:cNvPr>
              <p:cNvSpPr/>
              <p:nvPr/>
            </p:nvSpPr>
            <p:spPr>
              <a:xfrm>
                <a:off x="6556057" y="3188017"/>
                <a:ext cx="142875" cy="238125"/>
              </a:xfrm>
              <a:custGeom>
                <a:avLst/>
                <a:gdLst>
                  <a:gd name="connsiteX0" fmla="*/ 65723 w 142875"/>
                  <a:gd name="connsiteY0" fmla="*/ 240982 h 238125"/>
                  <a:gd name="connsiteX1" fmla="*/ 145732 w 142875"/>
                  <a:gd name="connsiteY1" fmla="*/ 19050 h 238125"/>
                  <a:gd name="connsiteX2" fmla="*/ 143828 w 142875"/>
                  <a:gd name="connsiteY2" fmla="*/ 9525 h 238125"/>
                  <a:gd name="connsiteX3" fmla="*/ 125730 w 142875"/>
                  <a:gd name="connsiteY3" fmla="*/ 0 h 238125"/>
                  <a:gd name="connsiteX4" fmla="*/ 120015 w 142875"/>
                  <a:gd name="connsiteY4" fmla="*/ 3810 h 238125"/>
                  <a:gd name="connsiteX5" fmla="*/ 0 w 142875"/>
                  <a:gd name="connsiteY5" fmla="*/ 17526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2875" h="238125">
                    <a:moveTo>
                      <a:pt x="65723" y="240982"/>
                    </a:moveTo>
                    <a:lnTo>
                      <a:pt x="145732" y="19050"/>
                    </a:lnTo>
                    <a:cubicBezTo>
                      <a:pt x="146685" y="15240"/>
                      <a:pt x="145732" y="11430"/>
                      <a:pt x="143828" y="9525"/>
                    </a:cubicBezTo>
                    <a:cubicBezTo>
                      <a:pt x="143828" y="9525"/>
                      <a:pt x="128588" y="0"/>
                      <a:pt x="125730" y="0"/>
                    </a:cubicBezTo>
                    <a:cubicBezTo>
                      <a:pt x="122873" y="0"/>
                      <a:pt x="120968" y="1905"/>
                      <a:pt x="120015" y="3810"/>
                    </a:cubicBezTo>
                    <a:lnTo>
                      <a:pt x="0" y="17526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526347CD-5B6E-4F53-B482-19AA3BCE5E9E}"/>
                  </a:ext>
                </a:extLst>
              </p:cNvPr>
              <p:cNvSpPr/>
              <p:nvPr/>
            </p:nvSpPr>
            <p:spPr>
              <a:xfrm>
                <a:off x="6411277" y="3613785"/>
                <a:ext cx="47625" cy="66675"/>
              </a:xfrm>
              <a:custGeom>
                <a:avLst/>
                <a:gdLst>
                  <a:gd name="connsiteX0" fmla="*/ 0 w 47625"/>
                  <a:gd name="connsiteY0" fmla="*/ 68580 h 66675"/>
                  <a:gd name="connsiteX1" fmla="*/ 48578 w 47625"/>
                  <a:gd name="connsiteY1" fmla="*/ 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66675">
                    <a:moveTo>
                      <a:pt x="0" y="68580"/>
                    </a:moveTo>
                    <a:lnTo>
                      <a:pt x="48578" y="0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FCF44D56-A618-445C-AD31-4B67F40136E1}"/>
                  </a:ext>
                </a:extLst>
              </p:cNvPr>
              <p:cNvSpPr/>
              <p:nvPr/>
            </p:nvSpPr>
            <p:spPr>
              <a:xfrm>
                <a:off x="6338544" y="3188017"/>
                <a:ext cx="342900" cy="485775"/>
              </a:xfrm>
              <a:custGeom>
                <a:avLst/>
                <a:gdLst>
                  <a:gd name="connsiteX0" fmla="*/ 344196 w 342900"/>
                  <a:gd name="connsiteY0" fmla="*/ 458152 h 485775"/>
                  <a:gd name="connsiteX1" fmla="*/ 26061 w 342900"/>
                  <a:gd name="connsiteY1" fmla="*/ 3810 h 485775"/>
                  <a:gd name="connsiteX2" fmla="*/ 25108 w 342900"/>
                  <a:gd name="connsiteY2" fmla="*/ 2857 h 485775"/>
                  <a:gd name="connsiteX3" fmla="*/ 20346 w 342900"/>
                  <a:gd name="connsiteY3" fmla="*/ 0 h 485775"/>
                  <a:gd name="connsiteX4" fmla="*/ 4154 w 342900"/>
                  <a:gd name="connsiteY4" fmla="*/ 8572 h 485775"/>
                  <a:gd name="connsiteX5" fmla="*/ 343 w 342900"/>
                  <a:gd name="connsiteY5" fmla="*/ 19050 h 485775"/>
                  <a:gd name="connsiteX6" fmla="*/ 112738 w 342900"/>
                  <a:gd name="connsiteY6" fmla="*/ 331470 h 485775"/>
                  <a:gd name="connsiteX7" fmla="*/ 116549 w 342900"/>
                  <a:gd name="connsiteY7" fmla="*/ 336232 h 485775"/>
                  <a:gd name="connsiteX8" fmla="*/ 222276 w 342900"/>
                  <a:gd name="connsiteY8" fmla="*/ 398145 h 485775"/>
                  <a:gd name="connsiteX9" fmla="*/ 289904 w 342900"/>
                  <a:gd name="connsiteY9" fmla="*/ 494347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485775">
                    <a:moveTo>
                      <a:pt x="344196" y="458152"/>
                    </a:moveTo>
                    <a:lnTo>
                      <a:pt x="26061" y="3810"/>
                    </a:lnTo>
                    <a:cubicBezTo>
                      <a:pt x="26061" y="3810"/>
                      <a:pt x="25108" y="2857"/>
                      <a:pt x="25108" y="2857"/>
                    </a:cubicBezTo>
                    <a:cubicBezTo>
                      <a:pt x="24156" y="1905"/>
                      <a:pt x="22251" y="952"/>
                      <a:pt x="20346" y="0"/>
                    </a:cubicBezTo>
                    <a:cubicBezTo>
                      <a:pt x="17488" y="0"/>
                      <a:pt x="4154" y="8572"/>
                      <a:pt x="4154" y="8572"/>
                    </a:cubicBezTo>
                    <a:cubicBezTo>
                      <a:pt x="343" y="11430"/>
                      <a:pt x="-609" y="15240"/>
                      <a:pt x="343" y="19050"/>
                    </a:cubicBezTo>
                    <a:lnTo>
                      <a:pt x="112738" y="331470"/>
                    </a:lnTo>
                    <a:cubicBezTo>
                      <a:pt x="113691" y="333375"/>
                      <a:pt x="114643" y="335280"/>
                      <a:pt x="116549" y="336232"/>
                    </a:cubicBezTo>
                    <a:lnTo>
                      <a:pt x="222276" y="398145"/>
                    </a:lnTo>
                    <a:lnTo>
                      <a:pt x="289904" y="494347"/>
                    </a:ln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grpSp>
        <p:nvGrpSpPr>
          <p:cNvPr id="212" name="Graphic 2">
            <a:extLst>
              <a:ext uri="{FF2B5EF4-FFF2-40B4-BE49-F238E27FC236}">
                <a16:creationId xmlns:a16="http://schemas.microsoft.com/office/drawing/2014/main" id="{A488ED77-B8B3-435F-897C-6CECD88C929A}"/>
              </a:ext>
            </a:extLst>
          </p:cNvPr>
          <p:cNvGrpSpPr/>
          <p:nvPr userDrawn="1"/>
        </p:nvGrpSpPr>
        <p:grpSpPr>
          <a:xfrm>
            <a:off x="3786274" y="1931549"/>
            <a:ext cx="551011" cy="270195"/>
            <a:chOff x="3557587" y="754380"/>
            <a:chExt cx="790575" cy="387667"/>
          </a:xfrm>
          <a:noFill/>
        </p:grpSpPr>
        <p:grpSp>
          <p:nvGrpSpPr>
            <p:cNvPr id="213" name="Graphic 2">
              <a:extLst>
                <a:ext uri="{FF2B5EF4-FFF2-40B4-BE49-F238E27FC236}">
                  <a16:creationId xmlns:a16="http://schemas.microsoft.com/office/drawing/2014/main" id="{8F8B5536-249C-4E5F-BC66-8195B6A175F9}"/>
                </a:ext>
              </a:extLst>
            </p:cNvPr>
            <p:cNvGrpSpPr/>
            <p:nvPr/>
          </p:nvGrpSpPr>
          <p:grpSpPr>
            <a:xfrm>
              <a:off x="3557587" y="754380"/>
              <a:ext cx="790575" cy="387667"/>
              <a:chOff x="3557587" y="754380"/>
              <a:chExt cx="790575" cy="387667"/>
            </a:xfrm>
            <a:noFill/>
          </p:grpSpPr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6A139B42-20B5-4AC7-B05C-C373C714665A}"/>
                  </a:ext>
                </a:extLst>
              </p:cNvPr>
              <p:cNvSpPr/>
              <p:nvPr/>
            </p:nvSpPr>
            <p:spPr>
              <a:xfrm>
                <a:off x="3557587" y="754380"/>
                <a:ext cx="790575" cy="228600"/>
              </a:xfrm>
              <a:custGeom>
                <a:avLst/>
                <a:gdLst>
                  <a:gd name="connsiteX0" fmla="*/ 795338 w 790575"/>
                  <a:gd name="connsiteY0" fmla="*/ 0 h 228600"/>
                  <a:gd name="connsiteX1" fmla="*/ 795338 w 790575"/>
                  <a:gd name="connsiteY1" fmla="*/ 197168 h 228600"/>
                  <a:gd name="connsiteX2" fmla="*/ 754380 w 790575"/>
                  <a:gd name="connsiteY2" fmla="*/ 238125 h 228600"/>
                  <a:gd name="connsiteX3" fmla="*/ 40957 w 790575"/>
                  <a:gd name="connsiteY3" fmla="*/ 238125 h 228600"/>
                  <a:gd name="connsiteX4" fmla="*/ 0 w 790575"/>
                  <a:gd name="connsiteY4" fmla="*/ 197168 h 228600"/>
                  <a:gd name="connsiteX5" fmla="*/ 0 w 790575"/>
                  <a:gd name="connsiteY5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0575" h="228600">
                    <a:moveTo>
                      <a:pt x="795338" y="0"/>
                    </a:moveTo>
                    <a:lnTo>
                      <a:pt x="795338" y="197168"/>
                    </a:lnTo>
                    <a:cubicBezTo>
                      <a:pt x="795338" y="219075"/>
                      <a:pt x="777240" y="238125"/>
                      <a:pt x="754380" y="238125"/>
                    </a:cubicBezTo>
                    <a:lnTo>
                      <a:pt x="40957" y="238125"/>
                    </a:lnTo>
                    <a:cubicBezTo>
                      <a:pt x="19050" y="238125"/>
                      <a:pt x="0" y="220027"/>
                      <a:pt x="0" y="197168"/>
                    </a:cubicBezTo>
                    <a:lnTo>
                      <a:pt x="0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346DB139-25D2-4270-8489-02ABD9835ED4}"/>
                  </a:ext>
                </a:extLst>
              </p:cNvPr>
              <p:cNvSpPr/>
              <p:nvPr/>
            </p:nvSpPr>
            <p:spPr>
              <a:xfrm>
                <a:off x="3750945" y="1132522"/>
                <a:ext cx="409575" cy="9525"/>
              </a:xfrm>
              <a:custGeom>
                <a:avLst/>
                <a:gdLst>
                  <a:gd name="connsiteX0" fmla="*/ 0 w 409575"/>
                  <a:gd name="connsiteY0" fmla="*/ 0 h 0"/>
                  <a:gd name="connsiteX1" fmla="*/ 409575 w 40957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9575">
                    <a:moveTo>
                      <a:pt x="0" y="0"/>
                    </a:moveTo>
                    <a:lnTo>
                      <a:pt x="409575" y="0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grpSp>
            <p:nvGrpSpPr>
              <p:cNvPr id="217" name="Graphic 2">
                <a:extLst>
                  <a:ext uri="{FF2B5EF4-FFF2-40B4-BE49-F238E27FC236}">
                    <a16:creationId xmlns:a16="http://schemas.microsoft.com/office/drawing/2014/main" id="{85D8338B-C4D2-4A7B-9581-8B711AE26F12}"/>
                  </a:ext>
                </a:extLst>
              </p:cNvPr>
              <p:cNvGrpSpPr/>
              <p:nvPr/>
            </p:nvGrpSpPr>
            <p:grpSpPr>
              <a:xfrm>
                <a:off x="3845242" y="991552"/>
                <a:ext cx="219075" cy="133350"/>
                <a:chOff x="3845242" y="991552"/>
                <a:chExt cx="219075" cy="133350"/>
              </a:xfrm>
            </p:grpSpPr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D2F70A3F-EA5F-4DCE-B095-7497920967E2}"/>
                    </a:ext>
                  </a:extLst>
                </p:cNvPr>
                <p:cNvSpPr/>
                <p:nvPr/>
              </p:nvSpPr>
              <p:spPr>
                <a:xfrm>
                  <a:off x="4026217" y="991552"/>
                  <a:ext cx="38100" cy="133350"/>
                </a:xfrm>
                <a:custGeom>
                  <a:avLst/>
                  <a:gdLst>
                    <a:gd name="connsiteX0" fmla="*/ 0 w 38100"/>
                    <a:gd name="connsiteY0" fmla="*/ 0 h 133350"/>
                    <a:gd name="connsiteX1" fmla="*/ 40005 w 38100"/>
                    <a:gd name="connsiteY1" fmla="*/ 140970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100" h="133350">
                      <a:moveTo>
                        <a:pt x="0" y="0"/>
                      </a:moveTo>
                      <a:lnTo>
                        <a:pt x="40005" y="140970"/>
                      </a:lnTo>
                    </a:path>
                  </a:pathLst>
                </a:custGeom>
                <a:ln w="190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58001BF9-B78B-49E6-BFB7-6EF467F394DC}"/>
                    </a:ext>
                  </a:extLst>
                </p:cNvPr>
                <p:cNvSpPr/>
                <p:nvPr/>
              </p:nvSpPr>
              <p:spPr>
                <a:xfrm>
                  <a:off x="3845242" y="991552"/>
                  <a:ext cx="38100" cy="133350"/>
                </a:xfrm>
                <a:custGeom>
                  <a:avLst/>
                  <a:gdLst>
                    <a:gd name="connsiteX0" fmla="*/ 0 w 38100"/>
                    <a:gd name="connsiteY0" fmla="*/ 140970 h 133350"/>
                    <a:gd name="connsiteX1" fmla="*/ 40005 w 38100"/>
                    <a:gd name="connsiteY1" fmla="*/ 0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100" h="133350">
                      <a:moveTo>
                        <a:pt x="0" y="140970"/>
                      </a:moveTo>
                      <a:lnTo>
                        <a:pt x="40005" y="0"/>
                      </a:lnTo>
                    </a:path>
                  </a:pathLst>
                </a:custGeom>
                <a:ln w="190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</p:grpSp>
        </p:grp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7C36156C-70F3-4CB9-895D-7F73BA608848}"/>
                </a:ext>
              </a:extLst>
            </p:cNvPr>
            <p:cNvSpPr/>
            <p:nvPr/>
          </p:nvSpPr>
          <p:spPr>
            <a:xfrm>
              <a:off x="3480434" y="448627"/>
              <a:ext cx="952500" cy="228600"/>
            </a:xfrm>
            <a:custGeom>
              <a:avLst/>
              <a:gdLst>
                <a:gd name="connsiteX0" fmla="*/ 862013 w 952500"/>
                <a:gd name="connsiteY0" fmla="*/ 0 h 228600"/>
                <a:gd name="connsiteX1" fmla="*/ 952500 w 952500"/>
                <a:gd name="connsiteY1" fmla="*/ 93345 h 228600"/>
                <a:gd name="connsiteX2" fmla="*/ 952500 w 952500"/>
                <a:gd name="connsiteY2" fmla="*/ 139065 h 228600"/>
                <a:gd name="connsiteX3" fmla="*/ 857250 w 952500"/>
                <a:gd name="connsiteY3" fmla="*/ 234315 h 228600"/>
                <a:gd name="connsiteX4" fmla="*/ 762000 w 952500"/>
                <a:gd name="connsiteY4" fmla="*/ 139065 h 228600"/>
                <a:gd name="connsiteX5" fmla="*/ 666750 w 952500"/>
                <a:gd name="connsiteY5" fmla="*/ 234315 h 228600"/>
                <a:gd name="connsiteX6" fmla="*/ 571500 w 952500"/>
                <a:gd name="connsiteY6" fmla="*/ 139065 h 228600"/>
                <a:gd name="connsiteX7" fmla="*/ 476250 w 952500"/>
                <a:gd name="connsiteY7" fmla="*/ 234315 h 228600"/>
                <a:gd name="connsiteX8" fmla="*/ 381000 w 952500"/>
                <a:gd name="connsiteY8" fmla="*/ 139065 h 228600"/>
                <a:gd name="connsiteX9" fmla="*/ 285750 w 952500"/>
                <a:gd name="connsiteY9" fmla="*/ 234315 h 228600"/>
                <a:gd name="connsiteX10" fmla="*/ 190500 w 952500"/>
                <a:gd name="connsiteY10" fmla="*/ 139065 h 228600"/>
                <a:gd name="connsiteX11" fmla="*/ 95250 w 952500"/>
                <a:gd name="connsiteY11" fmla="*/ 234315 h 228600"/>
                <a:gd name="connsiteX12" fmla="*/ 0 w 952500"/>
                <a:gd name="connsiteY12" fmla="*/ 139065 h 228600"/>
                <a:gd name="connsiteX13" fmla="*/ 0 w 952500"/>
                <a:gd name="connsiteY13" fmla="*/ 93345 h 228600"/>
                <a:gd name="connsiteX14" fmla="*/ 90488 w 952500"/>
                <a:gd name="connsiteY14" fmla="*/ 0 h 228600"/>
                <a:gd name="connsiteX15" fmla="*/ 862013 w 952500"/>
                <a:gd name="connsiteY15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500" h="228600">
                  <a:moveTo>
                    <a:pt x="862013" y="0"/>
                  </a:moveTo>
                  <a:lnTo>
                    <a:pt x="952500" y="93345"/>
                  </a:lnTo>
                  <a:lnTo>
                    <a:pt x="952500" y="139065"/>
                  </a:lnTo>
                  <a:cubicBezTo>
                    <a:pt x="952500" y="191453"/>
                    <a:pt x="909638" y="234315"/>
                    <a:pt x="857250" y="234315"/>
                  </a:cubicBezTo>
                  <a:cubicBezTo>
                    <a:pt x="804863" y="234315"/>
                    <a:pt x="762000" y="191453"/>
                    <a:pt x="762000" y="139065"/>
                  </a:cubicBezTo>
                  <a:cubicBezTo>
                    <a:pt x="762000" y="191453"/>
                    <a:pt x="719138" y="234315"/>
                    <a:pt x="666750" y="234315"/>
                  </a:cubicBezTo>
                  <a:cubicBezTo>
                    <a:pt x="614363" y="234315"/>
                    <a:pt x="571500" y="191453"/>
                    <a:pt x="571500" y="139065"/>
                  </a:cubicBezTo>
                  <a:cubicBezTo>
                    <a:pt x="571500" y="191453"/>
                    <a:pt x="528638" y="234315"/>
                    <a:pt x="476250" y="234315"/>
                  </a:cubicBezTo>
                  <a:cubicBezTo>
                    <a:pt x="423863" y="234315"/>
                    <a:pt x="381000" y="191453"/>
                    <a:pt x="381000" y="139065"/>
                  </a:cubicBezTo>
                  <a:cubicBezTo>
                    <a:pt x="381000" y="191453"/>
                    <a:pt x="338138" y="234315"/>
                    <a:pt x="285750" y="234315"/>
                  </a:cubicBezTo>
                  <a:cubicBezTo>
                    <a:pt x="233363" y="234315"/>
                    <a:pt x="190500" y="191453"/>
                    <a:pt x="190500" y="139065"/>
                  </a:cubicBezTo>
                  <a:cubicBezTo>
                    <a:pt x="190500" y="191453"/>
                    <a:pt x="147638" y="234315"/>
                    <a:pt x="95250" y="234315"/>
                  </a:cubicBezTo>
                  <a:cubicBezTo>
                    <a:pt x="42863" y="234315"/>
                    <a:pt x="0" y="191453"/>
                    <a:pt x="0" y="139065"/>
                  </a:cubicBezTo>
                  <a:lnTo>
                    <a:pt x="0" y="93345"/>
                  </a:lnTo>
                  <a:lnTo>
                    <a:pt x="90488" y="0"/>
                  </a:lnTo>
                  <a:lnTo>
                    <a:pt x="862013" y="0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grpSp>
        <p:nvGrpSpPr>
          <p:cNvPr id="220" name="Graphic 2">
            <a:extLst>
              <a:ext uri="{FF2B5EF4-FFF2-40B4-BE49-F238E27FC236}">
                <a16:creationId xmlns:a16="http://schemas.microsoft.com/office/drawing/2014/main" id="{89BE502D-3E3B-44F2-9F03-E0DFBD35EECE}"/>
              </a:ext>
            </a:extLst>
          </p:cNvPr>
          <p:cNvGrpSpPr/>
          <p:nvPr userDrawn="1"/>
        </p:nvGrpSpPr>
        <p:grpSpPr>
          <a:xfrm>
            <a:off x="4891328" y="1671312"/>
            <a:ext cx="411599" cy="523130"/>
            <a:chOff x="5009197" y="381000"/>
            <a:chExt cx="590550" cy="750570"/>
          </a:xfrm>
          <a:noFill/>
        </p:grpSpPr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C8C1D06F-1D7D-4EE0-93BA-2BCD34356A22}"/>
                </a:ext>
              </a:extLst>
            </p:cNvPr>
            <p:cNvSpPr/>
            <p:nvPr/>
          </p:nvSpPr>
          <p:spPr>
            <a:xfrm>
              <a:off x="5267325" y="381000"/>
              <a:ext cx="76200" cy="66675"/>
            </a:xfrm>
            <a:custGeom>
              <a:avLst/>
              <a:gdLst>
                <a:gd name="connsiteX0" fmla="*/ 0 w 76200"/>
                <a:gd name="connsiteY0" fmla="*/ 66675 h 66675"/>
                <a:gd name="connsiteX1" fmla="*/ 0 w 76200"/>
                <a:gd name="connsiteY1" fmla="*/ 26670 h 66675"/>
                <a:gd name="connsiteX2" fmla="*/ 26670 w 76200"/>
                <a:gd name="connsiteY2" fmla="*/ 0 h 66675"/>
                <a:gd name="connsiteX3" fmla="*/ 50482 w 76200"/>
                <a:gd name="connsiteY3" fmla="*/ 0 h 66675"/>
                <a:gd name="connsiteX4" fmla="*/ 77153 w 76200"/>
                <a:gd name="connsiteY4" fmla="*/ 26670 h 66675"/>
                <a:gd name="connsiteX5" fmla="*/ 77153 w 76200"/>
                <a:gd name="connsiteY5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66675">
                  <a:moveTo>
                    <a:pt x="0" y="66675"/>
                  </a:moveTo>
                  <a:lnTo>
                    <a:pt x="0" y="26670"/>
                  </a:lnTo>
                  <a:cubicBezTo>
                    <a:pt x="0" y="11430"/>
                    <a:pt x="12382" y="0"/>
                    <a:pt x="26670" y="0"/>
                  </a:cubicBezTo>
                  <a:lnTo>
                    <a:pt x="50482" y="0"/>
                  </a:lnTo>
                  <a:cubicBezTo>
                    <a:pt x="65722" y="0"/>
                    <a:pt x="77153" y="12383"/>
                    <a:pt x="77153" y="26670"/>
                  </a:cubicBezTo>
                  <a:lnTo>
                    <a:pt x="77153" y="66675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222" name="Graphic 2">
              <a:extLst>
                <a:ext uri="{FF2B5EF4-FFF2-40B4-BE49-F238E27FC236}">
                  <a16:creationId xmlns:a16="http://schemas.microsoft.com/office/drawing/2014/main" id="{21B4E95D-BFF8-4A44-9396-ABC23030E97E}"/>
                </a:ext>
              </a:extLst>
            </p:cNvPr>
            <p:cNvGrpSpPr/>
            <p:nvPr/>
          </p:nvGrpSpPr>
          <p:grpSpPr>
            <a:xfrm>
              <a:off x="5092886" y="988695"/>
              <a:ext cx="419100" cy="142875"/>
              <a:chOff x="5092886" y="988695"/>
              <a:chExt cx="419100" cy="142875"/>
            </a:xfrm>
            <a:noFill/>
          </p:grpSpPr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B82F5B0C-DE9F-40DE-BBAF-C1203B153683}"/>
                  </a:ext>
                </a:extLst>
              </p:cNvPr>
              <p:cNvSpPr/>
              <p:nvPr/>
            </p:nvSpPr>
            <p:spPr>
              <a:xfrm>
                <a:off x="5092886" y="988695"/>
                <a:ext cx="152400" cy="142875"/>
              </a:xfrm>
              <a:custGeom>
                <a:avLst/>
                <a:gdLst>
                  <a:gd name="connsiteX0" fmla="*/ 7751 w 152400"/>
                  <a:gd name="connsiteY0" fmla="*/ 0 h 142875"/>
                  <a:gd name="connsiteX1" fmla="*/ 131 w 152400"/>
                  <a:gd name="connsiteY1" fmla="*/ 98107 h 142875"/>
                  <a:gd name="connsiteX2" fmla="*/ 42041 w 152400"/>
                  <a:gd name="connsiteY2" fmla="*/ 143827 h 142875"/>
                  <a:gd name="connsiteX3" fmla="*/ 115384 w 152400"/>
                  <a:gd name="connsiteY3" fmla="*/ 143827 h 142875"/>
                  <a:gd name="connsiteX4" fmla="*/ 161104 w 152400"/>
                  <a:gd name="connsiteY4" fmla="*/ 98107 h 142875"/>
                  <a:gd name="connsiteX5" fmla="*/ 161104 w 152400"/>
                  <a:gd name="connsiteY5" fmla="*/ 73342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400" h="142875">
                    <a:moveTo>
                      <a:pt x="7751" y="0"/>
                    </a:moveTo>
                    <a:lnTo>
                      <a:pt x="131" y="98107"/>
                    </a:lnTo>
                    <a:cubicBezTo>
                      <a:pt x="-1774" y="122872"/>
                      <a:pt x="17276" y="143827"/>
                      <a:pt x="42041" y="143827"/>
                    </a:cubicBezTo>
                    <a:lnTo>
                      <a:pt x="115384" y="143827"/>
                    </a:lnTo>
                    <a:cubicBezTo>
                      <a:pt x="141101" y="143827"/>
                      <a:pt x="161104" y="122872"/>
                      <a:pt x="161104" y="98107"/>
                    </a:cubicBezTo>
                    <a:lnTo>
                      <a:pt x="161104" y="73342"/>
                    </a:ln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81C9264B-5755-4590-B091-7B1BA592A013}"/>
                  </a:ext>
                </a:extLst>
              </p:cNvPr>
              <p:cNvSpPr/>
              <p:nvPr/>
            </p:nvSpPr>
            <p:spPr>
              <a:xfrm>
                <a:off x="5357812" y="988695"/>
                <a:ext cx="152400" cy="142875"/>
              </a:xfrm>
              <a:custGeom>
                <a:avLst/>
                <a:gdLst>
                  <a:gd name="connsiteX0" fmla="*/ 153353 w 152400"/>
                  <a:gd name="connsiteY0" fmla="*/ 0 h 142875"/>
                  <a:gd name="connsiteX1" fmla="*/ 160972 w 152400"/>
                  <a:gd name="connsiteY1" fmla="*/ 98107 h 142875"/>
                  <a:gd name="connsiteX2" fmla="*/ 119063 w 152400"/>
                  <a:gd name="connsiteY2" fmla="*/ 143827 h 142875"/>
                  <a:gd name="connsiteX3" fmla="*/ 45720 w 152400"/>
                  <a:gd name="connsiteY3" fmla="*/ 143827 h 142875"/>
                  <a:gd name="connsiteX4" fmla="*/ 0 w 152400"/>
                  <a:gd name="connsiteY4" fmla="*/ 98107 h 142875"/>
                  <a:gd name="connsiteX5" fmla="*/ 0 w 152400"/>
                  <a:gd name="connsiteY5" fmla="*/ 73342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400" h="142875">
                    <a:moveTo>
                      <a:pt x="153353" y="0"/>
                    </a:moveTo>
                    <a:lnTo>
                      <a:pt x="160972" y="98107"/>
                    </a:lnTo>
                    <a:cubicBezTo>
                      <a:pt x="162878" y="122872"/>
                      <a:pt x="143828" y="143827"/>
                      <a:pt x="119063" y="143827"/>
                    </a:cubicBezTo>
                    <a:lnTo>
                      <a:pt x="45720" y="143827"/>
                    </a:lnTo>
                    <a:cubicBezTo>
                      <a:pt x="20003" y="143827"/>
                      <a:pt x="0" y="122872"/>
                      <a:pt x="0" y="98107"/>
                    </a:cubicBezTo>
                    <a:lnTo>
                      <a:pt x="0" y="73342"/>
                    </a:ln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C5E79556-7685-4235-AE36-AFE9013B77E5}"/>
                </a:ext>
              </a:extLst>
            </p:cNvPr>
            <p:cNvSpPr/>
            <p:nvPr/>
          </p:nvSpPr>
          <p:spPr>
            <a:xfrm>
              <a:off x="5009197" y="457185"/>
              <a:ext cx="590550" cy="600075"/>
            </a:xfrm>
            <a:custGeom>
              <a:avLst/>
              <a:gdLst>
                <a:gd name="connsiteX0" fmla="*/ 526733 w 590550"/>
                <a:gd name="connsiteY0" fmla="*/ 155272 h 600075"/>
                <a:gd name="connsiteX1" fmla="*/ 526733 w 590550"/>
                <a:gd name="connsiteY1" fmla="*/ 967 h 600075"/>
                <a:gd name="connsiteX2" fmla="*/ 364808 w 590550"/>
                <a:gd name="connsiteY2" fmla="*/ 60022 h 600075"/>
                <a:gd name="connsiteX3" fmla="*/ 296228 w 590550"/>
                <a:gd name="connsiteY3" fmla="*/ 52402 h 600075"/>
                <a:gd name="connsiteX4" fmla="*/ 227647 w 590550"/>
                <a:gd name="connsiteY4" fmla="*/ 60022 h 600075"/>
                <a:gd name="connsiteX5" fmla="*/ 65722 w 590550"/>
                <a:gd name="connsiteY5" fmla="*/ 967 h 600075"/>
                <a:gd name="connsiteX6" fmla="*/ 65722 w 590550"/>
                <a:gd name="connsiteY6" fmla="*/ 155272 h 600075"/>
                <a:gd name="connsiteX7" fmla="*/ 0 w 590550"/>
                <a:gd name="connsiteY7" fmla="*/ 330532 h 600075"/>
                <a:gd name="connsiteX8" fmla="*/ 296228 w 590550"/>
                <a:gd name="connsiteY8" fmla="*/ 608662 h 600075"/>
                <a:gd name="connsiteX9" fmla="*/ 592455 w 590550"/>
                <a:gd name="connsiteY9" fmla="*/ 330532 h 600075"/>
                <a:gd name="connsiteX10" fmla="*/ 526733 w 590550"/>
                <a:gd name="connsiteY10" fmla="*/ 155272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0550" h="600075">
                  <a:moveTo>
                    <a:pt x="526733" y="155272"/>
                  </a:moveTo>
                  <a:lnTo>
                    <a:pt x="526733" y="967"/>
                  </a:lnTo>
                  <a:cubicBezTo>
                    <a:pt x="526733" y="967"/>
                    <a:pt x="402908" y="-12368"/>
                    <a:pt x="364808" y="60022"/>
                  </a:cubicBezTo>
                  <a:cubicBezTo>
                    <a:pt x="342900" y="55259"/>
                    <a:pt x="319088" y="52402"/>
                    <a:pt x="296228" y="52402"/>
                  </a:cubicBezTo>
                  <a:cubicBezTo>
                    <a:pt x="272415" y="52402"/>
                    <a:pt x="249555" y="55259"/>
                    <a:pt x="227647" y="60022"/>
                  </a:cubicBezTo>
                  <a:cubicBezTo>
                    <a:pt x="189547" y="-12368"/>
                    <a:pt x="65722" y="967"/>
                    <a:pt x="65722" y="967"/>
                  </a:cubicBezTo>
                  <a:lnTo>
                    <a:pt x="65722" y="155272"/>
                  </a:lnTo>
                  <a:cubicBezTo>
                    <a:pt x="24765" y="202897"/>
                    <a:pt x="0" y="263857"/>
                    <a:pt x="0" y="330532"/>
                  </a:cubicBezTo>
                  <a:cubicBezTo>
                    <a:pt x="0" y="484837"/>
                    <a:pt x="132397" y="608662"/>
                    <a:pt x="296228" y="608662"/>
                  </a:cubicBezTo>
                  <a:cubicBezTo>
                    <a:pt x="460058" y="608662"/>
                    <a:pt x="592455" y="483884"/>
                    <a:pt x="592455" y="330532"/>
                  </a:cubicBezTo>
                  <a:cubicBezTo>
                    <a:pt x="593408" y="263857"/>
                    <a:pt x="568643" y="202897"/>
                    <a:pt x="526733" y="155272"/>
                  </a:cubicBez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66EFDA35-CBF4-4A1E-BF74-8C14354F7898}"/>
                </a:ext>
              </a:extLst>
            </p:cNvPr>
            <p:cNvSpPr/>
            <p:nvPr/>
          </p:nvSpPr>
          <p:spPr>
            <a:xfrm>
              <a:off x="5195887" y="735330"/>
              <a:ext cx="219075" cy="180975"/>
            </a:xfrm>
            <a:custGeom>
              <a:avLst/>
              <a:gdLst>
                <a:gd name="connsiteX0" fmla="*/ 219075 w 219075"/>
                <a:gd name="connsiteY0" fmla="*/ 94297 h 180975"/>
                <a:gd name="connsiteX1" fmla="*/ 109538 w 219075"/>
                <a:gd name="connsiteY1" fmla="*/ 188595 h 180975"/>
                <a:gd name="connsiteX2" fmla="*/ 0 w 219075"/>
                <a:gd name="connsiteY2" fmla="*/ 94297 h 180975"/>
                <a:gd name="connsiteX3" fmla="*/ 109538 w 219075"/>
                <a:gd name="connsiteY3" fmla="*/ 0 h 180975"/>
                <a:gd name="connsiteX4" fmla="*/ 219075 w 219075"/>
                <a:gd name="connsiteY4" fmla="*/ 9429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180975">
                  <a:moveTo>
                    <a:pt x="219075" y="94297"/>
                  </a:moveTo>
                  <a:cubicBezTo>
                    <a:pt x="219075" y="145733"/>
                    <a:pt x="170497" y="188595"/>
                    <a:pt x="109538" y="188595"/>
                  </a:cubicBezTo>
                  <a:cubicBezTo>
                    <a:pt x="49530" y="188595"/>
                    <a:pt x="0" y="146685"/>
                    <a:pt x="0" y="94297"/>
                  </a:cubicBezTo>
                  <a:cubicBezTo>
                    <a:pt x="0" y="42863"/>
                    <a:pt x="48578" y="0"/>
                    <a:pt x="109538" y="0"/>
                  </a:cubicBezTo>
                  <a:cubicBezTo>
                    <a:pt x="170497" y="952"/>
                    <a:pt x="219075" y="42863"/>
                    <a:pt x="219075" y="94297"/>
                  </a:cubicBezTo>
                  <a:close/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8D17658F-1565-4EFC-A5EB-F37C317E4704}"/>
                </a:ext>
              </a:extLst>
            </p:cNvPr>
            <p:cNvSpPr/>
            <p:nvPr/>
          </p:nvSpPr>
          <p:spPr>
            <a:xfrm>
              <a:off x="5426392" y="680085"/>
              <a:ext cx="9525" cy="9525"/>
            </a:xfrm>
            <a:custGeom>
              <a:avLst/>
              <a:gdLst>
                <a:gd name="connsiteX0" fmla="*/ 0 w 0"/>
                <a:gd name="connsiteY0" fmla="*/ 0 h 0"/>
                <a:gd name="connsiteX1" fmla="*/ 381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3810" y="0"/>
                  </a:ln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B4D875BF-023E-4FBC-B495-2FAE617D0805}"/>
                </a:ext>
              </a:extLst>
            </p:cNvPr>
            <p:cNvSpPr/>
            <p:nvPr/>
          </p:nvSpPr>
          <p:spPr>
            <a:xfrm>
              <a:off x="5181600" y="680085"/>
              <a:ext cx="9525" cy="9525"/>
            </a:xfrm>
            <a:custGeom>
              <a:avLst/>
              <a:gdLst>
                <a:gd name="connsiteX0" fmla="*/ 0 w 0"/>
                <a:gd name="connsiteY0" fmla="*/ 0 h 0"/>
                <a:gd name="connsiteX1" fmla="*/ 2857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2857" y="0"/>
                  </a:ln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227" name="Graphic 2">
              <a:extLst>
                <a:ext uri="{FF2B5EF4-FFF2-40B4-BE49-F238E27FC236}">
                  <a16:creationId xmlns:a16="http://schemas.microsoft.com/office/drawing/2014/main" id="{B36FBFA8-0B6A-4556-A02D-ADAA3D1AF05F}"/>
                </a:ext>
              </a:extLst>
            </p:cNvPr>
            <p:cNvGrpSpPr/>
            <p:nvPr/>
          </p:nvGrpSpPr>
          <p:grpSpPr>
            <a:xfrm>
              <a:off x="5271135" y="830580"/>
              <a:ext cx="66675" cy="9525"/>
              <a:chOff x="5271135" y="830580"/>
              <a:chExt cx="66675" cy="9525"/>
            </a:xfrm>
          </p:grpSpPr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0475CB9-6999-4CD5-82AB-CD0215A18EC0}"/>
                  </a:ext>
                </a:extLst>
              </p:cNvPr>
              <p:cNvSpPr/>
              <p:nvPr/>
            </p:nvSpPr>
            <p:spPr>
              <a:xfrm>
                <a:off x="5337810" y="830580"/>
                <a:ext cx="9525" cy="9525"/>
              </a:xfrm>
              <a:custGeom>
                <a:avLst/>
                <a:gdLst>
                  <a:gd name="connsiteX0" fmla="*/ 0 w 0"/>
                  <a:gd name="connsiteY0" fmla="*/ 0 h 0"/>
                  <a:gd name="connsiteX1" fmla="*/ 2858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2858" y="0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B28BD9ED-1868-4B3B-82AB-2A4D138A626F}"/>
                  </a:ext>
                </a:extLst>
              </p:cNvPr>
              <p:cNvSpPr/>
              <p:nvPr/>
            </p:nvSpPr>
            <p:spPr>
              <a:xfrm>
                <a:off x="5271135" y="830580"/>
                <a:ext cx="9525" cy="9525"/>
              </a:xfrm>
              <a:custGeom>
                <a:avLst/>
                <a:gdLst>
                  <a:gd name="connsiteX0" fmla="*/ 0 w 0"/>
                  <a:gd name="connsiteY0" fmla="*/ 0 h 0"/>
                  <a:gd name="connsiteX1" fmla="*/ 2858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2858" y="0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grpSp>
        <p:nvGrpSpPr>
          <p:cNvPr id="232" name="Graphic 2">
            <a:extLst>
              <a:ext uri="{FF2B5EF4-FFF2-40B4-BE49-F238E27FC236}">
                <a16:creationId xmlns:a16="http://schemas.microsoft.com/office/drawing/2014/main" id="{21372338-69D9-4F41-B7D1-39DCFCA01C08}"/>
              </a:ext>
            </a:extLst>
          </p:cNvPr>
          <p:cNvGrpSpPr/>
          <p:nvPr userDrawn="1"/>
        </p:nvGrpSpPr>
        <p:grpSpPr>
          <a:xfrm>
            <a:off x="5848558" y="1687245"/>
            <a:ext cx="537734" cy="505205"/>
            <a:chOff x="6266497" y="403860"/>
            <a:chExt cx="771525" cy="724852"/>
          </a:xfrm>
          <a:noFill/>
        </p:grpSpPr>
        <p:grpSp>
          <p:nvGrpSpPr>
            <p:cNvPr id="233" name="Graphic 2">
              <a:extLst>
                <a:ext uri="{FF2B5EF4-FFF2-40B4-BE49-F238E27FC236}">
                  <a16:creationId xmlns:a16="http://schemas.microsoft.com/office/drawing/2014/main" id="{21BD7B7D-6378-42EB-991E-B9B6C31B2779}"/>
                </a:ext>
              </a:extLst>
            </p:cNvPr>
            <p:cNvGrpSpPr/>
            <p:nvPr/>
          </p:nvGrpSpPr>
          <p:grpSpPr>
            <a:xfrm>
              <a:off x="6325552" y="403860"/>
              <a:ext cx="657225" cy="532447"/>
              <a:chOff x="6325552" y="403860"/>
              <a:chExt cx="657225" cy="532447"/>
            </a:xfrm>
            <a:noFill/>
          </p:grpSpPr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7A2E3C72-DF4D-46F1-B7B2-6E5BF7CE0E36}"/>
                  </a:ext>
                </a:extLst>
              </p:cNvPr>
              <p:cNvSpPr/>
              <p:nvPr/>
            </p:nvSpPr>
            <p:spPr>
              <a:xfrm>
                <a:off x="6325552" y="583882"/>
                <a:ext cx="657225" cy="352425"/>
              </a:xfrm>
              <a:custGeom>
                <a:avLst/>
                <a:gdLst>
                  <a:gd name="connsiteX0" fmla="*/ 660083 w 657225"/>
                  <a:gd name="connsiteY0" fmla="*/ 355283 h 352425"/>
                  <a:gd name="connsiteX1" fmla="*/ 660083 w 657225"/>
                  <a:gd name="connsiteY1" fmla="*/ 271463 h 352425"/>
                  <a:gd name="connsiteX2" fmla="*/ 648653 w 657225"/>
                  <a:gd name="connsiteY2" fmla="*/ 192405 h 352425"/>
                  <a:gd name="connsiteX3" fmla="*/ 604838 w 657225"/>
                  <a:gd name="connsiteY3" fmla="*/ 39053 h 352425"/>
                  <a:gd name="connsiteX4" fmla="*/ 553403 w 657225"/>
                  <a:gd name="connsiteY4" fmla="*/ 0 h 352425"/>
                  <a:gd name="connsiteX5" fmla="*/ 106680 w 657225"/>
                  <a:gd name="connsiteY5" fmla="*/ 0 h 352425"/>
                  <a:gd name="connsiteX6" fmla="*/ 55245 w 657225"/>
                  <a:gd name="connsiteY6" fmla="*/ 39053 h 352425"/>
                  <a:gd name="connsiteX7" fmla="*/ 11430 w 657225"/>
                  <a:gd name="connsiteY7" fmla="*/ 192405 h 352425"/>
                  <a:gd name="connsiteX8" fmla="*/ 0 w 657225"/>
                  <a:gd name="connsiteY8" fmla="*/ 271463 h 352425"/>
                  <a:gd name="connsiteX9" fmla="*/ 0 w 657225"/>
                  <a:gd name="connsiteY9" fmla="*/ 355283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57225" h="352425">
                    <a:moveTo>
                      <a:pt x="660083" y="355283"/>
                    </a:moveTo>
                    <a:lnTo>
                      <a:pt x="660083" y="271463"/>
                    </a:lnTo>
                    <a:cubicBezTo>
                      <a:pt x="660083" y="249555"/>
                      <a:pt x="655320" y="213360"/>
                      <a:pt x="648653" y="192405"/>
                    </a:cubicBezTo>
                    <a:lnTo>
                      <a:pt x="604838" y="39053"/>
                    </a:lnTo>
                    <a:cubicBezTo>
                      <a:pt x="599123" y="18098"/>
                      <a:pt x="575310" y="0"/>
                      <a:pt x="553403" y="0"/>
                    </a:cubicBezTo>
                    <a:lnTo>
                      <a:pt x="106680" y="0"/>
                    </a:lnTo>
                    <a:cubicBezTo>
                      <a:pt x="84773" y="0"/>
                      <a:pt x="60960" y="17145"/>
                      <a:pt x="55245" y="39053"/>
                    </a:cubicBezTo>
                    <a:lnTo>
                      <a:pt x="11430" y="192405"/>
                    </a:lnTo>
                    <a:cubicBezTo>
                      <a:pt x="5715" y="213360"/>
                      <a:pt x="0" y="249555"/>
                      <a:pt x="0" y="271463"/>
                    </a:cubicBezTo>
                    <a:lnTo>
                      <a:pt x="0" y="355283"/>
                    </a:ln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4D7C90F5-3B7F-46E0-A66F-6D1D4ECA347F}"/>
                  </a:ext>
                </a:extLst>
              </p:cNvPr>
              <p:cNvSpPr/>
              <p:nvPr/>
            </p:nvSpPr>
            <p:spPr>
              <a:xfrm>
                <a:off x="6668452" y="403860"/>
                <a:ext cx="180975" cy="85725"/>
              </a:xfrm>
              <a:custGeom>
                <a:avLst/>
                <a:gdLst>
                  <a:gd name="connsiteX0" fmla="*/ 185738 w 180975"/>
                  <a:gd name="connsiteY0" fmla="*/ 66675 h 85725"/>
                  <a:gd name="connsiteX1" fmla="*/ 159068 w 180975"/>
                  <a:gd name="connsiteY1" fmla="*/ 93345 h 85725"/>
                  <a:gd name="connsiteX2" fmla="*/ 26670 w 180975"/>
                  <a:gd name="connsiteY2" fmla="*/ 93345 h 85725"/>
                  <a:gd name="connsiteX3" fmla="*/ 0 w 180975"/>
                  <a:gd name="connsiteY3" fmla="*/ 66675 h 85725"/>
                  <a:gd name="connsiteX4" fmla="*/ 0 w 180975"/>
                  <a:gd name="connsiteY4" fmla="*/ 26670 h 85725"/>
                  <a:gd name="connsiteX5" fmla="*/ 26670 w 180975"/>
                  <a:gd name="connsiteY5" fmla="*/ 0 h 85725"/>
                  <a:gd name="connsiteX6" fmla="*/ 159068 w 180975"/>
                  <a:gd name="connsiteY6" fmla="*/ 0 h 85725"/>
                  <a:gd name="connsiteX7" fmla="*/ 185738 w 180975"/>
                  <a:gd name="connsiteY7" fmla="*/ 26670 h 85725"/>
                  <a:gd name="connsiteX8" fmla="*/ 185738 w 180975"/>
                  <a:gd name="connsiteY8" fmla="*/ 6667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975" h="85725">
                    <a:moveTo>
                      <a:pt x="185738" y="66675"/>
                    </a:moveTo>
                    <a:cubicBezTo>
                      <a:pt x="185738" y="81915"/>
                      <a:pt x="173355" y="93345"/>
                      <a:pt x="159068" y="93345"/>
                    </a:cubicBezTo>
                    <a:lnTo>
                      <a:pt x="26670" y="93345"/>
                    </a:lnTo>
                    <a:cubicBezTo>
                      <a:pt x="11430" y="93345"/>
                      <a:pt x="0" y="80962"/>
                      <a:pt x="0" y="66675"/>
                    </a:cubicBezTo>
                    <a:lnTo>
                      <a:pt x="0" y="26670"/>
                    </a:lnTo>
                    <a:cubicBezTo>
                      <a:pt x="0" y="11430"/>
                      <a:pt x="12383" y="0"/>
                      <a:pt x="26670" y="0"/>
                    </a:cubicBezTo>
                    <a:lnTo>
                      <a:pt x="159068" y="0"/>
                    </a:lnTo>
                    <a:cubicBezTo>
                      <a:pt x="174308" y="0"/>
                      <a:pt x="185738" y="12382"/>
                      <a:pt x="185738" y="26670"/>
                    </a:cubicBezTo>
                    <a:lnTo>
                      <a:pt x="185738" y="66675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grpSp>
            <p:nvGrpSpPr>
              <p:cNvPr id="248" name="Graphic 2">
                <a:extLst>
                  <a:ext uri="{FF2B5EF4-FFF2-40B4-BE49-F238E27FC236}">
                    <a16:creationId xmlns:a16="http://schemas.microsoft.com/office/drawing/2014/main" id="{6FD841AA-ECCF-4668-B18B-AC44B55C9EB9}"/>
                  </a:ext>
                </a:extLst>
              </p:cNvPr>
              <p:cNvGrpSpPr/>
              <p:nvPr/>
            </p:nvGrpSpPr>
            <p:grpSpPr>
              <a:xfrm>
                <a:off x="6730365" y="497205"/>
                <a:ext cx="57150" cy="76200"/>
                <a:chOff x="6730365" y="497205"/>
                <a:chExt cx="57150" cy="76200"/>
              </a:xfrm>
            </p:grpSpPr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3AD7D468-689E-4EDC-AB9B-97A27F37F5D7}"/>
                    </a:ext>
                  </a:extLst>
                </p:cNvPr>
                <p:cNvSpPr/>
                <p:nvPr/>
              </p:nvSpPr>
              <p:spPr>
                <a:xfrm>
                  <a:off x="6790372" y="497205"/>
                  <a:ext cx="9525" cy="76200"/>
                </a:xfrm>
                <a:custGeom>
                  <a:avLst/>
                  <a:gdLst>
                    <a:gd name="connsiteX0" fmla="*/ 0 w 0"/>
                    <a:gd name="connsiteY0" fmla="*/ 0 h 76200"/>
                    <a:gd name="connsiteX1" fmla="*/ 0 w 0"/>
                    <a:gd name="connsiteY1" fmla="*/ 8382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76200">
                      <a:moveTo>
                        <a:pt x="0" y="0"/>
                      </a:moveTo>
                      <a:lnTo>
                        <a:pt x="0" y="83820"/>
                      </a:lnTo>
                    </a:path>
                  </a:pathLst>
                </a:custGeom>
                <a:ln w="190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id="{22FA20A1-8344-492B-8D24-994FE7892D8D}"/>
                    </a:ext>
                  </a:extLst>
                </p:cNvPr>
                <p:cNvSpPr/>
                <p:nvPr/>
              </p:nvSpPr>
              <p:spPr>
                <a:xfrm>
                  <a:off x="6730365" y="497205"/>
                  <a:ext cx="9525" cy="76200"/>
                </a:xfrm>
                <a:custGeom>
                  <a:avLst/>
                  <a:gdLst>
                    <a:gd name="connsiteX0" fmla="*/ 0 w 0"/>
                    <a:gd name="connsiteY0" fmla="*/ 83820 h 76200"/>
                    <a:gd name="connsiteX1" fmla="*/ 0 w 0"/>
                    <a:gd name="connsiteY1" fmla="*/ 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76200">
                      <a:moveTo>
                        <a:pt x="0" y="83820"/>
                      </a:moveTo>
                      <a:lnTo>
                        <a:pt x="0" y="0"/>
                      </a:lnTo>
                    </a:path>
                  </a:pathLst>
                </a:custGeom>
                <a:ln w="190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</p:grpSp>
        </p:grp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FE12B14D-59F2-4E6A-ABDF-3F416FC9A197}"/>
                </a:ext>
              </a:extLst>
            </p:cNvPr>
            <p:cNvSpPr/>
            <p:nvPr/>
          </p:nvSpPr>
          <p:spPr>
            <a:xfrm>
              <a:off x="6266497" y="938212"/>
              <a:ext cx="771525" cy="190500"/>
            </a:xfrm>
            <a:custGeom>
              <a:avLst/>
              <a:gdLst>
                <a:gd name="connsiteX0" fmla="*/ 777240 w 771525"/>
                <a:gd name="connsiteY0" fmla="*/ 153352 h 190500"/>
                <a:gd name="connsiteX1" fmla="*/ 736282 w 771525"/>
                <a:gd name="connsiteY1" fmla="*/ 194310 h 190500"/>
                <a:gd name="connsiteX2" fmla="*/ 40957 w 771525"/>
                <a:gd name="connsiteY2" fmla="*/ 194310 h 190500"/>
                <a:gd name="connsiteX3" fmla="*/ 0 w 771525"/>
                <a:gd name="connsiteY3" fmla="*/ 153352 h 190500"/>
                <a:gd name="connsiteX4" fmla="*/ 0 w 771525"/>
                <a:gd name="connsiteY4" fmla="*/ 40958 h 190500"/>
                <a:gd name="connsiteX5" fmla="*/ 40957 w 771525"/>
                <a:gd name="connsiteY5" fmla="*/ 0 h 190500"/>
                <a:gd name="connsiteX6" fmla="*/ 736282 w 771525"/>
                <a:gd name="connsiteY6" fmla="*/ 0 h 190500"/>
                <a:gd name="connsiteX7" fmla="*/ 777240 w 771525"/>
                <a:gd name="connsiteY7" fmla="*/ 40958 h 190500"/>
                <a:gd name="connsiteX8" fmla="*/ 777240 w 771525"/>
                <a:gd name="connsiteY8" fmla="*/ 153352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1525" h="190500">
                  <a:moveTo>
                    <a:pt x="777240" y="153352"/>
                  </a:moveTo>
                  <a:cubicBezTo>
                    <a:pt x="777240" y="175260"/>
                    <a:pt x="759142" y="194310"/>
                    <a:pt x="736282" y="194310"/>
                  </a:cubicBezTo>
                  <a:lnTo>
                    <a:pt x="40957" y="194310"/>
                  </a:lnTo>
                  <a:cubicBezTo>
                    <a:pt x="19050" y="194310"/>
                    <a:pt x="0" y="176213"/>
                    <a:pt x="0" y="153352"/>
                  </a:cubicBezTo>
                  <a:lnTo>
                    <a:pt x="0" y="40958"/>
                  </a:lnTo>
                  <a:cubicBezTo>
                    <a:pt x="0" y="19050"/>
                    <a:pt x="18097" y="0"/>
                    <a:pt x="40957" y="0"/>
                  </a:cubicBezTo>
                  <a:lnTo>
                    <a:pt x="736282" y="0"/>
                  </a:lnTo>
                  <a:cubicBezTo>
                    <a:pt x="758190" y="0"/>
                    <a:pt x="777240" y="18098"/>
                    <a:pt x="777240" y="40958"/>
                  </a:cubicBezTo>
                  <a:lnTo>
                    <a:pt x="777240" y="153352"/>
                  </a:lnTo>
                  <a:close/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235" name="Graphic 2">
              <a:extLst>
                <a:ext uri="{FF2B5EF4-FFF2-40B4-BE49-F238E27FC236}">
                  <a16:creationId xmlns:a16="http://schemas.microsoft.com/office/drawing/2014/main" id="{E3F11271-6D35-449B-A9EE-54236B7C07F2}"/>
                </a:ext>
              </a:extLst>
            </p:cNvPr>
            <p:cNvGrpSpPr/>
            <p:nvPr/>
          </p:nvGrpSpPr>
          <p:grpSpPr>
            <a:xfrm>
              <a:off x="6444615" y="688657"/>
              <a:ext cx="419100" cy="95250"/>
              <a:chOff x="6444615" y="688657"/>
              <a:chExt cx="419100" cy="95250"/>
            </a:xfrm>
          </p:grpSpPr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434E9EDD-1E2F-4031-A2FE-1B4B226C6C9A}"/>
                  </a:ext>
                </a:extLst>
              </p:cNvPr>
              <p:cNvSpPr/>
              <p:nvPr/>
            </p:nvSpPr>
            <p:spPr>
              <a:xfrm>
                <a:off x="6444615" y="783907"/>
                <a:ext cx="9525" cy="9525"/>
              </a:xfrm>
              <a:custGeom>
                <a:avLst/>
                <a:gdLst>
                  <a:gd name="connsiteX0" fmla="*/ 0 w 0"/>
                  <a:gd name="connsiteY0" fmla="*/ 0 h 0"/>
                  <a:gd name="connsiteX1" fmla="*/ 3810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3810" y="0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81F4D022-E67E-4BF9-95D1-6A563270212B}"/>
                  </a:ext>
                </a:extLst>
              </p:cNvPr>
              <p:cNvSpPr/>
              <p:nvPr/>
            </p:nvSpPr>
            <p:spPr>
              <a:xfrm>
                <a:off x="6549390" y="783907"/>
                <a:ext cx="9525" cy="9525"/>
              </a:xfrm>
              <a:custGeom>
                <a:avLst/>
                <a:gdLst>
                  <a:gd name="connsiteX0" fmla="*/ 0 w 0"/>
                  <a:gd name="connsiteY0" fmla="*/ 0 h 0"/>
                  <a:gd name="connsiteX1" fmla="*/ 3810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3810" y="0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5B48C89A-E5C1-4A07-8242-8F022B3A72F5}"/>
                  </a:ext>
                </a:extLst>
              </p:cNvPr>
              <p:cNvSpPr/>
              <p:nvPr/>
            </p:nvSpPr>
            <p:spPr>
              <a:xfrm>
                <a:off x="6654165" y="783907"/>
                <a:ext cx="9525" cy="9525"/>
              </a:xfrm>
              <a:custGeom>
                <a:avLst/>
                <a:gdLst>
                  <a:gd name="connsiteX0" fmla="*/ 0 w 0"/>
                  <a:gd name="connsiteY0" fmla="*/ 0 h 0"/>
                  <a:gd name="connsiteX1" fmla="*/ 2858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2858" y="0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5CBB6471-85F1-4819-A8C5-67AD12930562}"/>
                  </a:ext>
                </a:extLst>
              </p:cNvPr>
              <p:cNvSpPr/>
              <p:nvPr/>
            </p:nvSpPr>
            <p:spPr>
              <a:xfrm>
                <a:off x="6758940" y="783907"/>
                <a:ext cx="9525" cy="9525"/>
              </a:xfrm>
              <a:custGeom>
                <a:avLst/>
                <a:gdLst>
                  <a:gd name="connsiteX0" fmla="*/ 0 w 0"/>
                  <a:gd name="connsiteY0" fmla="*/ 0 h 0"/>
                  <a:gd name="connsiteX1" fmla="*/ 2858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2858" y="0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CA122BD4-876D-4741-8A49-6BCA5503BC72}"/>
                  </a:ext>
                </a:extLst>
              </p:cNvPr>
              <p:cNvSpPr/>
              <p:nvPr/>
            </p:nvSpPr>
            <p:spPr>
              <a:xfrm>
                <a:off x="6863715" y="783907"/>
                <a:ext cx="9525" cy="9525"/>
              </a:xfrm>
              <a:custGeom>
                <a:avLst/>
                <a:gdLst>
                  <a:gd name="connsiteX0" fmla="*/ 0 w 0"/>
                  <a:gd name="connsiteY0" fmla="*/ 0 h 0"/>
                  <a:gd name="connsiteX1" fmla="*/ 2858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2858" y="0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B21453D8-7081-4143-951B-93DCE1D3C186}"/>
                  </a:ext>
                </a:extLst>
              </p:cNvPr>
              <p:cNvSpPr/>
              <p:nvPr/>
            </p:nvSpPr>
            <p:spPr>
              <a:xfrm>
                <a:off x="6811327" y="688657"/>
                <a:ext cx="9525" cy="9525"/>
              </a:xfrm>
              <a:custGeom>
                <a:avLst/>
                <a:gdLst>
                  <a:gd name="connsiteX0" fmla="*/ 0 w 0"/>
                  <a:gd name="connsiteY0" fmla="*/ 0 h 0"/>
                  <a:gd name="connsiteX1" fmla="*/ 2858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2858" y="0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34EA2290-1992-4CA0-9847-C632A60BD33E}"/>
                  </a:ext>
                </a:extLst>
              </p:cNvPr>
              <p:cNvSpPr/>
              <p:nvPr/>
            </p:nvSpPr>
            <p:spPr>
              <a:xfrm>
                <a:off x="6706552" y="688657"/>
                <a:ext cx="9525" cy="9525"/>
              </a:xfrm>
              <a:custGeom>
                <a:avLst/>
                <a:gdLst>
                  <a:gd name="connsiteX0" fmla="*/ 0 w 0"/>
                  <a:gd name="connsiteY0" fmla="*/ 0 h 0"/>
                  <a:gd name="connsiteX1" fmla="*/ 2858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2858" y="0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25070CA1-A23A-4B80-9875-A0C3E12829DC}"/>
                  </a:ext>
                </a:extLst>
              </p:cNvPr>
              <p:cNvSpPr/>
              <p:nvPr/>
            </p:nvSpPr>
            <p:spPr>
              <a:xfrm>
                <a:off x="6601777" y="688657"/>
                <a:ext cx="9525" cy="9525"/>
              </a:xfrm>
              <a:custGeom>
                <a:avLst/>
                <a:gdLst>
                  <a:gd name="connsiteX0" fmla="*/ 0 w 0"/>
                  <a:gd name="connsiteY0" fmla="*/ 0 h 0"/>
                  <a:gd name="connsiteX1" fmla="*/ 2858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2858" y="0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62F20985-7822-422A-9A4C-EB50F28A0068}"/>
                  </a:ext>
                </a:extLst>
              </p:cNvPr>
              <p:cNvSpPr/>
              <p:nvPr/>
            </p:nvSpPr>
            <p:spPr>
              <a:xfrm>
                <a:off x="6497002" y="688657"/>
                <a:ext cx="9525" cy="9525"/>
              </a:xfrm>
              <a:custGeom>
                <a:avLst/>
                <a:gdLst>
                  <a:gd name="connsiteX0" fmla="*/ 0 w 0"/>
                  <a:gd name="connsiteY0" fmla="*/ 0 h 0"/>
                  <a:gd name="connsiteX1" fmla="*/ 2858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2858" y="0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A7F8E805-BF8D-48E7-B440-17B6E271CF30}"/>
                </a:ext>
              </a:extLst>
            </p:cNvPr>
            <p:cNvSpPr/>
            <p:nvPr/>
          </p:nvSpPr>
          <p:spPr>
            <a:xfrm>
              <a:off x="6607492" y="1035367"/>
              <a:ext cx="95250" cy="9525"/>
            </a:xfrm>
            <a:custGeom>
              <a:avLst/>
              <a:gdLst>
                <a:gd name="connsiteX0" fmla="*/ 0 w 95250"/>
                <a:gd name="connsiteY0" fmla="*/ 0 h 0"/>
                <a:gd name="connsiteX1" fmla="*/ 96202 w 952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>
                  <a:moveTo>
                    <a:pt x="0" y="0"/>
                  </a:moveTo>
                  <a:lnTo>
                    <a:pt x="96202" y="0"/>
                  </a:ln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grpSp>
        <p:nvGrpSpPr>
          <p:cNvPr id="251" name="Graphic 2">
            <a:extLst>
              <a:ext uri="{FF2B5EF4-FFF2-40B4-BE49-F238E27FC236}">
                <a16:creationId xmlns:a16="http://schemas.microsoft.com/office/drawing/2014/main" id="{56B35A76-7C38-4BEB-AA79-0AF9B3F63E97}"/>
              </a:ext>
            </a:extLst>
          </p:cNvPr>
          <p:cNvGrpSpPr/>
          <p:nvPr userDrawn="1"/>
        </p:nvGrpSpPr>
        <p:grpSpPr>
          <a:xfrm>
            <a:off x="6907881" y="1718446"/>
            <a:ext cx="438818" cy="476658"/>
            <a:chOff x="7689532" y="448627"/>
            <a:chExt cx="629603" cy="683895"/>
          </a:xfrm>
          <a:noFill/>
        </p:grpSpPr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CCD8B1A4-4C92-4C2D-AB77-E555F5B6627A}"/>
                </a:ext>
              </a:extLst>
            </p:cNvPr>
            <p:cNvSpPr/>
            <p:nvPr/>
          </p:nvSpPr>
          <p:spPr>
            <a:xfrm>
              <a:off x="7689532" y="799147"/>
              <a:ext cx="333375" cy="333375"/>
            </a:xfrm>
            <a:custGeom>
              <a:avLst/>
              <a:gdLst>
                <a:gd name="connsiteX0" fmla="*/ 0 w 333375"/>
                <a:gd name="connsiteY0" fmla="*/ 333375 h 333375"/>
                <a:gd name="connsiteX1" fmla="*/ 0 w 333375"/>
                <a:gd name="connsiteY1" fmla="*/ 40957 h 333375"/>
                <a:gd name="connsiteX2" fmla="*/ 40957 w 333375"/>
                <a:gd name="connsiteY2" fmla="*/ 0 h 333375"/>
                <a:gd name="connsiteX3" fmla="*/ 292418 w 333375"/>
                <a:gd name="connsiteY3" fmla="*/ 0 h 333375"/>
                <a:gd name="connsiteX4" fmla="*/ 333375 w 333375"/>
                <a:gd name="connsiteY4" fmla="*/ 40957 h 333375"/>
                <a:gd name="connsiteX5" fmla="*/ 333375 w 333375"/>
                <a:gd name="connsiteY5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375" h="333375">
                  <a:moveTo>
                    <a:pt x="0" y="333375"/>
                  </a:moveTo>
                  <a:lnTo>
                    <a:pt x="0" y="40957"/>
                  </a:lnTo>
                  <a:cubicBezTo>
                    <a:pt x="0" y="19050"/>
                    <a:pt x="18098" y="0"/>
                    <a:pt x="40957" y="0"/>
                  </a:cubicBezTo>
                  <a:lnTo>
                    <a:pt x="292418" y="0"/>
                  </a:lnTo>
                  <a:cubicBezTo>
                    <a:pt x="314325" y="0"/>
                    <a:pt x="333375" y="18097"/>
                    <a:pt x="333375" y="40957"/>
                  </a:cubicBezTo>
                  <a:lnTo>
                    <a:pt x="333375" y="333375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F2B18DBB-9BD9-4D64-8C25-75919E916780}"/>
                </a:ext>
              </a:extLst>
            </p:cNvPr>
            <p:cNvSpPr/>
            <p:nvPr/>
          </p:nvSpPr>
          <p:spPr>
            <a:xfrm>
              <a:off x="7814310" y="799147"/>
              <a:ext cx="76200" cy="95250"/>
            </a:xfrm>
            <a:custGeom>
              <a:avLst/>
              <a:gdLst>
                <a:gd name="connsiteX0" fmla="*/ 82867 w 76200"/>
                <a:gd name="connsiteY0" fmla="*/ 0 h 95250"/>
                <a:gd name="connsiteX1" fmla="*/ 82867 w 76200"/>
                <a:gd name="connsiteY1" fmla="*/ 88582 h 95250"/>
                <a:gd name="connsiteX2" fmla="*/ 69532 w 76200"/>
                <a:gd name="connsiteY2" fmla="*/ 101917 h 95250"/>
                <a:gd name="connsiteX3" fmla="*/ 13335 w 76200"/>
                <a:gd name="connsiteY3" fmla="*/ 101917 h 95250"/>
                <a:gd name="connsiteX4" fmla="*/ 0 w 76200"/>
                <a:gd name="connsiteY4" fmla="*/ 88582 h 95250"/>
                <a:gd name="connsiteX5" fmla="*/ 0 w 76200"/>
                <a:gd name="connsiteY5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95250">
                  <a:moveTo>
                    <a:pt x="82867" y="0"/>
                  </a:moveTo>
                  <a:lnTo>
                    <a:pt x="82867" y="88582"/>
                  </a:lnTo>
                  <a:cubicBezTo>
                    <a:pt x="82867" y="96202"/>
                    <a:pt x="77152" y="101917"/>
                    <a:pt x="69532" y="101917"/>
                  </a:cubicBezTo>
                  <a:lnTo>
                    <a:pt x="13335" y="101917"/>
                  </a:lnTo>
                  <a:cubicBezTo>
                    <a:pt x="5715" y="101917"/>
                    <a:pt x="0" y="96202"/>
                    <a:pt x="0" y="88582"/>
                  </a:cubicBezTo>
                  <a:lnTo>
                    <a:pt x="0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817413F2-581D-4E31-A634-4C46C6636F5B}"/>
                </a:ext>
              </a:extLst>
            </p:cNvPr>
            <p:cNvSpPr/>
            <p:nvPr/>
          </p:nvSpPr>
          <p:spPr>
            <a:xfrm>
              <a:off x="7814310" y="448627"/>
              <a:ext cx="504825" cy="676275"/>
            </a:xfrm>
            <a:custGeom>
              <a:avLst/>
              <a:gdLst>
                <a:gd name="connsiteX0" fmla="*/ 0 w 504825"/>
                <a:gd name="connsiteY0" fmla="*/ 351473 h 676275"/>
                <a:gd name="connsiteX1" fmla="*/ 0 w 504825"/>
                <a:gd name="connsiteY1" fmla="*/ 40957 h 676275"/>
                <a:gd name="connsiteX2" fmla="*/ 40957 w 504825"/>
                <a:gd name="connsiteY2" fmla="*/ 0 h 676275"/>
                <a:gd name="connsiteX3" fmla="*/ 467677 w 504825"/>
                <a:gd name="connsiteY3" fmla="*/ 0 h 676275"/>
                <a:gd name="connsiteX4" fmla="*/ 508635 w 504825"/>
                <a:gd name="connsiteY4" fmla="*/ 40957 h 676275"/>
                <a:gd name="connsiteX5" fmla="*/ 508635 w 504825"/>
                <a:gd name="connsiteY5" fmla="*/ 68389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825" h="676275">
                  <a:moveTo>
                    <a:pt x="0" y="351473"/>
                  </a:moveTo>
                  <a:lnTo>
                    <a:pt x="0" y="40957"/>
                  </a:lnTo>
                  <a:cubicBezTo>
                    <a:pt x="0" y="19050"/>
                    <a:pt x="18097" y="0"/>
                    <a:pt x="40957" y="0"/>
                  </a:cubicBezTo>
                  <a:lnTo>
                    <a:pt x="467677" y="0"/>
                  </a:lnTo>
                  <a:cubicBezTo>
                    <a:pt x="489585" y="0"/>
                    <a:pt x="508635" y="18097"/>
                    <a:pt x="508635" y="40957"/>
                  </a:cubicBezTo>
                  <a:lnTo>
                    <a:pt x="508635" y="683895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255" name="Graphic 2">
              <a:extLst>
                <a:ext uri="{FF2B5EF4-FFF2-40B4-BE49-F238E27FC236}">
                  <a16:creationId xmlns:a16="http://schemas.microsoft.com/office/drawing/2014/main" id="{6B3BF061-DC42-463A-B908-EF7B72062CE3}"/>
                </a:ext>
              </a:extLst>
            </p:cNvPr>
            <p:cNvGrpSpPr/>
            <p:nvPr/>
          </p:nvGrpSpPr>
          <p:grpSpPr>
            <a:xfrm>
              <a:off x="8176260" y="742950"/>
              <a:ext cx="47625" cy="104775"/>
              <a:chOff x="8176260" y="742950"/>
              <a:chExt cx="47625" cy="104775"/>
            </a:xfrm>
          </p:grpSpPr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BC99AEE8-AC14-434A-8DB9-C858E3C5D5EB}"/>
                  </a:ext>
                </a:extLst>
              </p:cNvPr>
              <p:cNvSpPr/>
              <p:nvPr/>
            </p:nvSpPr>
            <p:spPr>
              <a:xfrm>
                <a:off x="8230552" y="742950"/>
                <a:ext cx="9525" cy="104775"/>
              </a:xfrm>
              <a:custGeom>
                <a:avLst/>
                <a:gdLst>
                  <a:gd name="connsiteX0" fmla="*/ 0 w 0"/>
                  <a:gd name="connsiteY0" fmla="*/ 0 h 104775"/>
                  <a:gd name="connsiteX1" fmla="*/ 0 w 0"/>
                  <a:gd name="connsiteY1" fmla="*/ 113348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04775">
                    <a:moveTo>
                      <a:pt x="0" y="0"/>
                    </a:moveTo>
                    <a:lnTo>
                      <a:pt x="0" y="113348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652A3EAC-E08D-4FD8-9F3B-EED3E59CB78E}"/>
                  </a:ext>
                </a:extLst>
              </p:cNvPr>
              <p:cNvSpPr/>
              <p:nvPr/>
            </p:nvSpPr>
            <p:spPr>
              <a:xfrm>
                <a:off x="8176260" y="799147"/>
                <a:ext cx="47625" cy="9525"/>
              </a:xfrm>
              <a:custGeom>
                <a:avLst/>
                <a:gdLst>
                  <a:gd name="connsiteX0" fmla="*/ 54292 w 47625"/>
                  <a:gd name="connsiteY0" fmla="*/ 0 h 0"/>
                  <a:gd name="connsiteX1" fmla="*/ 0 w 476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>
                    <a:moveTo>
                      <a:pt x="54292" y="0"/>
                    </a:moveTo>
                    <a:lnTo>
                      <a:pt x="0" y="0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84E48227-A441-4C68-9E14-EFA5A2F9FFCE}"/>
                </a:ext>
              </a:extLst>
            </p:cNvPr>
            <p:cNvSpPr/>
            <p:nvPr/>
          </p:nvSpPr>
          <p:spPr>
            <a:xfrm>
              <a:off x="7618095" y="1132522"/>
              <a:ext cx="771525" cy="9525"/>
            </a:xfrm>
            <a:custGeom>
              <a:avLst/>
              <a:gdLst>
                <a:gd name="connsiteX0" fmla="*/ 0 w 771525"/>
                <a:gd name="connsiteY0" fmla="*/ 0 h 0"/>
                <a:gd name="connsiteX1" fmla="*/ 775335 w 7715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1525">
                  <a:moveTo>
                    <a:pt x="0" y="0"/>
                  </a:moveTo>
                  <a:lnTo>
                    <a:pt x="775335" y="0"/>
                  </a:lnTo>
                </a:path>
              </a:pathLst>
            </a:custGeom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grpSp>
        <p:nvGrpSpPr>
          <p:cNvPr id="259" name="Graphic 2">
            <a:extLst>
              <a:ext uri="{FF2B5EF4-FFF2-40B4-BE49-F238E27FC236}">
                <a16:creationId xmlns:a16="http://schemas.microsoft.com/office/drawing/2014/main" id="{AFB8CEB6-B9D6-41F2-9814-1400BACC3B12}"/>
              </a:ext>
            </a:extLst>
          </p:cNvPr>
          <p:cNvGrpSpPr/>
          <p:nvPr userDrawn="1"/>
        </p:nvGrpSpPr>
        <p:grpSpPr>
          <a:xfrm>
            <a:off x="2747449" y="2741200"/>
            <a:ext cx="577567" cy="418238"/>
            <a:chOff x="2187852" y="1806832"/>
            <a:chExt cx="828675" cy="600075"/>
          </a:xfrm>
          <a:noFill/>
        </p:grpSpPr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A939096E-463D-4B3F-AA59-BD21957EF42D}"/>
                </a:ext>
              </a:extLst>
            </p:cNvPr>
            <p:cNvSpPr/>
            <p:nvPr/>
          </p:nvSpPr>
          <p:spPr>
            <a:xfrm>
              <a:off x="2631757" y="1829752"/>
              <a:ext cx="123825" cy="57150"/>
            </a:xfrm>
            <a:custGeom>
              <a:avLst/>
              <a:gdLst>
                <a:gd name="connsiteX0" fmla="*/ 126683 w 123825"/>
                <a:gd name="connsiteY0" fmla="*/ 64770 h 57150"/>
                <a:gd name="connsiteX1" fmla="*/ 109538 w 123825"/>
                <a:gd name="connsiteY1" fmla="*/ 0 h 57150"/>
                <a:gd name="connsiteX2" fmla="*/ 0 w 123825"/>
                <a:gd name="connsiteY2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57150">
                  <a:moveTo>
                    <a:pt x="126683" y="64770"/>
                  </a:moveTo>
                  <a:lnTo>
                    <a:pt x="109538" y="0"/>
                  </a:lnTo>
                  <a:lnTo>
                    <a:pt x="0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92868ECC-3DAC-4CB8-BE62-A14EE6CEBB32}"/>
                </a:ext>
              </a:extLst>
            </p:cNvPr>
            <p:cNvSpPr/>
            <p:nvPr/>
          </p:nvSpPr>
          <p:spPr>
            <a:xfrm>
              <a:off x="2215515" y="1806832"/>
              <a:ext cx="209550" cy="180975"/>
            </a:xfrm>
            <a:custGeom>
              <a:avLst/>
              <a:gdLst>
                <a:gd name="connsiteX0" fmla="*/ 217170 w 209550"/>
                <a:gd name="connsiteY0" fmla="*/ 164843 h 180975"/>
                <a:gd name="connsiteX1" fmla="*/ 190500 w 209550"/>
                <a:gd name="connsiteY1" fmla="*/ 189608 h 180975"/>
                <a:gd name="connsiteX2" fmla="*/ 26670 w 209550"/>
                <a:gd name="connsiteY2" fmla="*/ 176273 h 180975"/>
                <a:gd name="connsiteX3" fmla="*/ 0 w 209550"/>
                <a:gd name="connsiteY3" fmla="*/ 146745 h 180975"/>
                <a:gd name="connsiteX4" fmla="*/ 0 w 209550"/>
                <a:gd name="connsiteY4" fmla="*/ 24825 h 180975"/>
                <a:gd name="connsiteX5" fmla="*/ 26670 w 209550"/>
                <a:gd name="connsiteY5" fmla="*/ 60 h 180975"/>
                <a:gd name="connsiteX6" fmla="*/ 190500 w 209550"/>
                <a:gd name="connsiteY6" fmla="*/ 13395 h 180975"/>
                <a:gd name="connsiteX7" fmla="*/ 217170 w 209550"/>
                <a:gd name="connsiteY7" fmla="*/ 42923 h 180975"/>
                <a:gd name="connsiteX8" fmla="*/ 217170 w 209550"/>
                <a:gd name="connsiteY8" fmla="*/ 164843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50" h="180975">
                  <a:moveTo>
                    <a:pt x="217170" y="164843"/>
                  </a:moveTo>
                  <a:cubicBezTo>
                    <a:pt x="217170" y="180083"/>
                    <a:pt x="204788" y="190560"/>
                    <a:pt x="190500" y="189608"/>
                  </a:cubicBezTo>
                  <a:lnTo>
                    <a:pt x="26670" y="176273"/>
                  </a:lnTo>
                  <a:cubicBezTo>
                    <a:pt x="11430" y="175320"/>
                    <a:pt x="0" y="161985"/>
                    <a:pt x="0" y="146745"/>
                  </a:cubicBezTo>
                  <a:lnTo>
                    <a:pt x="0" y="24825"/>
                  </a:lnTo>
                  <a:cubicBezTo>
                    <a:pt x="0" y="9585"/>
                    <a:pt x="12382" y="-892"/>
                    <a:pt x="26670" y="60"/>
                  </a:cubicBezTo>
                  <a:lnTo>
                    <a:pt x="190500" y="13395"/>
                  </a:lnTo>
                  <a:cubicBezTo>
                    <a:pt x="205740" y="14348"/>
                    <a:pt x="217170" y="27683"/>
                    <a:pt x="217170" y="42923"/>
                  </a:cubicBezTo>
                  <a:lnTo>
                    <a:pt x="217170" y="164843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B45E8215-E837-4F7E-A506-3748763C1E7C}"/>
                </a:ext>
              </a:extLst>
            </p:cNvPr>
            <p:cNvSpPr/>
            <p:nvPr/>
          </p:nvSpPr>
          <p:spPr>
            <a:xfrm>
              <a:off x="2187852" y="1927859"/>
              <a:ext cx="828675" cy="390525"/>
            </a:xfrm>
            <a:custGeom>
              <a:avLst/>
              <a:gdLst>
                <a:gd name="connsiteX0" fmla="*/ 313413 w 828675"/>
                <a:gd name="connsiteY0" fmla="*/ 394335 h 390525"/>
                <a:gd name="connsiteX1" fmla="*/ 464860 w 828675"/>
                <a:gd name="connsiteY1" fmla="*/ 394335 h 390525"/>
                <a:gd name="connsiteX2" fmla="*/ 659170 w 828675"/>
                <a:gd name="connsiteY2" fmla="*/ 305753 h 390525"/>
                <a:gd name="connsiteX3" fmla="*/ 790615 w 828675"/>
                <a:gd name="connsiteY3" fmla="*/ 318135 h 390525"/>
                <a:gd name="connsiteX4" fmla="*/ 830620 w 828675"/>
                <a:gd name="connsiteY4" fmla="*/ 269558 h 390525"/>
                <a:gd name="connsiteX5" fmla="*/ 675363 w 828675"/>
                <a:gd name="connsiteY5" fmla="*/ 213360 h 390525"/>
                <a:gd name="connsiteX6" fmla="*/ 625832 w 828675"/>
                <a:gd name="connsiteY6" fmla="*/ 30480 h 390525"/>
                <a:gd name="connsiteX7" fmla="*/ 592495 w 828675"/>
                <a:gd name="connsiteY7" fmla="*/ 0 h 390525"/>
                <a:gd name="connsiteX8" fmla="*/ 541060 w 828675"/>
                <a:gd name="connsiteY8" fmla="*/ 36195 h 390525"/>
                <a:gd name="connsiteX9" fmla="*/ 551538 w 828675"/>
                <a:gd name="connsiteY9" fmla="*/ 285750 h 390525"/>
                <a:gd name="connsiteX10" fmla="*/ 464860 w 828675"/>
                <a:gd name="connsiteY10" fmla="*/ 318135 h 390525"/>
                <a:gd name="connsiteX11" fmla="*/ 40045 w 828675"/>
                <a:gd name="connsiteY11" fmla="*/ 318135 h 390525"/>
                <a:gd name="connsiteX12" fmla="*/ 40 w 828675"/>
                <a:gd name="connsiteY12" fmla="*/ 354330 h 390525"/>
                <a:gd name="connsiteX13" fmla="*/ 36235 w 828675"/>
                <a:gd name="connsiteY13" fmla="*/ 394335 h 390525"/>
                <a:gd name="connsiteX14" fmla="*/ 112435 w 828675"/>
                <a:gd name="connsiteY14" fmla="*/ 39433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28675" h="390525">
                  <a:moveTo>
                    <a:pt x="313413" y="394335"/>
                  </a:moveTo>
                  <a:lnTo>
                    <a:pt x="464860" y="394335"/>
                  </a:lnTo>
                  <a:cubicBezTo>
                    <a:pt x="545823" y="394335"/>
                    <a:pt x="597257" y="347663"/>
                    <a:pt x="659170" y="305753"/>
                  </a:cubicBezTo>
                  <a:cubicBezTo>
                    <a:pt x="702032" y="277178"/>
                    <a:pt x="790615" y="318135"/>
                    <a:pt x="790615" y="318135"/>
                  </a:cubicBezTo>
                  <a:cubicBezTo>
                    <a:pt x="794425" y="320993"/>
                    <a:pt x="856338" y="299085"/>
                    <a:pt x="830620" y="269558"/>
                  </a:cubicBezTo>
                  <a:cubicBezTo>
                    <a:pt x="780138" y="209550"/>
                    <a:pt x="728702" y="203835"/>
                    <a:pt x="675363" y="213360"/>
                  </a:cubicBezTo>
                  <a:lnTo>
                    <a:pt x="625832" y="30480"/>
                  </a:lnTo>
                  <a:cubicBezTo>
                    <a:pt x="623927" y="23813"/>
                    <a:pt x="621070" y="0"/>
                    <a:pt x="592495" y="0"/>
                  </a:cubicBezTo>
                  <a:cubicBezTo>
                    <a:pt x="562968" y="0"/>
                    <a:pt x="548680" y="24765"/>
                    <a:pt x="541060" y="36195"/>
                  </a:cubicBezTo>
                  <a:cubicBezTo>
                    <a:pt x="509627" y="83820"/>
                    <a:pt x="515343" y="168593"/>
                    <a:pt x="551538" y="285750"/>
                  </a:cubicBezTo>
                  <a:cubicBezTo>
                    <a:pt x="551538" y="285750"/>
                    <a:pt x="503913" y="318135"/>
                    <a:pt x="464860" y="318135"/>
                  </a:cubicBezTo>
                  <a:lnTo>
                    <a:pt x="40045" y="318135"/>
                  </a:lnTo>
                  <a:cubicBezTo>
                    <a:pt x="19090" y="317183"/>
                    <a:pt x="993" y="333375"/>
                    <a:pt x="40" y="354330"/>
                  </a:cubicBezTo>
                  <a:cubicBezTo>
                    <a:pt x="-912" y="375285"/>
                    <a:pt x="15280" y="393383"/>
                    <a:pt x="36235" y="394335"/>
                  </a:cubicBezTo>
                  <a:lnTo>
                    <a:pt x="112435" y="394335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12A2737A-6216-4C6C-9078-46DFBA56818F}"/>
                </a:ext>
              </a:extLst>
            </p:cNvPr>
            <p:cNvSpPr/>
            <p:nvPr/>
          </p:nvSpPr>
          <p:spPr>
            <a:xfrm>
              <a:off x="2297429" y="2245995"/>
              <a:ext cx="200025" cy="161925"/>
            </a:xfrm>
            <a:custGeom>
              <a:avLst/>
              <a:gdLst>
                <a:gd name="connsiteX0" fmla="*/ 187642 w 200025"/>
                <a:gd name="connsiteY0" fmla="*/ 0 h 161925"/>
                <a:gd name="connsiteX1" fmla="*/ 205740 w 200025"/>
                <a:gd name="connsiteY1" fmla="*/ 59055 h 161925"/>
                <a:gd name="connsiteX2" fmla="*/ 102870 w 200025"/>
                <a:gd name="connsiteY2" fmla="*/ 161925 h 161925"/>
                <a:gd name="connsiteX3" fmla="*/ 0 w 200025"/>
                <a:gd name="connsiteY3" fmla="*/ 59055 h 161925"/>
                <a:gd name="connsiteX4" fmla="*/ 18098 w 200025"/>
                <a:gd name="connsiteY4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161925">
                  <a:moveTo>
                    <a:pt x="187642" y="0"/>
                  </a:moveTo>
                  <a:cubicBezTo>
                    <a:pt x="199073" y="16192"/>
                    <a:pt x="205740" y="37147"/>
                    <a:pt x="205740" y="59055"/>
                  </a:cubicBezTo>
                  <a:cubicBezTo>
                    <a:pt x="205740" y="115252"/>
                    <a:pt x="160020" y="161925"/>
                    <a:pt x="102870" y="161925"/>
                  </a:cubicBezTo>
                  <a:cubicBezTo>
                    <a:pt x="46673" y="161925"/>
                    <a:pt x="0" y="116205"/>
                    <a:pt x="0" y="59055"/>
                  </a:cubicBezTo>
                  <a:cubicBezTo>
                    <a:pt x="0" y="37147"/>
                    <a:pt x="6667" y="17145"/>
                    <a:pt x="18098" y="0"/>
                  </a:cubicBez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B552800E-A08B-4541-A99D-9309FBA55FE1}"/>
                </a:ext>
              </a:extLst>
            </p:cNvPr>
            <p:cNvSpPr/>
            <p:nvPr/>
          </p:nvSpPr>
          <p:spPr>
            <a:xfrm>
              <a:off x="2226943" y="2096452"/>
              <a:ext cx="38100" cy="142875"/>
            </a:xfrm>
            <a:custGeom>
              <a:avLst/>
              <a:gdLst>
                <a:gd name="connsiteX0" fmla="*/ 2 w 38100"/>
                <a:gd name="connsiteY0" fmla="*/ 149542 h 142875"/>
                <a:gd name="connsiteX1" fmla="*/ 44769 w 38100"/>
                <a:gd name="connsiteY1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" h="142875">
                  <a:moveTo>
                    <a:pt x="2" y="149542"/>
                  </a:moveTo>
                  <a:cubicBezTo>
                    <a:pt x="2" y="149542"/>
                    <a:pt x="-951" y="50482"/>
                    <a:pt x="44769" y="0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891BFB11-24F0-40D7-89E1-5B8D905A3C9E}"/>
                </a:ext>
              </a:extLst>
            </p:cNvPr>
            <p:cNvSpPr/>
            <p:nvPr/>
          </p:nvSpPr>
          <p:spPr>
            <a:xfrm>
              <a:off x="2571750" y="2124075"/>
              <a:ext cx="28575" cy="114300"/>
            </a:xfrm>
            <a:custGeom>
              <a:avLst/>
              <a:gdLst>
                <a:gd name="connsiteX0" fmla="*/ 0 w 28575"/>
                <a:gd name="connsiteY0" fmla="*/ 0 h 114300"/>
                <a:gd name="connsiteX1" fmla="*/ 28575 w 28575"/>
                <a:gd name="connsiteY1" fmla="*/ 12192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14300">
                  <a:moveTo>
                    <a:pt x="0" y="0"/>
                  </a:moveTo>
                  <a:lnTo>
                    <a:pt x="28575" y="121920"/>
                  </a:lnTo>
                </a:path>
              </a:pathLst>
            </a:custGeom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F3492162-0BB8-45C6-A8C4-F9290F8BCDF9}"/>
                </a:ext>
              </a:extLst>
            </p:cNvPr>
            <p:cNvSpPr/>
            <p:nvPr/>
          </p:nvSpPr>
          <p:spPr>
            <a:xfrm>
              <a:off x="2240173" y="1988713"/>
              <a:ext cx="371475" cy="133350"/>
            </a:xfrm>
            <a:custGeom>
              <a:avLst/>
              <a:gdLst>
                <a:gd name="connsiteX0" fmla="*/ 319194 w 371475"/>
                <a:gd name="connsiteY0" fmla="*/ 136314 h 133350"/>
                <a:gd name="connsiteX1" fmla="*/ 315384 w 371475"/>
                <a:gd name="connsiteY1" fmla="*/ 136314 h 133350"/>
                <a:gd name="connsiteX2" fmla="*/ 53447 w 371475"/>
                <a:gd name="connsiteY2" fmla="*/ 114407 h 133350"/>
                <a:gd name="connsiteX3" fmla="*/ 107 w 371475"/>
                <a:gd name="connsiteY3" fmla="*/ 53447 h 133350"/>
                <a:gd name="connsiteX4" fmla="*/ 61067 w 371475"/>
                <a:gd name="connsiteY4" fmla="*/ 107 h 133350"/>
                <a:gd name="connsiteX5" fmla="*/ 323004 w 371475"/>
                <a:gd name="connsiteY5" fmla="*/ 22014 h 133350"/>
                <a:gd name="connsiteX6" fmla="*/ 376344 w 371475"/>
                <a:gd name="connsiteY6" fmla="*/ 82974 h 133350"/>
                <a:gd name="connsiteX7" fmla="*/ 319194 w 371475"/>
                <a:gd name="connsiteY7" fmla="*/ 13631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475" h="133350">
                  <a:moveTo>
                    <a:pt x="319194" y="136314"/>
                  </a:moveTo>
                  <a:cubicBezTo>
                    <a:pt x="318242" y="136314"/>
                    <a:pt x="316337" y="136314"/>
                    <a:pt x="315384" y="136314"/>
                  </a:cubicBezTo>
                  <a:lnTo>
                    <a:pt x="53447" y="114407"/>
                  </a:lnTo>
                  <a:cubicBezTo>
                    <a:pt x="22014" y="112502"/>
                    <a:pt x="-1798" y="84879"/>
                    <a:pt x="107" y="53447"/>
                  </a:cubicBezTo>
                  <a:cubicBezTo>
                    <a:pt x="2012" y="22014"/>
                    <a:pt x="29634" y="-1798"/>
                    <a:pt x="61067" y="107"/>
                  </a:cubicBezTo>
                  <a:lnTo>
                    <a:pt x="323004" y="22014"/>
                  </a:lnTo>
                  <a:cubicBezTo>
                    <a:pt x="354437" y="23919"/>
                    <a:pt x="378249" y="51542"/>
                    <a:pt x="376344" y="82974"/>
                  </a:cubicBezTo>
                  <a:cubicBezTo>
                    <a:pt x="374439" y="113454"/>
                    <a:pt x="348722" y="136314"/>
                    <a:pt x="319194" y="136314"/>
                  </a:cubicBezTo>
                  <a:close/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1AE5DEAC-C732-488B-818F-CCE0C13BEFB7}"/>
                </a:ext>
              </a:extLst>
            </p:cNvPr>
            <p:cNvSpPr/>
            <p:nvPr/>
          </p:nvSpPr>
          <p:spPr>
            <a:xfrm>
              <a:off x="2758440" y="1838325"/>
              <a:ext cx="85725" cy="85725"/>
            </a:xfrm>
            <a:custGeom>
              <a:avLst/>
              <a:gdLst>
                <a:gd name="connsiteX0" fmla="*/ 45720 w 85725"/>
                <a:gd name="connsiteY0" fmla="*/ 953 h 85725"/>
                <a:gd name="connsiteX1" fmla="*/ 0 w 85725"/>
                <a:gd name="connsiteY1" fmla="*/ 46672 h 85725"/>
                <a:gd name="connsiteX2" fmla="*/ 45720 w 85725"/>
                <a:gd name="connsiteY2" fmla="*/ 92392 h 85725"/>
                <a:gd name="connsiteX3" fmla="*/ 89535 w 85725"/>
                <a:gd name="connsiteY3" fmla="*/ 92392 h 85725"/>
                <a:gd name="connsiteX4" fmla="*/ 89535 w 85725"/>
                <a:gd name="connsiteY4" fmla="*/ 0 h 85725"/>
                <a:gd name="connsiteX5" fmla="*/ 45720 w 85725"/>
                <a:gd name="connsiteY5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85725">
                  <a:moveTo>
                    <a:pt x="45720" y="953"/>
                  </a:moveTo>
                  <a:cubicBezTo>
                    <a:pt x="20002" y="953"/>
                    <a:pt x="0" y="21908"/>
                    <a:pt x="0" y="46672"/>
                  </a:cubicBezTo>
                  <a:cubicBezTo>
                    <a:pt x="0" y="72390"/>
                    <a:pt x="20955" y="92392"/>
                    <a:pt x="45720" y="92392"/>
                  </a:cubicBezTo>
                  <a:lnTo>
                    <a:pt x="89535" y="92392"/>
                  </a:lnTo>
                  <a:lnTo>
                    <a:pt x="89535" y="0"/>
                  </a:lnTo>
                  <a:lnTo>
                    <a:pt x="45720" y="0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357DA6A-635F-47F3-A71B-27C746504188}"/>
                </a:ext>
              </a:extLst>
            </p:cNvPr>
            <p:cNvSpPr/>
            <p:nvPr/>
          </p:nvSpPr>
          <p:spPr>
            <a:xfrm>
              <a:off x="2780347" y="2239327"/>
              <a:ext cx="200025" cy="161925"/>
            </a:xfrm>
            <a:custGeom>
              <a:avLst/>
              <a:gdLst>
                <a:gd name="connsiteX0" fmla="*/ 181928 w 200025"/>
                <a:gd name="connsiteY0" fmla="*/ 0 h 161925"/>
                <a:gd name="connsiteX1" fmla="*/ 205740 w 200025"/>
                <a:gd name="connsiteY1" fmla="*/ 65722 h 161925"/>
                <a:gd name="connsiteX2" fmla="*/ 102870 w 200025"/>
                <a:gd name="connsiteY2" fmla="*/ 168592 h 161925"/>
                <a:gd name="connsiteX3" fmla="*/ 0 w 200025"/>
                <a:gd name="connsiteY3" fmla="*/ 65722 h 161925"/>
                <a:gd name="connsiteX4" fmla="*/ 3810 w 200025"/>
                <a:gd name="connsiteY4" fmla="*/ 3714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161925">
                  <a:moveTo>
                    <a:pt x="181928" y="0"/>
                  </a:moveTo>
                  <a:cubicBezTo>
                    <a:pt x="197168" y="18097"/>
                    <a:pt x="205740" y="40957"/>
                    <a:pt x="205740" y="65722"/>
                  </a:cubicBezTo>
                  <a:cubicBezTo>
                    <a:pt x="205740" y="121920"/>
                    <a:pt x="160020" y="168592"/>
                    <a:pt x="102870" y="168592"/>
                  </a:cubicBezTo>
                  <a:cubicBezTo>
                    <a:pt x="46673" y="168592"/>
                    <a:pt x="0" y="122872"/>
                    <a:pt x="0" y="65722"/>
                  </a:cubicBezTo>
                  <a:cubicBezTo>
                    <a:pt x="0" y="56197"/>
                    <a:pt x="953" y="45720"/>
                    <a:pt x="3810" y="37147"/>
                  </a:cubicBez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grpSp>
        <p:nvGrpSpPr>
          <p:cNvPr id="269" name="Graphic 2">
            <a:extLst>
              <a:ext uri="{FF2B5EF4-FFF2-40B4-BE49-F238E27FC236}">
                <a16:creationId xmlns:a16="http://schemas.microsoft.com/office/drawing/2014/main" id="{78AF7050-11E7-4103-81B9-BE6D5F436B7A}"/>
              </a:ext>
            </a:extLst>
          </p:cNvPr>
          <p:cNvGrpSpPr/>
          <p:nvPr userDrawn="1"/>
        </p:nvGrpSpPr>
        <p:grpSpPr>
          <a:xfrm>
            <a:off x="1651376" y="2729957"/>
            <a:ext cx="698390" cy="438154"/>
            <a:chOff x="752475" y="1790700"/>
            <a:chExt cx="1002029" cy="628650"/>
          </a:xfrm>
          <a:noFill/>
        </p:grpSpPr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1A1D8368-82C4-484D-80A1-0B2623667B84}"/>
                </a:ext>
              </a:extLst>
            </p:cNvPr>
            <p:cNvSpPr/>
            <p:nvPr/>
          </p:nvSpPr>
          <p:spPr>
            <a:xfrm>
              <a:off x="928687" y="1952625"/>
              <a:ext cx="219075" cy="9525"/>
            </a:xfrm>
            <a:custGeom>
              <a:avLst/>
              <a:gdLst>
                <a:gd name="connsiteX0" fmla="*/ 226695 w 219075"/>
                <a:gd name="connsiteY0" fmla="*/ 0 h 0"/>
                <a:gd name="connsiteX1" fmla="*/ 0 w 21907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">
                  <a:moveTo>
                    <a:pt x="226695" y="0"/>
                  </a:moveTo>
                  <a:lnTo>
                    <a:pt x="0" y="0"/>
                  </a:ln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677912A3-C807-4A69-916A-A6C9449C4BF0}"/>
                </a:ext>
              </a:extLst>
            </p:cNvPr>
            <p:cNvSpPr/>
            <p:nvPr/>
          </p:nvSpPr>
          <p:spPr>
            <a:xfrm>
              <a:off x="752475" y="1952625"/>
              <a:ext cx="114300" cy="9525"/>
            </a:xfrm>
            <a:custGeom>
              <a:avLst/>
              <a:gdLst>
                <a:gd name="connsiteX0" fmla="*/ 115253 w 114300"/>
                <a:gd name="connsiteY0" fmla="*/ 0 h 0"/>
                <a:gd name="connsiteX1" fmla="*/ 0 w 1143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>
                  <a:moveTo>
                    <a:pt x="115253" y="0"/>
                  </a:moveTo>
                  <a:lnTo>
                    <a:pt x="0" y="0"/>
                  </a:ln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73515C66-6318-42FD-8CE2-C44E2DA4F24B}"/>
                </a:ext>
              </a:extLst>
            </p:cNvPr>
            <p:cNvSpPr/>
            <p:nvPr/>
          </p:nvSpPr>
          <p:spPr>
            <a:xfrm>
              <a:off x="803910" y="2053590"/>
              <a:ext cx="304800" cy="9525"/>
            </a:xfrm>
            <a:custGeom>
              <a:avLst/>
              <a:gdLst>
                <a:gd name="connsiteX0" fmla="*/ 304800 w 304800"/>
                <a:gd name="connsiteY0" fmla="*/ 0 h 0"/>
                <a:gd name="connsiteX1" fmla="*/ 0 w 3048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>
                  <a:moveTo>
                    <a:pt x="304800" y="0"/>
                  </a:moveTo>
                  <a:lnTo>
                    <a:pt x="0" y="0"/>
                  </a:ln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273" name="Graphic 2">
              <a:extLst>
                <a:ext uri="{FF2B5EF4-FFF2-40B4-BE49-F238E27FC236}">
                  <a16:creationId xmlns:a16="http://schemas.microsoft.com/office/drawing/2014/main" id="{DF26E0DF-C2E4-4C0F-A29C-BCDAB1F00906}"/>
                </a:ext>
              </a:extLst>
            </p:cNvPr>
            <p:cNvGrpSpPr/>
            <p:nvPr/>
          </p:nvGrpSpPr>
          <p:grpSpPr>
            <a:xfrm>
              <a:off x="830579" y="1790700"/>
              <a:ext cx="923925" cy="628650"/>
              <a:chOff x="830579" y="1790700"/>
              <a:chExt cx="923925" cy="628650"/>
            </a:xfrm>
            <a:noFill/>
          </p:grpSpPr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646207A2-63F7-4C58-951D-833F8B80F25C}"/>
                  </a:ext>
                </a:extLst>
              </p:cNvPr>
              <p:cNvSpPr/>
              <p:nvPr/>
            </p:nvSpPr>
            <p:spPr>
              <a:xfrm>
                <a:off x="831532" y="1790700"/>
                <a:ext cx="923925" cy="476250"/>
              </a:xfrm>
              <a:custGeom>
                <a:avLst/>
                <a:gdLst>
                  <a:gd name="connsiteX0" fmla="*/ 0 w 923925"/>
                  <a:gd name="connsiteY0" fmla="*/ 95250 h 476250"/>
                  <a:gd name="connsiteX1" fmla="*/ 0 w 923925"/>
                  <a:gd name="connsiteY1" fmla="*/ 40958 h 476250"/>
                  <a:gd name="connsiteX2" fmla="*/ 40958 w 923925"/>
                  <a:gd name="connsiteY2" fmla="*/ 0 h 476250"/>
                  <a:gd name="connsiteX3" fmla="*/ 606743 w 923925"/>
                  <a:gd name="connsiteY3" fmla="*/ 0 h 476250"/>
                  <a:gd name="connsiteX4" fmla="*/ 672465 w 923925"/>
                  <a:gd name="connsiteY4" fmla="*/ 31433 h 476250"/>
                  <a:gd name="connsiteX5" fmla="*/ 789623 w 923925"/>
                  <a:gd name="connsiteY5" fmla="*/ 179070 h 476250"/>
                  <a:gd name="connsiteX6" fmla="*/ 850583 w 923925"/>
                  <a:gd name="connsiteY6" fmla="*/ 229553 h 476250"/>
                  <a:gd name="connsiteX7" fmla="*/ 892493 w 923925"/>
                  <a:gd name="connsiteY7" fmla="*/ 252413 h 476250"/>
                  <a:gd name="connsiteX8" fmla="*/ 927735 w 923925"/>
                  <a:gd name="connsiteY8" fmla="*/ 312420 h 476250"/>
                  <a:gd name="connsiteX9" fmla="*/ 927735 w 923925"/>
                  <a:gd name="connsiteY9" fmla="*/ 440055 h 476250"/>
                  <a:gd name="connsiteX10" fmla="*/ 886778 w 923925"/>
                  <a:gd name="connsiteY10" fmla="*/ 481013 h 476250"/>
                  <a:gd name="connsiteX11" fmla="*/ 817245 w 923925"/>
                  <a:gd name="connsiteY11" fmla="*/ 481013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23925" h="476250">
                    <a:moveTo>
                      <a:pt x="0" y="95250"/>
                    </a:moveTo>
                    <a:lnTo>
                      <a:pt x="0" y="40958"/>
                    </a:lnTo>
                    <a:cubicBezTo>
                      <a:pt x="0" y="19050"/>
                      <a:pt x="18097" y="0"/>
                      <a:pt x="40958" y="0"/>
                    </a:cubicBezTo>
                    <a:lnTo>
                      <a:pt x="606743" y="0"/>
                    </a:lnTo>
                    <a:cubicBezTo>
                      <a:pt x="628650" y="0"/>
                      <a:pt x="658178" y="14288"/>
                      <a:pt x="672465" y="31433"/>
                    </a:cubicBezTo>
                    <a:lnTo>
                      <a:pt x="789623" y="179070"/>
                    </a:lnTo>
                    <a:cubicBezTo>
                      <a:pt x="803910" y="196215"/>
                      <a:pt x="830580" y="219075"/>
                      <a:pt x="850583" y="229553"/>
                    </a:cubicBezTo>
                    <a:lnTo>
                      <a:pt x="892493" y="252413"/>
                    </a:lnTo>
                    <a:cubicBezTo>
                      <a:pt x="912495" y="262890"/>
                      <a:pt x="927735" y="289560"/>
                      <a:pt x="927735" y="312420"/>
                    </a:cubicBezTo>
                    <a:lnTo>
                      <a:pt x="927735" y="440055"/>
                    </a:lnTo>
                    <a:cubicBezTo>
                      <a:pt x="927735" y="461963"/>
                      <a:pt x="909638" y="481013"/>
                      <a:pt x="886778" y="481013"/>
                    </a:cubicBezTo>
                    <a:lnTo>
                      <a:pt x="817245" y="481013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418272ED-BF00-46CB-BB7D-754D5FC43B1E}"/>
                  </a:ext>
                </a:extLst>
              </p:cNvPr>
              <p:cNvSpPr/>
              <p:nvPr/>
            </p:nvSpPr>
            <p:spPr>
              <a:xfrm>
                <a:off x="830579" y="2119312"/>
                <a:ext cx="104775" cy="152400"/>
              </a:xfrm>
              <a:custGeom>
                <a:avLst/>
                <a:gdLst>
                  <a:gd name="connsiteX0" fmla="*/ 109538 w 104775"/>
                  <a:gd name="connsiteY0" fmla="*/ 153353 h 152400"/>
                  <a:gd name="connsiteX1" fmla="*/ 40958 w 104775"/>
                  <a:gd name="connsiteY1" fmla="*/ 153353 h 152400"/>
                  <a:gd name="connsiteX2" fmla="*/ 0 w 104775"/>
                  <a:gd name="connsiteY2" fmla="*/ 112395 h 152400"/>
                  <a:gd name="connsiteX3" fmla="*/ 0 w 104775"/>
                  <a:gd name="connsiteY3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52400">
                    <a:moveTo>
                      <a:pt x="109538" y="153353"/>
                    </a:moveTo>
                    <a:lnTo>
                      <a:pt x="40958" y="153353"/>
                    </a:lnTo>
                    <a:cubicBezTo>
                      <a:pt x="19050" y="153353"/>
                      <a:pt x="0" y="135255"/>
                      <a:pt x="0" y="112395"/>
                    </a:cubicBezTo>
                    <a:lnTo>
                      <a:pt x="0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6D0A5266-E903-4740-93EC-3E9B42A1F7E1}"/>
                  </a:ext>
                </a:extLst>
              </p:cNvPr>
              <p:cNvSpPr/>
              <p:nvPr/>
            </p:nvSpPr>
            <p:spPr>
              <a:xfrm>
                <a:off x="936307" y="2196465"/>
                <a:ext cx="219075" cy="219075"/>
              </a:xfrm>
              <a:custGeom>
                <a:avLst/>
                <a:gdLst>
                  <a:gd name="connsiteX0" fmla="*/ 224790 w 219075"/>
                  <a:gd name="connsiteY0" fmla="*/ 112395 h 219075"/>
                  <a:gd name="connsiteX1" fmla="*/ 112395 w 219075"/>
                  <a:gd name="connsiteY1" fmla="*/ 224790 h 219075"/>
                  <a:gd name="connsiteX2" fmla="*/ 0 w 219075"/>
                  <a:gd name="connsiteY2" fmla="*/ 112395 h 219075"/>
                  <a:gd name="connsiteX3" fmla="*/ 112395 w 219075"/>
                  <a:gd name="connsiteY3" fmla="*/ 0 h 219075"/>
                  <a:gd name="connsiteX4" fmla="*/ 224790 w 219075"/>
                  <a:gd name="connsiteY4" fmla="*/ 11239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075" h="219075">
                    <a:moveTo>
                      <a:pt x="224790" y="112395"/>
                    </a:moveTo>
                    <a:cubicBezTo>
                      <a:pt x="224790" y="174307"/>
                      <a:pt x="174308" y="224790"/>
                      <a:pt x="112395" y="224790"/>
                    </a:cubicBezTo>
                    <a:cubicBezTo>
                      <a:pt x="50483" y="224790"/>
                      <a:pt x="0" y="174307"/>
                      <a:pt x="0" y="112395"/>
                    </a:cubicBezTo>
                    <a:cubicBezTo>
                      <a:pt x="0" y="50482"/>
                      <a:pt x="50483" y="0"/>
                      <a:pt x="112395" y="0"/>
                    </a:cubicBezTo>
                    <a:cubicBezTo>
                      <a:pt x="174308" y="0"/>
                      <a:pt x="224790" y="50482"/>
                      <a:pt x="224790" y="112395"/>
                    </a:cubicBezTo>
                    <a:close/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F4D7635A-E233-4CF0-B10B-C74BDFE02E60}"/>
                  </a:ext>
                </a:extLst>
              </p:cNvPr>
              <p:cNvSpPr/>
              <p:nvPr/>
            </p:nvSpPr>
            <p:spPr>
              <a:xfrm>
                <a:off x="1430654" y="2196465"/>
                <a:ext cx="219075" cy="219075"/>
              </a:xfrm>
              <a:custGeom>
                <a:avLst/>
                <a:gdLst>
                  <a:gd name="connsiteX0" fmla="*/ 224790 w 219075"/>
                  <a:gd name="connsiteY0" fmla="*/ 112395 h 219075"/>
                  <a:gd name="connsiteX1" fmla="*/ 112395 w 219075"/>
                  <a:gd name="connsiteY1" fmla="*/ 224790 h 219075"/>
                  <a:gd name="connsiteX2" fmla="*/ 0 w 219075"/>
                  <a:gd name="connsiteY2" fmla="*/ 112395 h 219075"/>
                  <a:gd name="connsiteX3" fmla="*/ 112395 w 219075"/>
                  <a:gd name="connsiteY3" fmla="*/ 0 h 219075"/>
                  <a:gd name="connsiteX4" fmla="*/ 224790 w 219075"/>
                  <a:gd name="connsiteY4" fmla="*/ 11239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075" h="219075">
                    <a:moveTo>
                      <a:pt x="224790" y="112395"/>
                    </a:moveTo>
                    <a:cubicBezTo>
                      <a:pt x="224790" y="174307"/>
                      <a:pt x="174308" y="224790"/>
                      <a:pt x="112395" y="224790"/>
                    </a:cubicBezTo>
                    <a:cubicBezTo>
                      <a:pt x="50483" y="224790"/>
                      <a:pt x="0" y="174307"/>
                      <a:pt x="0" y="112395"/>
                    </a:cubicBezTo>
                    <a:cubicBezTo>
                      <a:pt x="0" y="50482"/>
                      <a:pt x="50483" y="0"/>
                      <a:pt x="112395" y="0"/>
                    </a:cubicBezTo>
                    <a:cubicBezTo>
                      <a:pt x="174308" y="0"/>
                      <a:pt x="224790" y="50482"/>
                      <a:pt x="224790" y="112395"/>
                    </a:cubicBezTo>
                    <a:close/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93764223-9A28-4EBD-84D4-4F4792E3E8BA}"/>
                  </a:ext>
                </a:extLst>
              </p:cNvPr>
              <p:cNvSpPr/>
              <p:nvPr/>
            </p:nvSpPr>
            <p:spPr>
              <a:xfrm>
                <a:off x="1155382" y="2272665"/>
                <a:ext cx="276225" cy="9525"/>
              </a:xfrm>
              <a:custGeom>
                <a:avLst/>
                <a:gdLst>
                  <a:gd name="connsiteX0" fmla="*/ 0 w 276225"/>
                  <a:gd name="connsiteY0" fmla="*/ 0 h 0"/>
                  <a:gd name="connsiteX1" fmla="*/ 276225 w 2762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225">
                    <a:moveTo>
                      <a:pt x="0" y="0"/>
                    </a:moveTo>
                    <a:lnTo>
                      <a:pt x="276225" y="0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E5203220-F8D2-46EF-A028-C4CF9D233066}"/>
                  </a:ext>
                </a:extLst>
              </p:cNvPr>
              <p:cNvSpPr/>
              <p:nvPr/>
            </p:nvSpPr>
            <p:spPr>
              <a:xfrm>
                <a:off x="1280160" y="1791652"/>
                <a:ext cx="361950" cy="209550"/>
              </a:xfrm>
              <a:custGeom>
                <a:avLst/>
                <a:gdLst>
                  <a:gd name="connsiteX0" fmla="*/ 0 w 361950"/>
                  <a:gd name="connsiteY0" fmla="*/ 0 h 209550"/>
                  <a:gd name="connsiteX1" fmla="*/ 0 w 361950"/>
                  <a:gd name="connsiteY1" fmla="*/ 171450 h 209550"/>
                  <a:gd name="connsiteX2" fmla="*/ 40957 w 361950"/>
                  <a:gd name="connsiteY2" fmla="*/ 212407 h 209550"/>
                  <a:gd name="connsiteX3" fmla="*/ 365760 w 361950"/>
                  <a:gd name="connsiteY3" fmla="*/ 212407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209550">
                    <a:moveTo>
                      <a:pt x="0" y="0"/>
                    </a:moveTo>
                    <a:lnTo>
                      <a:pt x="0" y="171450"/>
                    </a:lnTo>
                    <a:cubicBezTo>
                      <a:pt x="0" y="193357"/>
                      <a:pt x="18097" y="212407"/>
                      <a:pt x="40957" y="212407"/>
                    </a:cubicBezTo>
                    <a:lnTo>
                      <a:pt x="365760" y="212407"/>
                    </a:ln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grpSp>
        <p:nvGrpSpPr>
          <p:cNvPr id="280" name="Graphic 2">
            <a:extLst>
              <a:ext uri="{FF2B5EF4-FFF2-40B4-BE49-F238E27FC236}">
                <a16:creationId xmlns:a16="http://schemas.microsoft.com/office/drawing/2014/main" id="{4F8814EA-12A2-4E33-B9A0-A3518195C9E3}"/>
              </a:ext>
            </a:extLst>
          </p:cNvPr>
          <p:cNvGrpSpPr/>
          <p:nvPr userDrawn="1"/>
        </p:nvGrpSpPr>
        <p:grpSpPr>
          <a:xfrm>
            <a:off x="3804862" y="2710041"/>
            <a:ext cx="517818" cy="477987"/>
            <a:chOff x="3584257" y="1762125"/>
            <a:chExt cx="742950" cy="685800"/>
          </a:xfrm>
          <a:noFill/>
        </p:grpSpPr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A88874AC-6AA9-4442-9833-5453E0C66221}"/>
                </a:ext>
              </a:extLst>
            </p:cNvPr>
            <p:cNvSpPr/>
            <p:nvPr/>
          </p:nvSpPr>
          <p:spPr>
            <a:xfrm>
              <a:off x="3584257" y="1762125"/>
              <a:ext cx="742950" cy="685800"/>
            </a:xfrm>
            <a:custGeom>
              <a:avLst/>
              <a:gdLst>
                <a:gd name="connsiteX0" fmla="*/ 371475 w 742950"/>
                <a:gd name="connsiteY0" fmla="*/ 0 h 685800"/>
                <a:gd name="connsiteX1" fmla="*/ 0 w 742950"/>
                <a:gd name="connsiteY1" fmla="*/ 343853 h 685800"/>
                <a:gd name="connsiteX2" fmla="*/ 81915 w 742950"/>
                <a:gd name="connsiteY2" fmla="*/ 559118 h 685800"/>
                <a:gd name="connsiteX3" fmla="*/ 40005 w 742950"/>
                <a:gd name="connsiteY3" fmla="*/ 661988 h 685800"/>
                <a:gd name="connsiteX4" fmla="*/ 47625 w 742950"/>
                <a:gd name="connsiteY4" fmla="*/ 669608 h 685800"/>
                <a:gd name="connsiteX5" fmla="*/ 159068 w 742950"/>
                <a:gd name="connsiteY5" fmla="*/ 626745 h 685800"/>
                <a:gd name="connsiteX6" fmla="*/ 371475 w 742950"/>
                <a:gd name="connsiteY6" fmla="*/ 688658 h 685800"/>
                <a:gd name="connsiteX7" fmla="*/ 742950 w 742950"/>
                <a:gd name="connsiteY7" fmla="*/ 344805 h 685800"/>
                <a:gd name="connsiteX8" fmla="*/ 371475 w 742950"/>
                <a:gd name="connsiteY8" fmla="*/ 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685800">
                  <a:moveTo>
                    <a:pt x="371475" y="0"/>
                  </a:moveTo>
                  <a:cubicBezTo>
                    <a:pt x="166688" y="0"/>
                    <a:pt x="0" y="154305"/>
                    <a:pt x="0" y="343853"/>
                  </a:cubicBezTo>
                  <a:cubicBezTo>
                    <a:pt x="0" y="424815"/>
                    <a:pt x="30480" y="500063"/>
                    <a:pt x="81915" y="559118"/>
                  </a:cubicBezTo>
                  <a:lnTo>
                    <a:pt x="40005" y="661988"/>
                  </a:lnTo>
                  <a:cubicBezTo>
                    <a:pt x="37148" y="668655"/>
                    <a:pt x="40958" y="672465"/>
                    <a:pt x="47625" y="669608"/>
                  </a:cubicBezTo>
                  <a:lnTo>
                    <a:pt x="159068" y="626745"/>
                  </a:lnTo>
                  <a:cubicBezTo>
                    <a:pt x="219075" y="665797"/>
                    <a:pt x="292418" y="688658"/>
                    <a:pt x="371475" y="688658"/>
                  </a:cubicBezTo>
                  <a:cubicBezTo>
                    <a:pt x="576263" y="688658"/>
                    <a:pt x="742950" y="534353"/>
                    <a:pt x="742950" y="344805"/>
                  </a:cubicBezTo>
                  <a:cubicBezTo>
                    <a:pt x="742950" y="154305"/>
                    <a:pt x="577215" y="0"/>
                    <a:pt x="371475" y="0"/>
                  </a:cubicBez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282" name="Graphic 2">
              <a:extLst>
                <a:ext uri="{FF2B5EF4-FFF2-40B4-BE49-F238E27FC236}">
                  <a16:creationId xmlns:a16="http://schemas.microsoft.com/office/drawing/2014/main" id="{B262FBAB-29AF-416D-BA48-95DDC6C99544}"/>
                </a:ext>
              </a:extLst>
            </p:cNvPr>
            <p:cNvGrpSpPr/>
            <p:nvPr/>
          </p:nvGrpSpPr>
          <p:grpSpPr>
            <a:xfrm>
              <a:off x="3755707" y="1995487"/>
              <a:ext cx="400050" cy="219075"/>
              <a:chOff x="3755707" y="1995487"/>
              <a:chExt cx="400050" cy="219075"/>
            </a:xfrm>
          </p:grpSpPr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13ADC9FD-4B80-456A-A17B-D7DC3B2A3805}"/>
                  </a:ext>
                </a:extLst>
              </p:cNvPr>
              <p:cNvSpPr/>
              <p:nvPr/>
            </p:nvSpPr>
            <p:spPr>
              <a:xfrm>
                <a:off x="3755707" y="1995487"/>
                <a:ext cx="400050" cy="9525"/>
              </a:xfrm>
              <a:custGeom>
                <a:avLst/>
                <a:gdLst>
                  <a:gd name="connsiteX0" fmla="*/ 0 w 400050"/>
                  <a:gd name="connsiteY0" fmla="*/ 0 h 0"/>
                  <a:gd name="connsiteX1" fmla="*/ 400050 w 4000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0050">
                    <a:moveTo>
                      <a:pt x="0" y="0"/>
                    </a:moveTo>
                    <a:lnTo>
                      <a:pt x="400050" y="0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970DAEEC-1C97-496F-B428-BFADDFE29EE2}"/>
                  </a:ext>
                </a:extLst>
              </p:cNvPr>
              <p:cNvSpPr/>
              <p:nvPr/>
            </p:nvSpPr>
            <p:spPr>
              <a:xfrm>
                <a:off x="3755707" y="2106930"/>
                <a:ext cx="209550" cy="9525"/>
              </a:xfrm>
              <a:custGeom>
                <a:avLst/>
                <a:gdLst>
                  <a:gd name="connsiteX0" fmla="*/ 0 w 209550"/>
                  <a:gd name="connsiteY0" fmla="*/ 0 h 0"/>
                  <a:gd name="connsiteX1" fmla="*/ 213360 w 2095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9550">
                    <a:moveTo>
                      <a:pt x="0" y="0"/>
                    </a:moveTo>
                    <a:lnTo>
                      <a:pt x="213360" y="0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EF1F7450-7E55-43E9-BAA9-2B8E254FF284}"/>
                  </a:ext>
                </a:extLst>
              </p:cNvPr>
              <p:cNvSpPr/>
              <p:nvPr/>
            </p:nvSpPr>
            <p:spPr>
              <a:xfrm>
                <a:off x="4049077" y="2106930"/>
                <a:ext cx="104775" cy="9525"/>
              </a:xfrm>
              <a:custGeom>
                <a:avLst/>
                <a:gdLst>
                  <a:gd name="connsiteX0" fmla="*/ 0 w 104775"/>
                  <a:gd name="connsiteY0" fmla="*/ 0 h 0"/>
                  <a:gd name="connsiteX1" fmla="*/ 106680 w 10477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775">
                    <a:moveTo>
                      <a:pt x="0" y="0"/>
                    </a:moveTo>
                    <a:lnTo>
                      <a:pt x="106680" y="0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90E4F826-5DB1-4206-ABBD-0D3BEBC5346B}"/>
                  </a:ext>
                </a:extLst>
              </p:cNvPr>
              <p:cNvSpPr/>
              <p:nvPr/>
            </p:nvSpPr>
            <p:spPr>
              <a:xfrm>
                <a:off x="3755707" y="2217420"/>
                <a:ext cx="400050" cy="9525"/>
              </a:xfrm>
              <a:custGeom>
                <a:avLst/>
                <a:gdLst>
                  <a:gd name="connsiteX0" fmla="*/ 0 w 400050"/>
                  <a:gd name="connsiteY0" fmla="*/ 0 h 0"/>
                  <a:gd name="connsiteX1" fmla="*/ 400050 w 4000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0050">
                    <a:moveTo>
                      <a:pt x="0" y="0"/>
                    </a:moveTo>
                    <a:lnTo>
                      <a:pt x="400050" y="0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grpSp>
        <p:nvGrpSpPr>
          <p:cNvPr id="287" name="Graphic 2">
            <a:extLst>
              <a:ext uri="{FF2B5EF4-FFF2-40B4-BE49-F238E27FC236}">
                <a16:creationId xmlns:a16="http://schemas.microsoft.com/office/drawing/2014/main" id="{65B840F7-9FA3-4527-812E-4FE344D50C80}"/>
              </a:ext>
            </a:extLst>
          </p:cNvPr>
          <p:cNvGrpSpPr/>
          <p:nvPr userDrawn="1"/>
        </p:nvGrpSpPr>
        <p:grpSpPr>
          <a:xfrm>
            <a:off x="2824818" y="3690610"/>
            <a:ext cx="418238" cy="497902"/>
            <a:chOff x="2298858" y="3098482"/>
            <a:chExt cx="600075" cy="714375"/>
          </a:xfrm>
          <a:noFill/>
        </p:grpSpPr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155AE2BB-F058-4CC9-BF9E-890EEA0BF587}"/>
                </a:ext>
              </a:extLst>
            </p:cNvPr>
            <p:cNvSpPr/>
            <p:nvPr/>
          </p:nvSpPr>
          <p:spPr>
            <a:xfrm>
              <a:off x="2406967" y="3284432"/>
              <a:ext cx="390525" cy="314325"/>
            </a:xfrm>
            <a:custGeom>
              <a:avLst/>
              <a:gdLst>
                <a:gd name="connsiteX0" fmla="*/ 0 w 390525"/>
                <a:gd name="connsiteY0" fmla="*/ 309350 h 314325"/>
                <a:gd name="connsiteX1" fmla="*/ 206692 w 390525"/>
                <a:gd name="connsiteY1" fmla="*/ 321733 h 314325"/>
                <a:gd name="connsiteX2" fmla="*/ 253365 w 390525"/>
                <a:gd name="connsiteY2" fmla="*/ 322685 h 314325"/>
                <a:gd name="connsiteX3" fmla="*/ 348615 w 390525"/>
                <a:gd name="connsiteY3" fmla="*/ 303635 h 314325"/>
                <a:gd name="connsiteX4" fmla="*/ 357188 w 390525"/>
                <a:gd name="connsiteY4" fmla="*/ 257915 h 314325"/>
                <a:gd name="connsiteX5" fmla="*/ 381000 w 390525"/>
                <a:gd name="connsiteY5" fmla="*/ 219815 h 314325"/>
                <a:gd name="connsiteX6" fmla="*/ 373380 w 390525"/>
                <a:gd name="connsiteY6" fmla="*/ 186477 h 314325"/>
                <a:gd name="connsiteX7" fmla="*/ 395288 w 390525"/>
                <a:gd name="connsiteY7" fmla="*/ 140758 h 314325"/>
                <a:gd name="connsiteX8" fmla="*/ 376238 w 390525"/>
                <a:gd name="connsiteY8" fmla="*/ 109325 h 314325"/>
                <a:gd name="connsiteX9" fmla="*/ 384810 w 390525"/>
                <a:gd name="connsiteY9" fmla="*/ 62652 h 314325"/>
                <a:gd name="connsiteX10" fmla="*/ 219075 w 390525"/>
                <a:gd name="connsiteY10" fmla="*/ 35030 h 314325"/>
                <a:gd name="connsiteX11" fmla="*/ 168592 w 390525"/>
                <a:gd name="connsiteY11" fmla="*/ 14075 h 314325"/>
                <a:gd name="connsiteX12" fmla="*/ 45720 w 390525"/>
                <a:gd name="connsiteY12" fmla="*/ 87417 h 314325"/>
                <a:gd name="connsiteX13" fmla="*/ 29528 w 390525"/>
                <a:gd name="connsiteY13" fmla="*/ 90275 h 314325"/>
                <a:gd name="connsiteX14" fmla="*/ 12383 w 390525"/>
                <a:gd name="connsiteY14" fmla="*/ 9027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314325">
                  <a:moveTo>
                    <a:pt x="0" y="309350"/>
                  </a:moveTo>
                  <a:cubicBezTo>
                    <a:pt x="62865" y="311255"/>
                    <a:pt x="100965" y="322685"/>
                    <a:pt x="206692" y="321733"/>
                  </a:cubicBezTo>
                  <a:cubicBezTo>
                    <a:pt x="221933" y="321733"/>
                    <a:pt x="237173" y="322685"/>
                    <a:pt x="253365" y="322685"/>
                  </a:cubicBezTo>
                  <a:cubicBezTo>
                    <a:pt x="277178" y="322685"/>
                    <a:pt x="330517" y="319827"/>
                    <a:pt x="348615" y="303635"/>
                  </a:cubicBezTo>
                  <a:cubicBezTo>
                    <a:pt x="364808" y="289348"/>
                    <a:pt x="361950" y="276012"/>
                    <a:pt x="357188" y="257915"/>
                  </a:cubicBezTo>
                  <a:cubicBezTo>
                    <a:pt x="374333" y="247437"/>
                    <a:pt x="379095" y="238865"/>
                    <a:pt x="381000" y="219815"/>
                  </a:cubicBezTo>
                  <a:cubicBezTo>
                    <a:pt x="382905" y="201717"/>
                    <a:pt x="379095" y="194098"/>
                    <a:pt x="373380" y="186477"/>
                  </a:cubicBezTo>
                  <a:cubicBezTo>
                    <a:pt x="392430" y="178858"/>
                    <a:pt x="395288" y="153140"/>
                    <a:pt x="395288" y="140758"/>
                  </a:cubicBezTo>
                  <a:cubicBezTo>
                    <a:pt x="395288" y="129327"/>
                    <a:pt x="386715" y="111230"/>
                    <a:pt x="376238" y="109325"/>
                  </a:cubicBezTo>
                  <a:cubicBezTo>
                    <a:pt x="389573" y="100752"/>
                    <a:pt x="390525" y="75987"/>
                    <a:pt x="384810" y="62652"/>
                  </a:cubicBezTo>
                  <a:cubicBezTo>
                    <a:pt x="361950" y="9312"/>
                    <a:pt x="260985" y="47412"/>
                    <a:pt x="219075" y="35030"/>
                  </a:cubicBezTo>
                  <a:cubicBezTo>
                    <a:pt x="222885" y="-11642"/>
                    <a:pt x="200025" y="-4023"/>
                    <a:pt x="168592" y="14075"/>
                  </a:cubicBezTo>
                  <a:cubicBezTo>
                    <a:pt x="127635" y="37887"/>
                    <a:pt x="88583" y="67415"/>
                    <a:pt x="45720" y="87417"/>
                  </a:cubicBezTo>
                  <a:cubicBezTo>
                    <a:pt x="41910" y="89323"/>
                    <a:pt x="36195" y="90275"/>
                    <a:pt x="29528" y="90275"/>
                  </a:cubicBezTo>
                  <a:cubicBezTo>
                    <a:pt x="25717" y="90275"/>
                    <a:pt x="20003" y="90275"/>
                    <a:pt x="12383" y="90275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5378F1A5-6A7F-4D2A-A32C-8AAF143BD37A}"/>
                </a:ext>
              </a:extLst>
            </p:cNvPr>
            <p:cNvSpPr/>
            <p:nvPr/>
          </p:nvSpPr>
          <p:spPr>
            <a:xfrm>
              <a:off x="2298858" y="3354705"/>
              <a:ext cx="114300" cy="257175"/>
            </a:xfrm>
            <a:custGeom>
              <a:avLst/>
              <a:gdLst>
                <a:gd name="connsiteX0" fmla="*/ 102394 w 114300"/>
                <a:gd name="connsiteY0" fmla="*/ 240030 h 257175"/>
                <a:gd name="connsiteX1" fmla="*/ 79534 w 114300"/>
                <a:gd name="connsiteY1" fmla="*/ 259080 h 257175"/>
                <a:gd name="connsiteX2" fmla="*/ 32861 w 114300"/>
                <a:gd name="connsiteY2" fmla="*/ 259080 h 257175"/>
                <a:gd name="connsiteX3" fmla="*/ 10001 w 114300"/>
                <a:gd name="connsiteY3" fmla="*/ 240030 h 257175"/>
                <a:gd name="connsiteX4" fmla="*/ 10001 w 114300"/>
                <a:gd name="connsiteY4" fmla="*/ 19050 h 257175"/>
                <a:gd name="connsiteX5" fmla="*/ 32861 w 114300"/>
                <a:gd name="connsiteY5" fmla="*/ 0 h 257175"/>
                <a:gd name="connsiteX6" fmla="*/ 92869 w 114300"/>
                <a:gd name="connsiteY6" fmla="*/ 0 h 257175"/>
                <a:gd name="connsiteX7" fmla="*/ 114776 w 114300"/>
                <a:gd name="connsiteY7" fmla="*/ 19050 h 257175"/>
                <a:gd name="connsiteX8" fmla="*/ 102394 w 114300"/>
                <a:gd name="connsiteY8" fmla="*/ 24003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257175">
                  <a:moveTo>
                    <a:pt x="102394" y="240030"/>
                  </a:moveTo>
                  <a:cubicBezTo>
                    <a:pt x="100489" y="250507"/>
                    <a:pt x="90011" y="259080"/>
                    <a:pt x="79534" y="259080"/>
                  </a:cubicBezTo>
                  <a:cubicBezTo>
                    <a:pt x="64294" y="259080"/>
                    <a:pt x="48101" y="259080"/>
                    <a:pt x="32861" y="259080"/>
                  </a:cubicBezTo>
                  <a:cubicBezTo>
                    <a:pt x="22384" y="259080"/>
                    <a:pt x="11906" y="250507"/>
                    <a:pt x="10001" y="240030"/>
                  </a:cubicBezTo>
                  <a:cubicBezTo>
                    <a:pt x="-3334" y="166688"/>
                    <a:pt x="-3334" y="92392"/>
                    <a:pt x="10001" y="19050"/>
                  </a:cubicBezTo>
                  <a:cubicBezTo>
                    <a:pt x="11906" y="8572"/>
                    <a:pt x="22384" y="0"/>
                    <a:pt x="32861" y="0"/>
                  </a:cubicBezTo>
                  <a:cubicBezTo>
                    <a:pt x="52864" y="0"/>
                    <a:pt x="72866" y="0"/>
                    <a:pt x="92869" y="0"/>
                  </a:cubicBezTo>
                  <a:cubicBezTo>
                    <a:pt x="103346" y="0"/>
                    <a:pt x="112871" y="8572"/>
                    <a:pt x="114776" y="19050"/>
                  </a:cubicBezTo>
                  <a:cubicBezTo>
                    <a:pt x="123349" y="92392"/>
                    <a:pt x="115729" y="166688"/>
                    <a:pt x="102394" y="240030"/>
                  </a:cubicBezTo>
                  <a:close/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99BCBA40-8416-48B9-B8A2-DC82329DB792}"/>
                </a:ext>
              </a:extLst>
            </p:cNvPr>
            <p:cNvSpPr/>
            <p:nvPr/>
          </p:nvSpPr>
          <p:spPr>
            <a:xfrm>
              <a:off x="2625090" y="3590925"/>
              <a:ext cx="266700" cy="219075"/>
            </a:xfrm>
            <a:custGeom>
              <a:avLst/>
              <a:gdLst>
                <a:gd name="connsiteX0" fmla="*/ 0 w 266700"/>
                <a:gd name="connsiteY0" fmla="*/ 16193 h 219075"/>
                <a:gd name="connsiteX1" fmla="*/ 174307 w 266700"/>
                <a:gd name="connsiteY1" fmla="*/ 223838 h 219075"/>
                <a:gd name="connsiteX2" fmla="*/ 263842 w 266700"/>
                <a:gd name="connsiteY2" fmla="*/ 180022 h 219075"/>
                <a:gd name="connsiteX3" fmla="*/ 251460 w 266700"/>
                <a:gd name="connsiteY3" fmla="*/ 31432 h 219075"/>
                <a:gd name="connsiteX4" fmla="*/ 128588 w 266700"/>
                <a:gd name="connsiteY4" fmla="*/ 19050 h 219075"/>
                <a:gd name="connsiteX5" fmla="*/ 128588 w 266700"/>
                <a:gd name="connsiteY5" fmla="*/ 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00" h="219075">
                  <a:moveTo>
                    <a:pt x="0" y="16193"/>
                  </a:moveTo>
                  <a:cubicBezTo>
                    <a:pt x="26670" y="160972"/>
                    <a:pt x="94297" y="223838"/>
                    <a:pt x="174307" y="223838"/>
                  </a:cubicBezTo>
                  <a:cubicBezTo>
                    <a:pt x="206692" y="223838"/>
                    <a:pt x="246697" y="214313"/>
                    <a:pt x="263842" y="180022"/>
                  </a:cubicBezTo>
                  <a:cubicBezTo>
                    <a:pt x="280035" y="146685"/>
                    <a:pt x="280035" y="60007"/>
                    <a:pt x="251460" y="31432"/>
                  </a:cubicBezTo>
                  <a:cubicBezTo>
                    <a:pt x="227647" y="7620"/>
                    <a:pt x="128588" y="19050"/>
                    <a:pt x="128588" y="19050"/>
                  </a:cubicBezTo>
                  <a:lnTo>
                    <a:pt x="128588" y="0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187A5D40-AE3C-49E5-B20A-3466F19E87F4}"/>
                </a:ext>
              </a:extLst>
            </p:cNvPr>
            <p:cNvSpPr/>
            <p:nvPr/>
          </p:nvSpPr>
          <p:spPr>
            <a:xfrm>
              <a:off x="2626042" y="3098482"/>
              <a:ext cx="266700" cy="219075"/>
            </a:xfrm>
            <a:custGeom>
              <a:avLst/>
              <a:gdLst>
                <a:gd name="connsiteX0" fmla="*/ 127635 w 266700"/>
                <a:gd name="connsiteY0" fmla="*/ 220980 h 219075"/>
                <a:gd name="connsiteX1" fmla="*/ 127635 w 266700"/>
                <a:gd name="connsiteY1" fmla="*/ 204788 h 219075"/>
                <a:gd name="connsiteX2" fmla="*/ 250508 w 266700"/>
                <a:gd name="connsiteY2" fmla="*/ 192405 h 219075"/>
                <a:gd name="connsiteX3" fmla="*/ 262890 w 266700"/>
                <a:gd name="connsiteY3" fmla="*/ 43815 h 219075"/>
                <a:gd name="connsiteX4" fmla="*/ 173355 w 266700"/>
                <a:gd name="connsiteY4" fmla="*/ 0 h 219075"/>
                <a:gd name="connsiteX5" fmla="*/ 0 w 266700"/>
                <a:gd name="connsiteY5" fmla="*/ 204788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00" h="219075">
                  <a:moveTo>
                    <a:pt x="127635" y="220980"/>
                  </a:moveTo>
                  <a:lnTo>
                    <a:pt x="127635" y="204788"/>
                  </a:lnTo>
                  <a:cubicBezTo>
                    <a:pt x="127635" y="204788"/>
                    <a:pt x="226695" y="216218"/>
                    <a:pt x="250508" y="192405"/>
                  </a:cubicBezTo>
                  <a:cubicBezTo>
                    <a:pt x="279083" y="163830"/>
                    <a:pt x="279083" y="77153"/>
                    <a:pt x="262890" y="43815"/>
                  </a:cubicBezTo>
                  <a:cubicBezTo>
                    <a:pt x="246698" y="9525"/>
                    <a:pt x="205740" y="0"/>
                    <a:pt x="173355" y="0"/>
                  </a:cubicBezTo>
                  <a:cubicBezTo>
                    <a:pt x="94298" y="0"/>
                    <a:pt x="26670" y="61913"/>
                    <a:pt x="0" y="204788"/>
                  </a:cubicBez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grpSp>
        <p:nvGrpSpPr>
          <p:cNvPr id="292" name="Graphic 2">
            <a:extLst>
              <a:ext uri="{FF2B5EF4-FFF2-40B4-BE49-F238E27FC236}">
                <a16:creationId xmlns:a16="http://schemas.microsoft.com/office/drawing/2014/main" id="{493C30F3-6343-438F-ABD8-564F0D53583B}"/>
              </a:ext>
            </a:extLst>
          </p:cNvPr>
          <p:cNvGrpSpPr/>
          <p:nvPr userDrawn="1"/>
        </p:nvGrpSpPr>
        <p:grpSpPr>
          <a:xfrm>
            <a:off x="3717896" y="3714508"/>
            <a:ext cx="690424" cy="451431"/>
            <a:chOff x="3459480" y="3132772"/>
            <a:chExt cx="990600" cy="647700"/>
          </a:xfrm>
          <a:noFill/>
        </p:grpSpPr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3AB682EA-203B-4134-9436-7C3963F94052}"/>
                </a:ext>
              </a:extLst>
            </p:cNvPr>
            <p:cNvSpPr/>
            <p:nvPr/>
          </p:nvSpPr>
          <p:spPr>
            <a:xfrm>
              <a:off x="4161472" y="3132772"/>
              <a:ext cx="285750" cy="342900"/>
            </a:xfrm>
            <a:custGeom>
              <a:avLst/>
              <a:gdLst>
                <a:gd name="connsiteX0" fmla="*/ 0 w 285750"/>
                <a:gd name="connsiteY0" fmla="*/ 47625 h 342900"/>
                <a:gd name="connsiteX1" fmla="*/ 119063 w 285750"/>
                <a:gd name="connsiteY1" fmla="*/ 0 h 342900"/>
                <a:gd name="connsiteX2" fmla="*/ 291465 w 285750"/>
                <a:gd name="connsiteY2" fmla="*/ 172403 h 342900"/>
                <a:gd name="connsiteX3" fmla="*/ 119063 w 285750"/>
                <a:gd name="connsiteY3" fmla="*/ 344805 h 342900"/>
                <a:gd name="connsiteX4" fmla="*/ 0 w 285750"/>
                <a:gd name="connsiteY4" fmla="*/ 29718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0" h="342900">
                  <a:moveTo>
                    <a:pt x="0" y="47625"/>
                  </a:moveTo>
                  <a:cubicBezTo>
                    <a:pt x="31433" y="18097"/>
                    <a:pt x="73343" y="0"/>
                    <a:pt x="119063" y="0"/>
                  </a:cubicBezTo>
                  <a:cubicBezTo>
                    <a:pt x="214313" y="0"/>
                    <a:pt x="291465" y="77153"/>
                    <a:pt x="291465" y="172403"/>
                  </a:cubicBezTo>
                  <a:cubicBezTo>
                    <a:pt x="291465" y="267653"/>
                    <a:pt x="214313" y="344805"/>
                    <a:pt x="119063" y="344805"/>
                  </a:cubicBezTo>
                  <a:cubicBezTo>
                    <a:pt x="73343" y="344805"/>
                    <a:pt x="30480" y="326708"/>
                    <a:pt x="0" y="297180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4501526E-044E-4FD5-9577-CFE4EC0D870E}"/>
                </a:ext>
              </a:extLst>
            </p:cNvPr>
            <p:cNvSpPr/>
            <p:nvPr/>
          </p:nvSpPr>
          <p:spPr>
            <a:xfrm>
              <a:off x="4208144" y="3355657"/>
              <a:ext cx="142875" cy="28575"/>
            </a:xfrm>
            <a:custGeom>
              <a:avLst/>
              <a:gdLst>
                <a:gd name="connsiteX0" fmla="*/ 0 w 142875"/>
                <a:gd name="connsiteY0" fmla="*/ 33338 h 28575"/>
                <a:gd name="connsiteX1" fmla="*/ 72390 w 142875"/>
                <a:gd name="connsiteY1" fmla="*/ 0 h 28575"/>
                <a:gd name="connsiteX2" fmla="*/ 144780 w 142875"/>
                <a:gd name="connsiteY2" fmla="*/ 3333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28575">
                  <a:moveTo>
                    <a:pt x="0" y="33338"/>
                  </a:moveTo>
                  <a:cubicBezTo>
                    <a:pt x="14288" y="13335"/>
                    <a:pt x="41910" y="0"/>
                    <a:pt x="72390" y="0"/>
                  </a:cubicBezTo>
                  <a:cubicBezTo>
                    <a:pt x="102870" y="0"/>
                    <a:pt x="129540" y="13335"/>
                    <a:pt x="144780" y="33338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3F7959E3-5F1B-4E31-A528-0C51D0854034}"/>
                </a:ext>
              </a:extLst>
            </p:cNvPr>
            <p:cNvSpPr/>
            <p:nvPr/>
          </p:nvSpPr>
          <p:spPr>
            <a:xfrm>
              <a:off x="3836669" y="3132772"/>
              <a:ext cx="285750" cy="342900"/>
            </a:xfrm>
            <a:custGeom>
              <a:avLst/>
              <a:gdLst>
                <a:gd name="connsiteX0" fmla="*/ 0 w 285750"/>
                <a:gd name="connsiteY0" fmla="*/ 47625 h 342900"/>
                <a:gd name="connsiteX1" fmla="*/ 120015 w 285750"/>
                <a:gd name="connsiteY1" fmla="*/ 0 h 342900"/>
                <a:gd name="connsiteX2" fmla="*/ 292418 w 285750"/>
                <a:gd name="connsiteY2" fmla="*/ 172403 h 342900"/>
                <a:gd name="connsiteX3" fmla="*/ 120015 w 285750"/>
                <a:gd name="connsiteY3" fmla="*/ 344805 h 342900"/>
                <a:gd name="connsiteX4" fmla="*/ 0 w 285750"/>
                <a:gd name="connsiteY4" fmla="*/ 29718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0" h="342900">
                  <a:moveTo>
                    <a:pt x="0" y="47625"/>
                  </a:moveTo>
                  <a:cubicBezTo>
                    <a:pt x="31433" y="18097"/>
                    <a:pt x="73343" y="0"/>
                    <a:pt x="120015" y="0"/>
                  </a:cubicBezTo>
                  <a:cubicBezTo>
                    <a:pt x="215265" y="0"/>
                    <a:pt x="292418" y="77153"/>
                    <a:pt x="292418" y="172403"/>
                  </a:cubicBezTo>
                  <a:cubicBezTo>
                    <a:pt x="292418" y="267653"/>
                    <a:pt x="215265" y="344805"/>
                    <a:pt x="120015" y="344805"/>
                  </a:cubicBezTo>
                  <a:cubicBezTo>
                    <a:pt x="73343" y="344805"/>
                    <a:pt x="31433" y="326708"/>
                    <a:pt x="0" y="297180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624A2823-7B37-47AC-B6D5-465F5D5A94F3}"/>
                </a:ext>
              </a:extLst>
            </p:cNvPr>
            <p:cNvSpPr/>
            <p:nvPr/>
          </p:nvSpPr>
          <p:spPr>
            <a:xfrm>
              <a:off x="3883342" y="3371850"/>
              <a:ext cx="142875" cy="9525"/>
            </a:xfrm>
            <a:custGeom>
              <a:avLst/>
              <a:gdLst>
                <a:gd name="connsiteX0" fmla="*/ 0 w 142875"/>
                <a:gd name="connsiteY0" fmla="*/ 0 h 0"/>
                <a:gd name="connsiteX1" fmla="*/ 144780 w 14287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>
                  <a:moveTo>
                    <a:pt x="0" y="0"/>
                  </a:moveTo>
                  <a:lnTo>
                    <a:pt x="144780" y="0"/>
                  </a:lnTo>
                </a:path>
              </a:pathLst>
            </a:custGeom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6A64C5E7-E5A0-4C16-A5A6-90C7C84358DA}"/>
                </a:ext>
              </a:extLst>
            </p:cNvPr>
            <p:cNvSpPr/>
            <p:nvPr/>
          </p:nvSpPr>
          <p:spPr>
            <a:xfrm>
              <a:off x="3459480" y="3132772"/>
              <a:ext cx="342900" cy="342900"/>
            </a:xfrm>
            <a:custGeom>
              <a:avLst/>
              <a:gdLst>
                <a:gd name="connsiteX0" fmla="*/ 344805 w 342900"/>
                <a:gd name="connsiteY0" fmla="*/ 172403 h 342900"/>
                <a:gd name="connsiteX1" fmla="*/ 172402 w 342900"/>
                <a:gd name="connsiteY1" fmla="*/ 344805 h 342900"/>
                <a:gd name="connsiteX2" fmla="*/ 0 w 342900"/>
                <a:gd name="connsiteY2" fmla="*/ 172403 h 342900"/>
                <a:gd name="connsiteX3" fmla="*/ 172402 w 342900"/>
                <a:gd name="connsiteY3" fmla="*/ 0 h 342900"/>
                <a:gd name="connsiteX4" fmla="*/ 344805 w 342900"/>
                <a:gd name="connsiteY4" fmla="*/ 172403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" h="342900">
                  <a:moveTo>
                    <a:pt x="344805" y="172403"/>
                  </a:moveTo>
                  <a:cubicBezTo>
                    <a:pt x="344805" y="267653"/>
                    <a:pt x="267652" y="344805"/>
                    <a:pt x="172402" y="344805"/>
                  </a:cubicBezTo>
                  <a:cubicBezTo>
                    <a:pt x="77152" y="344805"/>
                    <a:pt x="0" y="267653"/>
                    <a:pt x="0" y="172403"/>
                  </a:cubicBezTo>
                  <a:cubicBezTo>
                    <a:pt x="0" y="77153"/>
                    <a:pt x="77152" y="0"/>
                    <a:pt x="172402" y="0"/>
                  </a:cubicBezTo>
                  <a:cubicBezTo>
                    <a:pt x="266700" y="0"/>
                    <a:pt x="344805" y="77153"/>
                    <a:pt x="344805" y="172403"/>
                  </a:cubicBezTo>
                  <a:close/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6B7C71ED-01A0-4552-B5CA-B2B05E47C756}"/>
                </a:ext>
              </a:extLst>
            </p:cNvPr>
            <p:cNvSpPr/>
            <p:nvPr/>
          </p:nvSpPr>
          <p:spPr>
            <a:xfrm>
              <a:off x="3558540" y="3359467"/>
              <a:ext cx="142875" cy="28575"/>
            </a:xfrm>
            <a:custGeom>
              <a:avLst/>
              <a:gdLst>
                <a:gd name="connsiteX0" fmla="*/ 144780 w 142875"/>
                <a:gd name="connsiteY0" fmla="*/ 0 h 28575"/>
                <a:gd name="connsiteX1" fmla="*/ 72390 w 142875"/>
                <a:gd name="connsiteY1" fmla="*/ 33338 h 28575"/>
                <a:gd name="connsiteX2" fmla="*/ 0 w 142875"/>
                <a:gd name="connsiteY2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28575">
                  <a:moveTo>
                    <a:pt x="144780" y="0"/>
                  </a:moveTo>
                  <a:cubicBezTo>
                    <a:pt x="130492" y="20002"/>
                    <a:pt x="102870" y="33338"/>
                    <a:pt x="72390" y="33338"/>
                  </a:cubicBezTo>
                  <a:cubicBezTo>
                    <a:pt x="41910" y="33338"/>
                    <a:pt x="15240" y="20002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31645F6E-123A-421B-8964-CCE5395A86CE}"/>
                </a:ext>
              </a:extLst>
            </p:cNvPr>
            <p:cNvSpPr/>
            <p:nvPr/>
          </p:nvSpPr>
          <p:spPr>
            <a:xfrm>
              <a:off x="3521392" y="3583305"/>
              <a:ext cx="209550" cy="190500"/>
            </a:xfrm>
            <a:custGeom>
              <a:avLst/>
              <a:gdLst>
                <a:gd name="connsiteX0" fmla="*/ 218122 w 209550"/>
                <a:gd name="connsiteY0" fmla="*/ 157163 h 190500"/>
                <a:gd name="connsiteX1" fmla="*/ 177165 w 209550"/>
                <a:gd name="connsiteY1" fmla="*/ 198120 h 190500"/>
                <a:gd name="connsiteX2" fmla="*/ 40957 w 209550"/>
                <a:gd name="connsiteY2" fmla="*/ 198120 h 190500"/>
                <a:gd name="connsiteX3" fmla="*/ 0 w 209550"/>
                <a:gd name="connsiteY3" fmla="*/ 157163 h 190500"/>
                <a:gd name="connsiteX4" fmla="*/ 0 w 209550"/>
                <a:gd name="connsiteY4" fmla="*/ 40957 h 190500"/>
                <a:gd name="connsiteX5" fmla="*/ 40957 w 209550"/>
                <a:gd name="connsiteY5" fmla="*/ 0 h 190500"/>
                <a:gd name="connsiteX6" fmla="*/ 177165 w 209550"/>
                <a:gd name="connsiteY6" fmla="*/ 0 h 190500"/>
                <a:gd name="connsiteX7" fmla="*/ 218122 w 209550"/>
                <a:gd name="connsiteY7" fmla="*/ 40957 h 190500"/>
                <a:gd name="connsiteX8" fmla="*/ 218122 w 209550"/>
                <a:gd name="connsiteY8" fmla="*/ 15716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50" h="190500">
                  <a:moveTo>
                    <a:pt x="218122" y="157163"/>
                  </a:moveTo>
                  <a:cubicBezTo>
                    <a:pt x="218122" y="179070"/>
                    <a:pt x="200025" y="198120"/>
                    <a:pt x="177165" y="198120"/>
                  </a:cubicBezTo>
                  <a:lnTo>
                    <a:pt x="40957" y="198120"/>
                  </a:lnTo>
                  <a:cubicBezTo>
                    <a:pt x="19050" y="198120"/>
                    <a:pt x="0" y="180022"/>
                    <a:pt x="0" y="157163"/>
                  </a:cubicBezTo>
                  <a:lnTo>
                    <a:pt x="0" y="40957"/>
                  </a:lnTo>
                  <a:cubicBezTo>
                    <a:pt x="0" y="19050"/>
                    <a:pt x="18097" y="0"/>
                    <a:pt x="40957" y="0"/>
                  </a:cubicBezTo>
                  <a:lnTo>
                    <a:pt x="177165" y="0"/>
                  </a:lnTo>
                  <a:cubicBezTo>
                    <a:pt x="199072" y="0"/>
                    <a:pt x="218122" y="18097"/>
                    <a:pt x="218122" y="40957"/>
                  </a:cubicBezTo>
                  <a:lnTo>
                    <a:pt x="218122" y="157163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1589E4A-125B-4B01-8339-AB7C62AF8689}"/>
                </a:ext>
              </a:extLst>
            </p:cNvPr>
            <p:cNvSpPr/>
            <p:nvPr/>
          </p:nvSpPr>
          <p:spPr>
            <a:xfrm>
              <a:off x="3576637" y="3647122"/>
              <a:ext cx="104775" cy="57150"/>
            </a:xfrm>
            <a:custGeom>
              <a:avLst/>
              <a:gdLst>
                <a:gd name="connsiteX0" fmla="*/ 0 w 104775"/>
                <a:gd name="connsiteY0" fmla="*/ 21908 h 57150"/>
                <a:gd name="connsiteX1" fmla="*/ 43815 w 104775"/>
                <a:gd name="connsiteY1" fmla="*/ 65722 h 57150"/>
                <a:gd name="connsiteX2" fmla="*/ 108585 w 104775"/>
                <a:gd name="connsiteY2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57150">
                  <a:moveTo>
                    <a:pt x="0" y="21908"/>
                  </a:moveTo>
                  <a:lnTo>
                    <a:pt x="43815" y="65722"/>
                  </a:lnTo>
                  <a:lnTo>
                    <a:pt x="108585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CCAE494E-BEC8-4999-9AA5-548F84213D55}"/>
                </a:ext>
              </a:extLst>
            </p:cNvPr>
            <p:cNvSpPr/>
            <p:nvPr/>
          </p:nvSpPr>
          <p:spPr>
            <a:xfrm>
              <a:off x="3846194" y="3583305"/>
              <a:ext cx="209550" cy="190500"/>
            </a:xfrm>
            <a:custGeom>
              <a:avLst/>
              <a:gdLst>
                <a:gd name="connsiteX0" fmla="*/ 218123 w 209550"/>
                <a:gd name="connsiteY0" fmla="*/ 157163 h 190500"/>
                <a:gd name="connsiteX1" fmla="*/ 177165 w 209550"/>
                <a:gd name="connsiteY1" fmla="*/ 198120 h 190500"/>
                <a:gd name="connsiteX2" fmla="*/ 40958 w 209550"/>
                <a:gd name="connsiteY2" fmla="*/ 198120 h 190500"/>
                <a:gd name="connsiteX3" fmla="*/ 0 w 209550"/>
                <a:gd name="connsiteY3" fmla="*/ 157163 h 190500"/>
                <a:gd name="connsiteX4" fmla="*/ 0 w 209550"/>
                <a:gd name="connsiteY4" fmla="*/ 40957 h 190500"/>
                <a:gd name="connsiteX5" fmla="*/ 40958 w 209550"/>
                <a:gd name="connsiteY5" fmla="*/ 0 h 190500"/>
                <a:gd name="connsiteX6" fmla="*/ 177165 w 209550"/>
                <a:gd name="connsiteY6" fmla="*/ 0 h 190500"/>
                <a:gd name="connsiteX7" fmla="*/ 218123 w 209550"/>
                <a:gd name="connsiteY7" fmla="*/ 40957 h 190500"/>
                <a:gd name="connsiteX8" fmla="*/ 218123 w 209550"/>
                <a:gd name="connsiteY8" fmla="*/ 15716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50" h="190500">
                  <a:moveTo>
                    <a:pt x="218123" y="157163"/>
                  </a:moveTo>
                  <a:cubicBezTo>
                    <a:pt x="218123" y="179070"/>
                    <a:pt x="200025" y="198120"/>
                    <a:pt x="177165" y="198120"/>
                  </a:cubicBezTo>
                  <a:lnTo>
                    <a:pt x="40958" y="198120"/>
                  </a:lnTo>
                  <a:cubicBezTo>
                    <a:pt x="19050" y="198120"/>
                    <a:pt x="0" y="180022"/>
                    <a:pt x="0" y="157163"/>
                  </a:cubicBezTo>
                  <a:lnTo>
                    <a:pt x="0" y="40957"/>
                  </a:lnTo>
                  <a:cubicBezTo>
                    <a:pt x="0" y="19050"/>
                    <a:pt x="18098" y="0"/>
                    <a:pt x="40958" y="0"/>
                  </a:cubicBezTo>
                  <a:lnTo>
                    <a:pt x="177165" y="0"/>
                  </a:lnTo>
                  <a:cubicBezTo>
                    <a:pt x="199073" y="0"/>
                    <a:pt x="218123" y="18097"/>
                    <a:pt x="218123" y="40957"/>
                  </a:cubicBezTo>
                  <a:lnTo>
                    <a:pt x="218123" y="157163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06A0072E-FD05-4CB5-814F-C7F28F2951DC}"/>
                </a:ext>
              </a:extLst>
            </p:cNvPr>
            <p:cNvSpPr/>
            <p:nvPr/>
          </p:nvSpPr>
          <p:spPr>
            <a:xfrm>
              <a:off x="4170997" y="3583305"/>
              <a:ext cx="209550" cy="190500"/>
            </a:xfrm>
            <a:custGeom>
              <a:avLst/>
              <a:gdLst>
                <a:gd name="connsiteX0" fmla="*/ 218122 w 209550"/>
                <a:gd name="connsiteY0" fmla="*/ 157163 h 190500"/>
                <a:gd name="connsiteX1" fmla="*/ 177165 w 209550"/>
                <a:gd name="connsiteY1" fmla="*/ 198120 h 190500"/>
                <a:gd name="connsiteX2" fmla="*/ 40958 w 209550"/>
                <a:gd name="connsiteY2" fmla="*/ 198120 h 190500"/>
                <a:gd name="connsiteX3" fmla="*/ 0 w 209550"/>
                <a:gd name="connsiteY3" fmla="*/ 157163 h 190500"/>
                <a:gd name="connsiteX4" fmla="*/ 0 w 209550"/>
                <a:gd name="connsiteY4" fmla="*/ 40957 h 190500"/>
                <a:gd name="connsiteX5" fmla="*/ 40958 w 209550"/>
                <a:gd name="connsiteY5" fmla="*/ 0 h 190500"/>
                <a:gd name="connsiteX6" fmla="*/ 177165 w 209550"/>
                <a:gd name="connsiteY6" fmla="*/ 0 h 190500"/>
                <a:gd name="connsiteX7" fmla="*/ 218122 w 209550"/>
                <a:gd name="connsiteY7" fmla="*/ 40957 h 190500"/>
                <a:gd name="connsiteX8" fmla="*/ 218122 w 209550"/>
                <a:gd name="connsiteY8" fmla="*/ 15716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50" h="190500">
                  <a:moveTo>
                    <a:pt x="218122" y="157163"/>
                  </a:moveTo>
                  <a:cubicBezTo>
                    <a:pt x="218122" y="179070"/>
                    <a:pt x="200025" y="198120"/>
                    <a:pt x="177165" y="198120"/>
                  </a:cubicBezTo>
                  <a:lnTo>
                    <a:pt x="40958" y="198120"/>
                  </a:lnTo>
                  <a:cubicBezTo>
                    <a:pt x="19050" y="198120"/>
                    <a:pt x="0" y="180022"/>
                    <a:pt x="0" y="157163"/>
                  </a:cubicBezTo>
                  <a:lnTo>
                    <a:pt x="0" y="40957"/>
                  </a:lnTo>
                  <a:cubicBezTo>
                    <a:pt x="0" y="19050"/>
                    <a:pt x="18097" y="0"/>
                    <a:pt x="40958" y="0"/>
                  </a:cubicBezTo>
                  <a:lnTo>
                    <a:pt x="177165" y="0"/>
                  </a:lnTo>
                  <a:cubicBezTo>
                    <a:pt x="199072" y="0"/>
                    <a:pt x="218122" y="18097"/>
                    <a:pt x="218122" y="40957"/>
                  </a:cubicBezTo>
                  <a:lnTo>
                    <a:pt x="218122" y="157163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DD22A9EA-90FE-4F15-98D8-F5628F974631}"/>
                </a:ext>
              </a:extLst>
            </p:cNvPr>
            <p:cNvSpPr/>
            <p:nvPr/>
          </p:nvSpPr>
          <p:spPr>
            <a:xfrm>
              <a:off x="4217670" y="3263265"/>
              <a:ext cx="9525" cy="9525"/>
            </a:xfrm>
            <a:custGeom>
              <a:avLst/>
              <a:gdLst>
                <a:gd name="connsiteX0" fmla="*/ 0 w 0"/>
                <a:gd name="connsiteY0" fmla="*/ 0 h 0"/>
                <a:gd name="connsiteX1" fmla="*/ 2858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2858" y="0"/>
                  </a:ln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B1B91F1-11CE-4733-9C12-BBB66EC9A187}"/>
                </a:ext>
              </a:extLst>
            </p:cNvPr>
            <p:cNvSpPr/>
            <p:nvPr/>
          </p:nvSpPr>
          <p:spPr>
            <a:xfrm>
              <a:off x="3892867" y="3263265"/>
              <a:ext cx="9525" cy="9525"/>
            </a:xfrm>
            <a:custGeom>
              <a:avLst/>
              <a:gdLst>
                <a:gd name="connsiteX0" fmla="*/ 0 w 0"/>
                <a:gd name="connsiteY0" fmla="*/ 0 h 0"/>
                <a:gd name="connsiteX1" fmla="*/ 2858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2858" y="0"/>
                  </a:ln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629C9A3B-B722-4A40-B887-92EDB4EB4FE6}"/>
                </a:ext>
              </a:extLst>
            </p:cNvPr>
            <p:cNvSpPr/>
            <p:nvPr/>
          </p:nvSpPr>
          <p:spPr>
            <a:xfrm>
              <a:off x="3690937" y="3263265"/>
              <a:ext cx="9525" cy="9525"/>
            </a:xfrm>
            <a:custGeom>
              <a:avLst/>
              <a:gdLst>
                <a:gd name="connsiteX0" fmla="*/ 0 w 0"/>
                <a:gd name="connsiteY0" fmla="*/ 0 h 0"/>
                <a:gd name="connsiteX1" fmla="*/ 2857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2857" y="0"/>
                  </a:ln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1D380433-FBA5-4EBF-BFAF-0C215E01CEC8}"/>
                </a:ext>
              </a:extLst>
            </p:cNvPr>
            <p:cNvSpPr/>
            <p:nvPr/>
          </p:nvSpPr>
          <p:spPr>
            <a:xfrm>
              <a:off x="3568065" y="3263265"/>
              <a:ext cx="9525" cy="9525"/>
            </a:xfrm>
            <a:custGeom>
              <a:avLst/>
              <a:gdLst>
                <a:gd name="connsiteX0" fmla="*/ 0 w 0"/>
                <a:gd name="connsiteY0" fmla="*/ 0 h 0"/>
                <a:gd name="connsiteX1" fmla="*/ 2857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2857" y="0"/>
                  </a:ln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8EF644E1-53EF-4C8B-8221-E035DEBD2065}"/>
                </a:ext>
              </a:extLst>
            </p:cNvPr>
            <p:cNvSpPr/>
            <p:nvPr/>
          </p:nvSpPr>
          <p:spPr>
            <a:xfrm>
              <a:off x="4015740" y="3263265"/>
              <a:ext cx="9525" cy="9525"/>
            </a:xfrm>
            <a:custGeom>
              <a:avLst/>
              <a:gdLst>
                <a:gd name="connsiteX0" fmla="*/ 0 w 0"/>
                <a:gd name="connsiteY0" fmla="*/ 0 h 0"/>
                <a:gd name="connsiteX1" fmla="*/ 2857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2857" y="0"/>
                  </a:ln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02B467FE-C999-4358-A1DE-79B21751E050}"/>
                </a:ext>
              </a:extLst>
            </p:cNvPr>
            <p:cNvSpPr/>
            <p:nvPr/>
          </p:nvSpPr>
          <p:spPr>
            <a:xfrm>
              <a:off x="4340542" y="3263265"/>
              <a:ext cx="9525" cy="9525"/>
            </a:xfrm>
            <a:custGeom>
              <a:avLst/>
              <a:gdLst>
                <a:gd name="connsiteX0" fmla="*/ 0 w 0"/>
                <a:gd name="connsiteY0" fmla="*/ 0 h 0"/>
                <a:gd name="connsiteX1" fmla="*/ 2858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2858" y="0"/>
                  </a:ln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grpSp>
        <p:nvGrpSpPr>
          <p:cNvPr id="309" name="Graphic 2">
            <a:extLst>
              <a:ext uri="{FF2B5EF4-FFF2-40B4-BE49-F238E27FC236}">
                <a16:creationId xmlns:a16="http://schemas.microsoft.com/office/drawing/2014/main" id="{53108259-532A-480C-8294-906E7BE633EB}"/>
              </a:ext>
            </a:extLst>
          </p:cNvPr>
          <p:cNvGrpSpPr/>
          <p:nvPr userDrawn="1"/>
        </p:nvGrpSpPr>
        <p:grpSpPr>
          <a:xfrm>
            <a:off x="6929125" y="2712696"/>
            <a:ext cx="398322" cy="471348"/>
            <a:chOff x="7720012" y="1765934"/>
            <a:chExt cx="571500" cy="676275"/>
          </a:xfrm>
          <a:noFill/>
        </p:grpSpPr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6129B88E-038E-496F-BB43-ED97508B7209}"/>
                </a:ext>
              </a:extLst>
            </p:cNvPr>
            <p:cNvSpPr/>
            <p:nvPr/>
          </p:nvSpPr>
          <p:spPr>
            <a:xfrm>
              <a:off x="7720012" y="1765934"/>
              <a:ext cx="571500" cy="228600"/>
            </a:xfrm>
            <a:custGeom>
              <a:avLst/>
              <a:gdLst>
                <a:gd name="connsiteX0" fmla="*/ 381000 w 571500"/>
                <a:gd name="connsiteY0" fmla="*/ 139065 h 228600"/>
                <a:gd name="connsiteX1" fmla="*/ 285750 w 571500"/>
                <a:gd name="connsiteY1" fmla="*/ 234315 h 228600"/>
                <a:gd name="connsiteX2" fmla="*/ 190500 w 571500"/>
                <a:gd name="connsiteY2" fmla="*/ 139065 h 228600"/>
                <a:gd name="connsiteX3" fmla="*/ 95250 w 571500"/>
                <a:gd name="connsiteY3" fmla="*/ 234315 h 228600"/>
                <a:gd name="connsiteX4" fmla="*/ 0 w 571500"/>
                <a:gd name="connsiteY4" fmla="*/ 139065 h 228600"/>
                <a:gd name="connsiteX5" fmla="*/ 0 w 571500"/>
                <a:gd name="connsiteY5" fmla="*/ 93345 h 228600"/>
                <a:gd name="connsiteX6" fmla="*/ 90488 w 571500"/>
                <a:gd name="connsiteY6" fmla="*/ 0 h 228600"/>
                <a:gd name="connsiteX7" fmla="*/ 481013 w 571500"/>
                <a:gd name="connsiteY7" fmla="*/ 0 h 228600"/>
                <a:gd name="connsiteX8" fmla="*/ 571500 w 571500"/>
                <a:gd name="connsiteY8" fmla="*/ 93345 h 228600"/>
                <a:gd name="connsiteX9" fmla="*/ 571500 w 571500"/>
                <a:gd name="connsiteY9" fmla="*/ 139065 h 228600"/>
                <a:gd name="connsiteX10" fmla="*/ 476250 w 571500"/>
                <a:gd name="connsiteY10" fmla="*/ 234315 h 228600"/>
                <a:gd name="connsiteX11" fmla="*/ 381000 w 571500"/>
                <a:gd name="connsiteY11" fmla="*/ 139065 h 228600"/>
                <a:gd name="connsiteX12" fmla="*/ 381000 w 571500"/>
                <a:gd name="connsiteY12" fmla="*/ 13906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1500" h="228600">
                  <a:moveTo>
                    <a:pt x="381000" y="139065"/>
                  </a:moveTo>
                  <a:cubicBezTo>
                    <a:pt x="381000" y="191453"/>
                    <a:pt x="338138" y="234315"/>
                    <a:pt x="285750" y="234315"/>
                  </a:cubicBezTo>
                  <a:cubicBezTo>
                    <a:pt x="233363" y="234315"/>
                    <a:pt x="190500" y="191453"/>
                    <a:pt x="190500" y="139065"/>
                  </a:cubicBezTo>
                  <a:cubicBezTo>
                    <a:pt x="190500" y="191453"/>
                    <a:pt x="147638" y="234315"/>
                    <a:pt x="95250" y="234315"/>
                  </a:cubicBezTo>
                  <a:cubicBezTo>
                    <a:pt x="42863" y="234315"/>
                    <a:pt x="0" y="191453"/>
                    <a:pt x="0" y="139065"/>
                  </a:cubicBezTo>
                  <a:lnTo>
                    <a:pt x="0" y="93345"/>
                  </a:lnTo>
                  <a:lnTo>
                    <a:pt x="90488" y="0"/>
                  </a:lnTo>
                  <a:lnTo>
                    <a:pt x="481013" y="0"/>
                  </a:lnTo>
                  <a:lnTo>
                    <a:pt x="571500" y="93345"/>
                  </a:lnTo>
                  <a:lnTo>
                    <a:pt x="571500" y="139065"/>
                  </a:lnTo>
                  <a:cubicBezTo>
                    <a:pt x="571500" y="191453"/>
                    <a:pt x="528638" y="234315"/>
                    <a:pt x="476250" y="234315"/>
                  </a:cubicBezTo>
                  <a:cubicBezTo>
                    <a:pt x="423863" y="234315"/>
                    <a:pt x="381000" y="191453"/>
                    <a:pt x="381000" y="139065"/>
                  </a:cubicBezTo>
                  <a:lnTo>
                    <a:pt x="381000" y="139065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311" name="Graphic 2">
              <a:extLst>
                <a:ext uri="{FF2B5EF4-FFF2-40B4-BE49-F238E27FC236}">
                  <a16:creationId xmlns:a16="http://schemas.microsoft.com/office/drawing/2014/main" id="{0A55BC7D-845C-4767-99A6-8A6364DA5E97}"/>
                </a:ext>
              </a:extLst>
            </p:cNvPr>
            <p:cNvGrpSpPr/>
            <p:nvPr/>
          </p:nvGrpSpPr>
          <p:grpSpPr>
            <a:xfrm>
              <a:off x="7767637" y="2070734"/>
              <a:ext cx="476250" cy="371475"/>
              <a:chOff x="7767637" y="2070734"/>
              <a:chExt cx="476250" cy="371475"/>
            </a:xfrm>
            <a:noFill/>
          </p:grpSpPr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14757BA3-AC89-4E0E-8DC2-BF0ED140F6A6}"/>
                  </a:ext>
                </a:extLst>
              </p:cNvPr>
              <p:cNvSpPr/>
              <p:nvPr/>
            </p:nvSpPr>
            <p:spPr>
              <a:xfrm>
                <a:off x="7770494" y="2070734"/>
                <a:ext cx="466725" cy="371475"/>
              </a:xfrm>
              <a:custGeom>
                <a:avLst/>
                <a:gdLst>
                  <a:gd name="connsiteX0" fmla="*/ 473393 w 466725"/>
                  <a:gd name="connsiteY0" fmla="*/ 0 h 371475"/>
                  <a:gd name="connsiteX1" fmla="*/ 473393 w 466725"/>
                  <a:gd name="connsiteY1" fmla="*/ 337185 h 371475"/>
                  <a:gd name="connsiteX2" fmla="*/ 432435 w 466725"/>
                  <a:gd name="connsiteY2" fmla="*/ 378143 h 371475"/>
                  <a:gd name="connsiteX3" fmla="*/ 40957 w 466725"/>
                  <a:gd name="connsiteY3" fmla="*/ 378143 h 371475"/>
                  <a:gd name="connsiteX4" fmla="*/ 0 w 466725"/>
                  <a:gd name="connsiteY4" fmla="*/ 337185 h 371475"/>
                  <a:gd name="connsiteX5" fmla="*/ 0 w 466725"/>
                  <a:gd name="connsiteY5" fmla="*/ 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725" h="371475">
                    <a:moveTo>
                      <a:pt x="473393" y="0"/>
                    </a:moveTo>
                    <a:lnTo>
                      <a:pt x="473393" y="337185"/>
                    </a:lnTo>
                    <a:cubicBezTo>
                      <a:pt x="473393" y="359093"/>
                      <a:pt x="455295" y="378143"/>
                      <a:pt x="432435" y="378143"/>
                    </a:cubicBezTo>
                    <a:lnTo>
                      <a:pt x="40957" y="378143"/>
                    </a:lnTo>
                    <a:cubicBezTo>
                      <a:pt x="19050" y="378143"/>
                      <a:pt x="0" y="360045"/>
                      <a:pt x="0" y="337185"/>
                    </a:cubicBezTo>
                    <a:lnTo>
                      <a:pt x="0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D4BF5FA8-6A19-4709-A106-BA75842CB5AB}"/>
                  </a:ext>
                </a:extLst>
              </p:cNvPr>
              <p:cNvSpPr/>
              <p:nvPr/>
            </p:nvSpPr>
            <p:spPr>
              <a:xfrm>
                <a:off x="7767637" y="2373630"/>
                <a:ext cx="466725" cy="9525"/>
              </a:xfrm>
              <a:custGeom>
                <a:avLst/>
                <a:gdLst>
                  <a:gd name="connsiteX0" fmla="*/ 0 w 466725"/>
                  <a:gd name="connsiteY0" fmla="*/ 0 h 0"/>
                  <a:gd name="connsiteX1" fmla="*/ 472440 w 4667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6725">
                    <a:moveTo>
                      <a:pt x="0" y="0"/>
                    </a:moveTo>
                    <a:lnTo>
                      <a:pt x="472440" y="0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grpSp>
        <p:nvGrpSpPr>
          <p:cNvPr id="314" name="Graphic 2">
            <a:extLst>
              <a:ext uri="{FF2B5EF4-FFF2-40B4-BE49-F238E27FC236}">
                <a16:creationId xmlns:a16="http://schemas.microsoft.com/office/drawing/2014/main" id="{8D647266-8680-4C20-AA46-81CF547221F2}"/>
              </a:ext>
            </a:extLst>
          </p:cNvPr>
          <p:cNvGrpSpPr/>
          <p:nvPr userDrawn="1"/>
        </p:nvGrpSpPr>
        <p:grpSpPr>
          <a:xfrm>
            <a:off x="4758949" y="3601474"/>
            <a:ext cx="677147" cy="677148"/>
            <a:chOff x="4819264" y="2970593"/>
            <a:chExt cx="971550" cy="971550"/>
          </a:xfrm>
          <a:noFill/>
        </p:grpSpPr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52AB76D2-CA79-4A8B-8F98-EABA69A408D5}"/>
                </a:ext>
              </a:extLst>
            </p:cNvPr>
            <p:cNvSpPr/>
            <p:nvPr/>
          </p:nvSpPr>
          <p:spPr>
            <a:xfrm>
              <a:off x="5143500" y="3233737"/>
              <a:ext cx="323850" cy="419100"/>
            </a:xfrm>
            <a:custGeom>
              <a:avLst/>
              <a:gdLst>
                <a:gd name="connsiteX0" fmla="*/ 175260 w 323850"/>
                <a:gd name="connsiteY0" fmla="*/ 208597 h 419100"/>
                <a:gd name="connsiteX1" fmla="*/ 196215 w 323850"/>
                <a:gd name="connsiteY1" fmla="*/ 77153 h 419100"/>
                <a:gd name="connsiteX2" fmla="*/ 128588 w 323850"/>
                <a:gd name="connsiteY2" fmla="*/ 0 h 419100"/>
                <a:gd name="connsiteX3" fmla="*/ 0 w 323850"/>
                <a:gd name="connsiteY3" fmla="*/ 275272 h 419100"/>
                <a:gd name="connsiteX4" fmla="*/ 95250 w 323850"/>
                <a:gd name="connsiteY4" fmla="*/ 422910 h 419100"/>
                <a:gd name="connsiteX5" fmla="*/ 149543 w 323850"/>
                <a:gd name="connsiteY5" fmla="*/ 262890 h 419100"/>
                <a:gd name="connsiteX6" fmla="*/ 221932 w 323850"/>
                <a:gd name="connsiteY6" fmla="*/ 425768 h 419100"/>
                <a:gd name="connsiteX7" fmla="*/ 323850 w 323850"/>
                <a:gd name="connsiteY7" fmla="*/ 275272 h 419100"/>
                <a:gd name="connsiteX8" fmla="*/ 254318 w 323850"/>
                <a:gd name="connsiteY8" fmla="*/ 11334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3850" h="419100">
                  <a:moveTo>
                    <a:pt x="175260" y="208597"/>
                  </a:moveTo>
                  <a:cubicBezTo>
                    <a:pt x="198120" y="155257"/>
                    <a:pt x="203835" y="115253"/>
                    <a:pt x="196215" y="77153"/>
                  </a:cubicBezTo>
                  <a:cubicBezTo>
                    <a:pt x="185738" y="29528"/>
                    <a:pt x="128588" y="0"/>
                    <a:pt x="128588" y="0"/>
                  </a:cubicBezTo>
                  <a:cubicBezTo>
                    <a:pt x="116205" y="157163"/>
                    <a:pt x="0" y="149543"/>
                    <a:pt x="0" y="275272"/>
                  </a:cubicBezTo>
                  <a:cubicBezTo>
                    <a:pt x="0" y="340995"/>
                    <a:pt x="39053" y="397193"/>
                    <a:pt x="95250" y="422910"/>
                  </a:cubicBezTo>
                  <a:cubicBezTo>
                    <a:pt x="85725" y="334328"/>
                    <a:pt x="149543" y="262890"/>
                    <a:pt x="149543" y="262890"/>
                  </a:cubicBezTo>
                  <a:cubicBezTo>
                    <a:pt x="149543" y="262890"/>
                    <a:pt x="131445" y="366713"/>
                    <a:pt x="221932" y="425768"/>
                  </a:cubicBezTo>
                  <a:cubicBezTo>
                    <a:pt x="281940" y="401955"/>
                    <a:pt x="323850" y="343853"/>
                    <a:pt x="323850" y="275272"/>
                  </a:cubicBezTo>
                  <a:cubicBezTo>
                    <a:pt x="323850" y="273368"/>
                    <a:pt x="323850" y="161925"/>
                    <a:pt x="254318" y="113347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4EC5FFC1-2175-4E9E-9EAB-736BC29BEA36}"/>
                </a:ext>
              </a:extLst>
            </p:cNvPr>
            <p:cNvSpPr/>
            <p:nvPr/>
          </p:nvSpPr>
          <p:spPr>
            <a:xfrm>
              <a:off x="4819264" y="2970593"/>
              <a:ext cx="971550" cy="971550"/>
            </a:xfrm>
            <a:custGeom>
              <a:avLst/>
              <a:gdLst>
                <a:gd name="connsiteX0" fmla="*/ 729414 w 971550"/>
                <a:gd name="connsiteY0" fmla="*/ 243138 h 971550"/>
                <a:gd name="connsiteX1" fmla="*/ 729414 w 971550"/>
                <a:gd name="connsiteY1" fmla="*/ 729415 h 971550"/>
                <a:gd name="connsiteX2" fmla="*/ 243138 w 971550"/>
                <a:gd name="connsiteY2" fmla="*/ 729415 h 971550"/>
                <a:gd name="connsiteX3" fmla="*/ 243138 w 971550"/>
                <a:gd name="connsiteY3" fmla="*/ 243138 h 971550"/>
                <a:gd name="connsiteX4" fmla="*/ 729414 w 971550"/>
                <a:gd name="connsiteY4" fmla="*/ 243138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550" h="971550">
                  <a:moveTo>
                    <a:pt x="729414" y="243138"/>
                  </a:moveTo>
                  <a:cubicBezTo>
                    <a:pt x="863696" y="377420"/>
                    <a:pt x="863696" y="595133"/>
                    <a:pt x="729414" y="729415"/>
                  </a:cubicBezTo>
                  <a:cubicBezTo>
                    <a:pt x="595133" y="863696"/>
                    <a:pt x="377419" y="863696"/>
                    <a:pt x="243138" y="729415"/>
                  </a:cubicBezTo>
                  <a:cubicBezTo>
                    <a:pt x="108856" y="595133"/>
                    <a:pt x="108856" y="377420"/>
                    <a:pt x="243138" y="243138"/>
                  </a:cubicBezTo>
                  <a:cubicBezTo>
                    <a:pt x="377419" y="108857"/>
                    <a:pt x="595133" y="108857"/>
                    <a:pt x="729414" y="243138"/>
                  </a:cubicBez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grpSp>
        <p:nvGrpSpPr>
          <p:cNvPr id="317" name="Graphic 2">
            <a:extLst>
              <a:ext uri="{FF2B5EF4-FFF2-40B4-BE49-F238E27FC236}">
                <a16:creationId xmlns:a16="http://schemas.microsoft.com/office/drawing/2014/main" id="{2517C68F-E560-418C-ADD8-2B5533F09873}"/>
              </a:ext>
            </a:extLst>
          </p:cNvPr>
          <p:cNvGrpSpPr/>
          <p:nvPr userDrawn="1"/>
        </p:nvGrpSpPr>
        <p:grpSpPr>
          <a:xfrm>
            <a:off x="4980287" y="2706721"/>
            <a:ext cx="318657" cy="305380"/>
            <a:chOff x="5136832" y="1757362"/>
            <a:chExt cx="457200" cy="438150"/>
          </a:xfrm>
          <a:noFill/>
        </p:grpSpPr>
        <p:grpSp>
          <p:nvGrpSpPr>
            <p:cNvPr id="318" name="Graphic 2">
              <a:extLst>
                <a:ext uri="{FF2B5EF4-FFF2-40B4-BE49-F238E27FC236}">
                  <a16:creationId xmlns:a16="http://schemas.microsoft.com/office/drawing/2014/main" id="{0EC26D3B-B3BF-40A5-BB2D-3D8303E45936}"/>
                </a:ext>
              </a:extLst>
            </p:cNvPr>
            <p:cNvGrpSpPr/>
            <p:nvPr/>
          </p:nvGrpSpPr>
          <p:grpSpPr>
            <a:xfrm>
              <a:off x="5136832" y="1757362"/>
              <a:ext cx="457200" cy="438150"/>
              <a:chOff x="5136832" y="1757362"/>
              <a:chExt cx="457200" cy="438150"/>
            </a:xfrm>
            <a:noFill/>
          </p:grpSpPr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8FD205F6-6675-404F-8EDA-0ACFAA38C98F}"/>
                  </a:ext>
                </a:extLst>
              </p:cNvPr>
              <p:cNvSpPr/>
              <p:nvPr/>
            </p:nvSpPr>
            <p:spPr>
              <a:xfrm>
                <a:off x="5136832" y="1757362"/>
                <a:ext cx="457200" cy="438150"/>
              </a:xfrm>
              <a:custGeom>
                <a:avLst/>
                <a:gdLst>
                  <a:gd name="connsiteX0" fmla="*/ 393383 w 457200"/>
                  <a:gd name="connsiteY0" fmla="*/ 446722 h 438150"/>
                  <a:gd name="connsiteX1" fmla="*/ 457200 w 457200"/>
                  <a:gd name="connsiteY1" fmla="*/ 238125 h 438150"/>
                  <a:gd name="connsiteX2" fmla="*/ 457200 w 457200"/>
                  <a:gd name="connsiteY2" fmla="*/ 97155 h 438150"/>
                  <a:gd name="connsiteX3" fmla="*/ 449580 w 457200"/>
                  <a:gd name="connsiteY3" fmla="*/ 78105 h 438150"/>
                  <a:gd name="connsiteX4" fmla="*/ 430530 w 457200"/>
                  <a:gd name="connsiteY4" fmla="*/ 70485 h 438150"/>
                  <a:gd name="connsiteX5" fmla="*/ 251460 w 457200"/>
                  <a:gd name="connsiteY5" fmla="*/ 13335 h 438150"/>
                  <a:gd name="connsiteX6" fmla="*/ 228600 w 457200"/>
                  <a:gd name="connsiteY6" fmla="*/ 0 h 438150"/>
                  <a:gd name="connsiteX7" fmla="*/ 205740 w 457200"/>
                  <a:gd name="connsiteY7" fmla="*/ 13335 h 438150"/>
                  <a:gd name="connsiteX8" fmla="*/ 26670 w 457200"/>
                  <a:gd name="connsiteY8" fmla="*/ 71438 h 438150"/>
                  <a:gd name="connsiteX9" fmla="*/ 7620 w 457200"/>
                  <a:gd name="connsiteY9" fmla="*/ 79058 h 438150"/>
                  <a:gd name="connsiteX10" fmla="*/ 0 w 457200"/>
                  <a:gd name="connsiteY10" fmla="*/ 98108 h 438150"/>
                  <a:gd name="connsiteX11" fmla="*/ 0 w 457200"/>
                  <a:gd name="connsiteY11" fmla="*/ 239078 h 438150"/>
                  <a:gd name="connsiteX12" fmla="*/ 20003 w 457200"/>
                  <a:gd name="connsiteY12" fmla="*/ 368617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57200" h="438150">
                    <a:moveTo>
                      <a:pt x="393383" y="446722"/>
                    </a:moveTo>
                    <a:cubicBezTo>
                      <a:pt x="429578" y="401003"/>
                      <a:pt x="457200" y="335280"/>
                      <a:pt x="457200" y="238125"/>
                    </a:cubicBezTo>
                    <a:cubicBezTo>
                      <a:pt x="457200" y="196215"/>
                      <a:pt x="457200" y="97155"/>
                      <a:pt x="457200" y="97155"/>
                    </a:cubicBezTo>
                    <a:cubicBezTo>
                      <a:pt x="457200" y="89535"/>
                      <a:pt x="454343" y="82867"/>
                      <a:pt x="449580" y="78105"/>
                    </a:cubicBezTo>
                    <a:cubicBezTo>
                      <a:pt x="444818" y="73342"/>
                      <a:pt x="437198" y="70485"/>
                      <a:pt x="430530" y="70485"/>
                    </a:cubicBezTo>
                    <a:cubicBezTo>
                      <a:pt x="292418" y="73342"/>
                      <a:pt x="253365" y="15240"/>
                      <a:pt x="251460" y="13335"/>
                    </a:cubicBezTo>
                    <a:cubicBezTo>
                      <a:pt x="246698" y="4763"/>
                      <a:pt x="238125" y="0"/>
                      <a:pt x="228600" y="0"/>
                    </a:cubicBezTo>
                    <a:cubicBezTo>
                      <a:pt x="219075" y="0"/>
                      <a:pt x="210503" y="4763"/>
                      <a:pt x="205740" y="13335"/>
                    </a:cubicBezTo>
                    <a:cubicBezTo>
                      <a:pt x="203835" y="16192"/>
                      <a:pt x="164783" y="74295"/>
                      <a:pt x="26670" y="71438"/>
                    </a:cubicBezTo>
                    <a:cubicBezTo>
                      <a:pt x="19050" y="71438"/>
                      <a:pt x="12383" y="74295"/>
                      <a:pt x="7620" y="79058"/>
                    </a:cubicBezTo>
                    <a:cubicBezTo>
                      <a:pt x="2858" y="83820"/>
                      <a:pt x="0" y="91440"/>
                      <a:pt x="0" y="98108"/>
                    </a:cubicBezTo>
                    <a:cubicBezTo>
                      <a:pt x="0" y="98108"/>
                      <a:pt x="0" y="197167"/>
                      <a:pt x="0" y="239078"/>
                    </a:cubicBezTo>
                    <a:cubicBezTo>
                      <a:pt x="0" y="290513"/>
                      <a:pt x="7620" y="333375"/>
                      <a:pt x="20003" y="368617"/>
                    </a:cubicBezTo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5C655B2B-2839-40C6-B3D3-2E1DEDEA5C96}"/>
                  </a:ext>
                </a:extLst>
              </p:cNvPr>
              <p:cNvSpPr/>
              <p:nvPr/>
            </p:nvSpPr>
            <p:spPr>
              <a:xfrm>
                <a:off x="5252084" y="1953577"/>
                <a:ext cx="219075" cy="142875"/>
              </a:xfrm>
              <a:custGeom>
                <a:avLst/>
                <a:gdLst>
                  <a:gd name="connsiteX0" fmla="*/ 0 w 219075"/>
                  <a:gd name="connsiteY0" fmla="*/ 73342 h 142875"/>
                  <a:gd name="connsiteX1" fmla="*/ 76200 w 219075"/>
                  <a:gd name="connsiteY1" fmla="*/ 150495 h 142875"/>
                  <a:gd name="connsiteX2" fmla="*/ 225743 w 219075"/>
                  <a:gd name="connsiteY2" fmla="*/ 0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142875">
                    <a:moveTo>
                      <a:pt x="0" y="73342"/>
                    </a:moveTo>
                    <a:lnTo>
                      <a:pt x="76200" y="150495"/>
                    </a:lnTo>
                    <a:lnTo>
                      <a:pt x="225743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A71F97E0-779B-4992-BB2B-091FF7A58CAC}"/>
                </a:ext>
              </a:extLst>
            </p:cNvPr>
            <p:cNvSpPr/>
            <p:nvPr/>
          </p:nvSpPr>
          <p:spPr>
            <a:xfrm>
              <a:off x="5061584" y="2190560"/>
              <a:ext cx="600075" cy="257175"/>
            </a:xfrm>
            <a:custGeom>
              <a:avLst/>
              <a:gdLst>
                <a:gd name="connsiteX0" fmla="*/ 0 w 600075"/>
                <a:gd name="connsiteY0" fmla="*/ 243077 h 257175"/>
                <a:gd name="connsiteX1" fmla="*/ 238125 w 600075"/>
                <a:gd name="connsiteY1" fmla="*/ 261175 h 257175"/>
                <a:gd name="connsiteX2" fmla="*/ 597217 w 600075"/>
                <a:gd name="connsiteY2" fmla="*/ 84962 h 257175"/>
                <a:gd name="connsiteX3" fmla="*/ 337185 w 600075"/>
                <a:gd name="connsiteY3" fmla="*/ 106870 h 257175"/>
                <a:gd name="connsiteX4" fmla="*/ 337185 w 600075"/>
                <a:gd name="connsiteY4" fmla="*/ 35432 h 257175"/>
                <a:gd name="connsiteX5" fmla="*/ 134303 w 600075"/>
                <a:gd name="connsiteY5" fmla="*/ 2095 h 257175"/>
                <a:gd name="connsiteX6" fmla="*/ 953 w 600075"/>
                <a:gd name="connsiteY6" fmla="*/ 4400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075" h="257175">
                  <a:moveTo>
                    <a:pt x="0" y="243077"/>
                  </a:moveTo>
                  <a:cubicBezTo>
                    <a:pt x="100013" y="265937"/>
                    <a:pt x="213360" y="263080"/>
                    <a:pt x="238125" y="261175"/>
                  </a:cubicBezTo>
                  <a:cubicBezTo>
                    <a:pt x="413385" y="244030"/>
                    <a:pt x="661988" y="156400"/>
                    <a:pt x="597217" y="84962"/>
                  </a:cubicBezTo>
                  <a:cubicBezTo>
                    <a:pt x="573405" y="59245"/>
                    <a:pt x="322897" y="117347"/>
                    <a:pt x="337185" y="106870"/>
                  </a:cubicBezTo>
                  <a:cubicBezTo>
                    <a:pt x="381000" y="73532"/>
                    <a:pt x="376238" y="50672"/>
                    <a:pt x="337185" y="35432"/>
                  </a:cubicBezTo>
                  <a:cubicBezTo>
                    <a:pt x="280988" y="12572"/>
                    <a:pt x="194310" y="-6478"/>
                    <a:pt x="134303" y="2095"/>
                  </a:cubicBezTo>
                  <a:cubicBezTo>
                    <a:pt x="115253" y="4952"/>
                    <a:pt x="64770" y="18287"/>
                    <a:pt x="953" y="44005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0B49CCF5-3749-4879-9470-7C08085F50D0}"/>
                </a:ext>
              </a:extLst>
            </p:cNvPr>
            <p:cNvSpPr/>
            <p:nvPr/>
          </p:nvSpPr>
          <p:spPr>
            <a:xfrm>
              <a:off x="5267325" y="2297429"/>
              <a:ext cx="123825" cy="19050"/>
            </a:xfrm>
            <a:custGeom>
              <a:avLst/>
              <a:gdLst>
                <a:gd name="connsiteX0" fmla="*/ 131445 w 123825"/>
                <a:gd name="connsiteY0" fmla="*/ 0 h 19050"/>
                <a:gd name="connsiteX1" fmla="*/ 0 w 123825"/>
                <a:gd name="connsiteY1" fmla="*/ 1619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9050">
                  <a:moveTo>
                    <a:pt x="131445" y="0"/>
                  </a:moveTo>
                  <a:cubicBezTo>
                    <a:pt x="83820" y="29528"/>
                    <a:pt x="0" y="16192"/>
                    <a:pt x="0" y="16192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022B7EC8-9AD8-4DAC-9299-6B296BF62865}"/>
                </a:ext>
              </a:extLst>
            </p:cNvPr>
            <p:cNvSpPr/>
            <p:nvPr/>
          </p:nvSpPr>
          <p:spPr>
            <a:xfrm>
              <a:off x="4931330" y="2204084"/>
              <a:ext cx="133350" cy="247650"/>
            </a:xfrm>
            <a:custGeom>
              <a:avLst/>
              <a:gdLst>
                <a:gd name="connsiteX0" fmla="*/ 129302 w 133350"/>
                <a:gd name="connsiteY0" fmla="*/ 225743 h 247650"/>
                <a:gd name="connsiteX1" fmla="*/ 97869 w 133350"/>
                <a:gd name="connsiteY1" fmla="*/ 252413 h 247650"/>
                <a:gd name="connsiteX2" fmla="*/ 37862 w 133350"/>
                <a:gd name="connsiteY2" fmla="*/ 252413 h 247650"/>
                <a:gd name="connsiteX3" fmla="*/ 6429 w 133350"/>
                <a:gd name="connsiteY3" fmla="*/ 225743 h 247650"/>
                <a:gd name="connsiteX4" fmla="*/ 6429 w 133350"/>
                <a:gd name="connsiteY4" fmla="*/ 26670 h 247650"/>
                <a:gd name="connsiteX5" fmla="*/ 37862 w 133350"/>
                <a:gd name="connsiteY5" fmla="*/ 0 h 247650"/>
                <a:gd name="connsiteX6" fmla="*/ 97869 w 133350"/>
                <a:gd name="connsiteY6" fmla="*/ 0 h 247650"/>
                <a:gd name="connsiteX7" fmla="*/ 129302 w 133350"/>
                <a:gd name="connsiteY7" fmla="*/ 26670 h 247650"/>
                <a:gd name="connsiteX8" fmla="*/ 129302 w 133350"/>
                <a:gd name="connsiteY8" fmla="*/ 22574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247650">
                  <a:moveTo>
                    <a:pt x="129302" y="225743"/>
                  </a:moveTo>
                  <a:cubicBezTo>
                    <a:pt x="127397" y="240983"/>
                    <a:pt x="113109" y="252413"/>
                    <a:pt x="97869" y="252413"/>
                  </a:cubicBezTo>
                  <a:cubicBezTo>
                    <a:pt x="77867" y="252413"/>
                    <a:pt x="57864" y="252413"/>
                    <a:pt x="37862" y="252413"/>
                  </a:cubicBezTo>
                  <a:cubicBezTo>
                    <a:pt x="23575" y="252413"/>
                    <a:pt x="9287" y="240030"/>
                    <a:pt x="6429" y="225743"/>
                  </a:cubicBezTo>
                  <a:cubicBezTo>
                    <a:pt x="-2143" y="160020"/>
                    <a:pt x="-2143" y="93345"/>
                    <a:pt x="6429" y="26670"/>
                  </a:cubicBezTo>
                  <a:cubicBezTo>
                    <a:pt x="8334" y="11430"/>
                    <a:pt x="22622" y="0"/>
                    <a:pt x="37862" y="0"/>
                  </a:cubicBezTo>
                  <a:cubicBezTo>
                    <a:pt x="57864" y="0"/>
                    <a:pt x="77867" y="0"/>
                    <a:pt x="97869" y="0"/>
                  </a:cubicBezTo>
                  <a:cubicBezTo>
                    <a:pt x="112157" y="0"/>
                    <a:pt x="126444" y="12383"/>
                    <a:pt x="129302" y="26670"/>
                  </a:cubicBezTo>
                  <a:cubicBezTo>
                    <a:pt x="137875" y="92393"/>
                    <a:pt x="137875" y="159068"/>
                    <a:pt x="129302" y="225743"/>
                  </a:cubicBez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grpSp>
        <p:nvGrpSpPr>
          <p:cNvPr id="324" name="Graphic 2">
            <a:extLst>
              <a:ext uri="{FF2B5EF4-FFF2-40B4-BE49-F238E27FC236}">
                <a16:creationId xmlns:a16="http://schemas.microsoft.com/office/drawing/2014/main" id="{FFA89035-0BBF-407A-AA6F-B70697E5726A}"/>
              </a:ext>
            </a:extLst>
          </p:cNvPr>
          <p:cNvGrpSpPr/>
          <p:nvPr userDrawn="1"/>
        </p:nvGrpSpPr>
        <p:grpSpPr>
          <a:xfrm>
            <a:off x="2756108" y="4738877"/>
            <a:ext cx="561609" cy="470659"/>
            <a:chOff x="2200275" y="4514850"/>
            <a:chExt cx="805780" cy="675287"/>
          </a:xfrm>
          <a:noFill/>
        </p:grpSpPr>
        <p:grpSp>
          <p:nvGrpSpPr>
            <p:cNvPr id="325" name="Graphic 2">
              <a:extLst>
                <a:ext uri="{FF2B5EF4-FFF2-40B4-BE49-F238E27FC236}">
                  <a16:creationId xmlns:a16="http://schemas.microsoft.com/office/drawing/2014/main" id="{0359EEA3-A7DD-4C76-BD20-D5FB5323A50C}"/>
                </a:ext>
              </a:extLst>
            </p:cNvPr>
            <p:cNvGrpSpPr/>
            <p:nvPr/>
          </p:nvGrpSpPr>
          <p:grpSpPr>
            <a:xfrm>
              <a:off x="2200275" y="4514850"/>
              <a:ext cx="714375" cy="609600"/>
              <a:chOff x="2200275" y="4514850"/>
              <a:chExt cx="714375" cy="609600"/>
            </a:xfrm>
            <a:noFill/>
          </p:grpSpPr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0E6D68C7-273E-496F-9103-500927078E16}"/>
                  </a:ext>
                </a:extLst>
              </p:cNvPr>
              <p:cNvSpPr/>
              <p:nvPr/>
            </p:nvSpPr>
            <p:spPr>
              <a:xfrm>
                <a:off x="2320290" y="4620577"/>
                <a:ext cx="9525" cy="400050"/>
              </a:xfrm>
              <a:custGeom>
                <a:avLst/>
                <a:gdLst>
                  <a:gd name="connsiteX0" fmla="*/ 0 w 0"/>
                  <a:gd name="connsiteY0" fmla="*/ 0 h 400050"/>
                  <a:gd name="connsiteX1" fmla="*/ 0 w 0"/>
                  <a:gd name="connsiteY1" fmla="*/ 40386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400050">
                    <a:moveTo>
                      <a:pt x="0" y="0"/>
                    </a:moveTo>
                    <a:lnTo>
                      <a:pt x="0" y="403860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31096853-E1B6-47F3-BE7C-23659FBFFD7E}"/>
                  </a:ext>
                </a:extLst>
              </p:cNvPr>
              <p:cNvSpPr/>
              <p:nvPr/>
            </p:nvSpPr>
            <p:spPr>
              <a:xfrm>
                <a:off x="2415540" y="4620577"/>
                <a:ext cx="9525" cy="352425"/>
              </a:xfrm>
              <a:custGeom>
                <a:avLst/>
                <a:gdLst>
                  <a:gd name="connsiteX0" fmla="*/ 0 w 0"/>
                  <a:gd name="connsiteY0" fmla="*/ 0 h 352425"/>
                  <a:gd name="connsiteX1" fmla="*/ 0 w 0"/>
                  <a:gd name="connsiteY1" fmla="*/ 355282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352425">
                    <a:moveTo>
                      <a:pt x="0" y="0"/>
                    </a:moveTo>
                    <a:lnTo>
                      <a:pt x="0" y="355282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C79C7F58-4E66-4D57-95AF-912F8AF84423}"/>
                  </a:ext>
                </a:extLst>
              </p:cNvPr>
              <p:cNvSpPr/>
              <p:nvPr/>
            </p:nvSpPr>
            <p:spPr>
              <a:xfrm>
                <a:off x="2509837" y="4620577"/>
                <a:ext cx="9525" cy="352425"/>
              </a:xfrm>
              <a:custGeom>
                <a:avLst/>
                <a:gdLst>
                  <a:gd name="connsiteX0" fmla="*/ 0 w 0"/>
                  <a:gd name="connsiteY0" fmla="*/ 0 h 352425"/>
                  <a:gd name="connsiteX1" fmla="*/ 0 w 0"/>
                  <a:gd name="connsiteY1" fmla="*/ 355282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352425">
                    <a:moveTo>
                      <a:pt x="0" y="0"/>
                    </a:moveTo>
                    <a:lnTo>
                      <a:pt x="0" y="355282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991DB3A7-B315-42FC-B108-EB7B0BBD835C}"/>
                  </a:ext>
                </a:extLst>
              </p:cNvPr>
              <p:cNvSpPr/>
              <p:nvPr/>
            </p:nvSpPr>
            <p:spPr>
              <a:xfrm>
                <a:off x="2795587" y="4620577"/>
                <a:ext cx="9525" cy="95250"/>
              </a:xfrm>
              <a:custGeom>
                <a:avLst/>
                <a:gdLst>
                  <a:gd name="connsiteX0" fmla="*/ 0 w 0"/>
                  <a:gd name="connsiteY0" fmla="*/ 0 h 95250"/>
                  <a:gd name="connsiteX1" fmla="*/ 0 w 0"/>
                  <a:gd name="connsiteY1" fmla="*/ 97155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5250">
                    <a:moveTo>
                      <a:pt x="0" y="0"/>
                    </a:moveTo>
                    <a:lnTo>
                      <a:pt x="0" y="97155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660F0F77-8340-4428-96D0-6396F43A52A4}"/>
                  </a:ext>
                </a:extLst>
              </p:cNvPr>
              <p:cNvSpPr/>
              <p:nvPr/>
            </p:nvSpPr>
            <p:spPr>
              <a:xfrm>
                <a:off x="2700337" y="4620577"/>
                <a:ext cx="9525" cy="95250"/>
              </a:xfrm>
              <a:custGeom>
                <a:avLst/>
                <a:gdLst>
                  <a:gd name="connsiteX0" fmla="*/ 0 w 0"/>
                  <a:gd name="connsiteY0" fmla="*/ 0 h 95250"/>
                  <a:gd name="connsiteX1" fmla="*/ 0 w 0"/>
                  <a:gd name="connsiteY1" fmla="*/ 97155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5250">
                    <a:moveTo>
                      <a:pt x="0" y="0"/>
                    </a:moveTo>
                    <a:lnTo>
                      <a:pt x="0" y="97155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2FA32944-0D3F-4DE7-86E8-B87E1DB33337}"/>
                  </a:ext>
                </a:extLst>
              </p:cNvPr>
              <p:cNvSpPr/>
              <p:nvPr/>
            </p:nvSpPr>
            <p:spPr>
              <a:xfrm>
                <a:off x="2605087" y="4620577"/>
                <a:ext cx="9525" cy="152400"/>
              </a:xfrm>
              <a:custGeom>
                <a:avLst/>
                <a:gdLst>
                  <a:gd name="connsiteX0" fmla="*/ 0 w 0"/>
                  <a:gd name="connsiteY0" fmla="*/ 0 h 152400"/>
                  <a:gd name="connsiteX1" fmla="*/ 0 w 0"/>
                  <a:gd name="connsiteY1" fmla="*/ 16002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52400">
                    <a:moveTo>
                      <a:pt x="0" y="0"/>
                    </a:moveTo>
                    <a:lnTo>
                      <a:pt x="0" y="160020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BB777B4F-672C-409B-A0B1-283D4A194BE1}"/>
                  </a:ext>
                </a:extLst>
              </p:cNvPr>
              <p:cNvSpPr/>
              <p:nvPr/>
            </p:nvSpPr>
            <p:spPr>
              <a:xfrm>
                <a:off x="2200275" y="4514850"/>
                <a:ext cx="714375" cy="609600"/>
              </a:xfrm>
              <a:custGeom>
                <a:avLst/>
                <a:gdLst>
                  <a:gd name="connsiteX0" fmla="*/ 404813 w 714375"/>
                  <a:gd name="connsiteY0" fmla="*/ 614363 h 609600"/>
                  <a:gd name="connsiteX1" fmla="*/ 40958 w 714375"/>
                  <a:gd name="connsiteY1" fmla="*/ 614363 h 609600"/>
                  <a:gd name="connsiteX2" fmla="*/ 0 w 714375"/>
                  <a:gd name="connsiteY2" fmla="*/ 573405 h 609600"/>
                  <a:gd name="connsiteX3" fmla="*/ 0 w 714375"/>
                  <a:gd name="connsiteY3" fmla="*/ 40957 h 609600"/>
                  <a:gd name="connsiteX4" fmla="*/ 40958 w 714375"/>
                  <a:gd name="connsiteY4" fmla="*/ 0 h 609600"/>
                  <a:gd name="connsiteX5" fmla="*/ 673418 w 714375"/>
                  <a:gd name="connsiteY5" fmla="*/ 0 h 609600"/>
                  <a:gd name="connsiteX6" fmla="*/ 714375 w 714375"/>
                  <a:gd name="connsiteY6" fmla="*/ 40957 h 609600"/>
                  <a:gd name="connsiteX7" fmla="*/ 714375 w 714375"/>
                  <a:gd name="connsiteY7" fmla="*/ 328613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4375" h="609600">
                    <a:moveTo>
                      <a:pt x="404813" y="614363"/>
                    </a:moveTo>
                    <a:lnTo>
                      <a:pt x="40958" y="614363"/>
                    </a:lnTo>
                    <a:cubicBezTo>
                      <a:pt x="19050" y="614363"/>
                      <a:pt x="0" y="596265"/>
                      <a:pt x="0" y="573405"/>
                    </a:cubicBezTo>
                    <a:lnTo>
                      <a:pt x="0" y="40957"/>
                    </a:lnTo>
                    <a:cubicBezTo>
                      <a:pt x="0" y="19050"/>
                      <a:pt x="18097" y="0"/>
                      <a:pt x="40958" y="0"/>
                    </a:cubicBezTo>
                    <a:lnTo>
                      <a:pt x="673418" y="0"/>
                    </a:lnTo>
                    <a:cubicBezTo>
                      <a:pt x="695325" y="0"/>
                      <a:pt x="714375" y="18097"/>
                      <a:pt x="714375" y="40957"/>
                    </a:cubicBezTo>
                    <a:lnTo>
                      <a:pt x="714375" y="328613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326" name="Graphic 2">
              <a:extLst>
                <a:ext uri="{FF2B5EF4-FFF2-40B4-BE49-F238E27FC236}">
                  <a16:creationId xmlns:a16="http://schemas.microsoft.com/office/drawing/2014/main" id="{572CD25B-4A14-4177-A764-7F0B7486B2DB}"/>
                </a:ext>
              </a:extLst>
            </p:cNvPr>
            <p:cNvGrpSpPr/>
            <p:nvPr/>
          </p:nvGrpSpPr>
          <p:grpSpPr>
            <a:xfrm>
              <a:off x="2606005" y="4780562"/>
              <a:ext cx="400050" cy="409575"/>
              <a:chOff x="2606005" y="4780562"/>
              <a:chExt cx="400050" cy="409575"/>
            </a:xfrm>
            <a:noFill/>
          </p:grpSpPr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F03B0864-2655-4440-8BEE-222C01773950}"/>
                  </a:ext>
                </a:extLst>
              </p:cNvPr>
              <p:cNvSpPr/>
              <p:nvPr/>
            </p:nvSpPr>
            <p:spPr>
              <a:xfrm>
                <a:off x="2862262" y="5043487"/>
                <a:ext cx="142875" cy="142875"/>
              </a:xfrm>
              <a:custGeom>
                <a:avLst/>
                <a:gdLst>
                  <a:gd name="connsiteX0" fmla="*/ 67628 w 142875"/>
                  <a:gd name="connsiteY0" fmla="*/ 0 h 142875"/>
                  <a:gd name="connsiteX1" fmla="*/ 134303 w 142875"/>
                  <a:gd name="connsiteY1" fmla="*/ 66675 h 142875"/>
                  <a:gd name="connsiteX2" fmla="*/ 134303 w 142875"/>
                  <a:gd name="connsiteY2" fmla="*/ 133350 h 142875"/>
                  <a:gd name="connsiteX3" fmla="*/ 100965 w 142875"/>
                  <a:gd name="connsiteY3" fmla="*/ 147638 h 142875"/>
                  <a:gd name="connsiteX4" fmla="*/ 67628 w 142875"/>
                  <a:gd name="connsiteY4" fmla="*/ 133350 h 142875"/>
                  <a:gd name="connsiteX5" fmla="*/ 0 w 142875"/>
                  <a:gd name="connsiteY5" fmla="*/ 65722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2875" h="142875">
                    <a:moveTo>
                      <a:pt x="67628" y="0"/>
                    </a:moveTo>
                    <a:lnTo>
                      <a:pt x="134303" y="66675"/>
                    </a:lnTo>
                    <a:cubicBezTo>
                      <a:pt x="152400" y="84772"/>
                      <a:pt x="152400" y="115253"/>
                      <a:pt x="134303" y="133350"/>
                    </a:cubicBezTo>
                    <a:cubicBezTo>
                      <a:pt x="124778" y="142875"/>
                      <a:pt x="113347" y="147638"/>
                      <a:pt x="100965" y="147638"/>
                    </a:cubicBezTo>
                    <a:cubicBezTo>
                      <a:pt x="88583" y="147638"/>
                      <a:pt x="77153" y="142875"/>
                      <a:pt x="67628" y="133350"/>
                    </a:cubicBezTo>
                    <a:lnTo>
                      <a:pt x="0" y="65722"/>
                    </a:ln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308F981E-A34F-49FF-A5E2-CFF0D9AA2AB7}"/>
                  </a:ext>
                </a:extLst>
              </p:cNvPr>
              <p:cNvSpPr/>
              <p:nvPr/>
            </p:nvSpPr>
            <p:spPr>
              <a:xfrm>
                <a:off x="2606005" y="4780562"/>
                <a:ext cx="342900" cy="342900"/>
              </a:xfrm>
              <a:custGeom>
                <a:avLst/>
                <a:gdLst>
                  <a:gd name="connsiteX0" fmla="*/ 348649 w 342900"/>
                  <a:gd name="connsiteY0" fmla="*/ 177200 h 342900"/>
                  <a:gd name="connsiteX1" fmla="*/ 171485 w 342900"/>
                  <a:gd name="connsiteY1" fmla="*/ 348650 h 342900"/>
                  <a:gd name="connsiteX2" fmla="*/ 35 w 342900"/>
                  <a:gd name="connsiteY2" fmla="*/ 171485 h 342900"/>
                  <a:gd name="connsiteX3" fmla="*/ 177199 w 342900"/>
                  <a:gd name="connsiteY3" fmla="*/ 35 h 342900"/>
                  <a:gd name="connsiteX4" fmla="*/ 348649 w 342900"/>
                  <a:gd name="connsiteY4" fmla="*/ 1772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0" h="342900">
                    <a:moveTo>
                      <a:pt x="348649" y="177200"/>
                    </a:moveTo>
                    <a:cubicBezTo>
                      <a:pt x="346744" y="273402"/>
                      <a:pt x="267687" y="350555"/>
                      <a:pt x="171485" y="348650"/>
                    </a:cubicBezTo>
                    <a:cubicBezTo>
                      <a:pt x="75282" y="346744"/>
                      <a:pt x="-1871" y="267687"/>
                      <a:pt x="35" y="171485"/>
                    </a:cubicBezTo>
                    <a:cubicBezTo>
                      <a:pt x="1940" y="75282"/>
                      <a:pt x="80997" y="-1870"/>
                      <a:pt x="177199" y="35"/>
                    </a:cubicBezTo>
                    <a:cubicBezTo>
                      <a:pt x="273402" y="987"/>
                      <a:pt x="349602" y="80997"/>
                      <a:pt x="348649" y="177200"/>
                    </a:cubicBezTo>
                    <a:close/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66723D25-FC68-4D73-9522-0FDF52331C01}"/>
                  </a:ext>
                </a:extLst>
              </p:cNvPr>
              <p:cNvSpPr/>
              <p:nvPr/>
            </p:nvSpPr>
            <p:spPr>
              <a:xfrm>
                <a:off x="2687002" y="4861541"/>
                <a:ext cx="76200" cy="76200"/>
              </a:xfrm>
              <a:custGeom>
                <a:avLst/>
                <a:gdLst>
                  <a:gd name="connsiteX0" fmla="*/ 0 w 76200"/>
                  <a:gd name="connsiteY0" fmla="*/ 80981 h 76200"/>
                  <a:gd name="connsiteX1" fmla="*/ 83820 w 76200"/>
                  <a:gd name="connsiteY1" fmla="*/ 18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200" h="76200">
                    <a:moveTo>
                      <a:pt x="0" y="80981"/>
                    </a:moveTo>
                    <a:cubicBezTo>
                      <a:pt x="952" y="35261"/>
                      <a:pt x="38100" y="-934"/>
                      <a:pt x="83820" y="18"/>
                    </a:cubicBezTo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grpSp>
        <p:nvGrpSpPr>
          <p:cNvPr id="337" name="Graphic 2">
            <a:extLst>
              <a:ext uri="{FF2B5EF4-FFF2-40B4-BE49-F238E27FC236}">
                <a16:creationId xmlns:a16="http://schemas.microsoft.com/office/drawing/2014/main" id="{703277FA-A1A1-4EA1-9E1F-9B188512E4C0}"/>
              </a:ext>
            </a:extLst>
          </p:cNvPr>
          <p:cNvGrpSpPr/>
          <p:nvPr userDrawn="1"/>
        </p:nvGrpSpPr>
        <p:grpSpPr>
          <a:xfrm>
            <a:off x="3819723" y="4696389"/>
            <a:ext cx="489484" cy="464709"/>
            <a:chOff x="3605580" y="4453890"/>
            <a:chExt cx="695325" cy="666750"/>
          </a:xfrm>
          <a:noFill/>
        </p:grpSpPr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B89CFA4-6CC0-4486-B4B1-65E96A61FCD3}"/>
                </a:ext>
              </a:extLst>
            </p:cNvPr>
            <p:cNvSpPr/>
            <p:nvPr/>
          </p:nvSpPr>
          <p:spPr>
            <a:xfrm>
              <a:off x="3669982" y="4453890"/>
              <a:ext cx="571500" cy="76200"/>
            </a:xfrm>
            <a:custGeom>
              <a:avLst/>
              <a:gdLst>
                <a:gd name="connsiteX0" fmla="*/ 0 w 571500"/>
                <a:gd name="connsiteY0" fmla="*/ 84772 h 76200"/>
                <a:gd name="connsiteX1" fmla="*/ 0 w 571500"/>
                <a:gd name="connsiteY1" fmla="*/ 40957 h 76200"/>
                <a:gd name="connsiteX2" fmla="*/ 40958 w 571500"/>
                <a:gd name="connsiteY2" fmla="*/ 0 h 76200"/>
                <a:gd name="connsiteX3" fmla="*/ 531495 w 571500"/>
                <a:gd name="connsiteY3" fmla="*/ 0 h 76200"/>
                <a:gd name="connsiteX4" fmla="*/ 572453 w 571500"/>
                <a:gd name="connsiteY4" fmla="*/ 40957 h 76200"/>
                <a:gd name="connsiteX5" fmla="*/ 572453 w 571500"/>
                <a:gd name="connsiteY5" fmla="*/ 847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0" h="76200">
                  <a:moveTo>
                    <a:pt x="0" y="84772"/>
                  </a:moveTo>
                  <a:lnTo>
                    <a:pt x="0" y="40957"/>
                  </a:lnTo>
                  <a:cubicBezTo>
                    <a:pt x="0" y="19050"/>
                    <a:pt x="18098" y="0"/>
                    <a:pt x="40958" y="0"/>
                  </a:cubicBezTo>
                  <a:lnTo>
                    <a:pt x="531495" y="0"/>
                  </a:lnTo>
                  <a:cubicBezTo>
                    <a:pt x="553403" y="0"/>
                    <a:pt x="572453" y="18097"/>
                    <a:pt x="572453" y="40957"/>
                  </a:cubicBezTo>
                  <a:lnTo>
                    <a:pt x="572453" y="84772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99BA896-426F-496C-8A58-8FF8FE6C5C3E}"/>
                </a:ext>
              </a:extLst>
            </p:cNvPr>
            <p:cNvSpPr/>
            <p:nvPr/>
          </p:nvSpPr>
          <p:spPr>
            <a:xfrm>
              <a:off x="3605580" y="4537709"/>
              <a:ext cx="695325" cy="590550"/>
            </a:xfrm>
            <a:custGeom>
              <a:avLst/>
              <a:gdLst>
                <a:gd name="connsiteX0" fmla="*/ 12967 w 695325"/>
                <a:gd name="connsiteY0" fmla="*/ 40958 h 590550"/>
                <a:gd name="connsiteX1" fmla="*/ 53925 w 695325"/>
                <a:gd name="connsiteY1" fmla="*/ 0 h 590550"/>
                <a:gd name="connsiteX2" fmla="*/ 647332 w 695325"/>
                <a:gd name="connsiteY2" fmla="*/ 0 h 590550"/>
                <a:gd name="connsiteX3" fmla="*/ 688289 w 695325"/>
                <a:gd name="connsiteY3" fmla="*/ 40958 h 590550"/>
                <a:gd name="connsiteX4" fmla="*/ 688289 w 695325"/>
                <a:gd name="connsiteY4" fmla="*/ 441960 h 590550"/>
                <a:gd name="connsiteX5" fmla="*/ 694957 w 695325"/>
                <a:gd name="connsiteY5" fmla="*/ 521970 h 590550"/>
                <a:gd name="connsiteX6" fmla="*/ 699719 w 695325"/>
                <a:gd name="connsiteY6" fmla="*/ 550545 h 590550"/>
                <a:gd name="connsiteX7" fmla="*/ 666382 w 695325"/>
                <a:gd name="connsiteY7" fmla="*/ 590550 h 590550"/>
                <a:gd name="connsiteX8" fmla="*/ 33922 w 695325"/>
                <a:gd name="connsiteY8" fmla="*/ 590550 h 590550"/>
                <a:gd name="connsiteX9" fmla="*/ 585 w 695325"/>
                <a:gd name="connsiteY9" fmla="*/ 550545 h 590550"/>
                <a:gd name="connsiteX10" fmla="*/ 5347 w 695325"/>
                <a:gd name="connsiteY10" fmla="*/ 521970 h 590550"/>
                <a:gd name="connsiteX11" fmla="*/ 12014 w 695325"/>
                <a:gd name="connsiteY11" fmla="*/ 441960 h 590550"/>
                <a:gd name="connsiteX12" fmla="*/ 12014 w 695325"/>
                <a:gd name="connsiteY12" fmla="*/ 40958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90550">
                  <a:moveTo>
                    <a:pt x="12967" y="40958"/>
                  </a:moveTo>
                  <a:cubicBezTo>
                    <a:pt x="12967" y="19050"/>
                    <a:pt x="31064" y="0"/>
                    <a:pt x="53925" y="0"/>
                  </a:cubicBezTo>
                  <a:lnTo>
                    <a:pt x="647332" y="0"/>
                  </a:lnTo>
                  <a:cubicBezTo>
                    <a:pt x="669239" y="0"/>
                    <a:pt x="688289" y="18097"/>
                    <a:pt x="688289" y="40958"/>
                  </a:cubicBezTo>
                  <a:lnTo>
                    <a:pt x="688289" y="441960"/>
                  </a:lnTo>
                  <a:cubicBezTo>
                    <a:pt x="688289" y="463868"/>
                    <a:pt x="691147" y="500063"/>
                    <a:pt x="694957" y="521970"/>
                  </a:cubicBezTo>
                  <a:lnTo>
                    <a:pt x="699719" y="550545"/>
                  </a:lnTo>
                  <a:cubicBezTo>
                    <a:pt x="703529" y="572453"/>
                    <a:pt x="688289" y="590550"/>
                    <a:pt x="666382" y="590550"/>
                  </a:cubicBezTo>
                  <a:lnTo>
                    <a:pt x="33922" y="590550"/>
                  </a:lnTo>
                  <a:cubicBezTo>
                    <a:pt x="12014" y="590550"/>
                    <a:pt x="-3225" y="572453"/>
                    <a:pt x="585" y="550545"/>
                  </a:cubicBezTo>
                  <a:lnTo>
                    <a:pt x="5347" y="521970"/>
                  </a:lnTo>
                  <a:cubicBezTo>
                    <a:pt x="9157" y="500063"/>
                    <a:pt x="12014" y="463868"/>
                    <a:pt x="12014" y="441960"/>
                  </a:cubicBezTo>
                  <a:lnTo>
                    <a:pt x="12014" y="40958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86FCB219-0EDB-4AB7-8A54-461A10C774CC}"/>
                </a:ext>
              </a:extLst>
            </p:cNvPr>
            <p:cNvSpPr/>
            <p:nvPr/>
          </p:nvSpPr>
          <p:spPr>
            <a:xfrm>
              <a:off x="3798569" y="4677727"/>
              <a:ext cx="314325" cy="152400"/>
            </a:xfrm>
            <a:custGeom>
              <a:avLst/>
              <a:gdLst>
                <a:gd name="connsiteX0" fmla="*/ 314325 w 314325"/>
                <a:gd name="connsiteY0" fmla="*/ 0 h 152400"/>
                <a:gd name="connsiteX1" fmla="*/ 157163 w 314325"/>
                <a:gd name="connsiteY1" fmla="*/ 157163 h 152400"/>
                <a:gd name="connsiteX2" fmla="*/ 0 w 314325"/>
                <a:gd name="connsiteY2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25" h="152400">
                  <a:moveTo>
                    <a:pt x="314325" y="0"/>
                  </a:moveTo>
                  <a:cubicBezTo>
                    <a:pt x="314325" y="86678"/>
                    <a:pt x="243840" y="157163"/>
                    <a:pt x="157163" y="157163"/>
                  </a:cubicBezTo>
                  <a:cubicBezTo>
                    <a:pt x="70485" y="157163"/>
                    <a:pt x="0" y="86678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A31F0922-70DC-486B-B8AE-4F96538816CD}"/>
                </a:ext>
              </a:extLst>
            </p:cNvPr>
            <p:cNvSpPr/>
            <p:nvPr/>
          </p:nvSpPr>
          <p:spPr>
            <a:xfrm>
              <a:off x="3713797" y="5020627"/>
              <a:ext cx="476250" cy="9525"/>
            </a:xfrm>
            <a:custGeom>
              <a:avLst/>
              <a:gdLst>
                <a:gd name="connsiteX0" fmla="*/ 0 w 476250"/>
                <a:gd name="connsiteY0" fmla="*/ 0 h 0"/>
                <a:gd name="connsiteX1" fmla="*/ 484822 w 4762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0">
                  <a:moveTo>
                    <a:pt x="0" y="0"/>
                  </a:moveTo>
                  <a:lnTo>
                    <a:pt x="484822" y="0"/>
                  </a:ln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grpSp>
        <p:nvGrpSpPr>
          <p:cNvPr id="342" name="Graphic 2">
            <a:extLst>
              <a:ext uri="{FF2B5EF4-FFF2-40B4-BE49-F238E27FC236}">
                <a16:creationId xmlns:a16="http://schemas.microsoft.com/office/drawing/2014/main" id="{69E1CC5F-C035-4AE5-A715-F8A0FEE522FB}"/>
              </a:ext>
            </a:extLst>
          </p:cNvPr>
          <p:cNvGrpSpPr/>
          <p:nvPr userDrawn="1"/>
        </p:nvGrpSpPr>
        <p:grpSpPr>
          <a:xfrm>
            <a:off x="2788028" y="5696540"/>
            <a:ext cx="495856" cy="465607"/>
            <a:chOff x="2246073" y="5799850"/>
            <a:chExt cx="711439" cy="671435"/>
          </a:xfrm>
          <a:noFill/>
        </p:grpSpPr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2B247D9C-CF1E-4B97-8846-53E19E76B4DF}"/>
                </a:ext>
              </a:extLst>
            </p:cNvPr>
            <p:cNvSpPr/>
            <p:nvPr/>
          </p:nvSpPr>
          <p:spPr>
            <a:xfrm>
              <a:off x="2246073" y="5799850"/>
              <a:ext cx="609600" cy="419100"/>
            </a:xfrm>
            <a:custGeom>
              <a:avLst/>
              <a:gdLst>
                <a:gd name="connsiteX0" fmla="*/ 614285 w 609600"/>
                <a:gd name="connsiteY0" fmla="*/ 226617 h 419100"/>
                <a:gd name="connsiteX1" fmla="*/ 579994 w 609600"/>
                <a:gd name="connsiteY1" fmla="*/ 33260 h 419100"/>
                <a:gd name="connsiteX2" fmla="*/ 533322 w 609600"/>
                <a:gd name="connsiteY2" fmla="*/ 874 h 419100"/>
                <a:gd name="connsiteX3" fmla="*/ 33259 w 609600"/>
                <a:gd name="connsiteY3" fmla="*/ 89457 h 419100"/>
                <a:gd name="connsiteX4" fmla="*/ 874 w 609600"/>
                <a:gd name="connsiteY4" fmla="*/ 136130 h 419100"/>
                <a:gd name="connsiteX5" fmla="*/ 52309 w 609600"/>
                <a:gd name="connsiteY5" fmla="*/ 42854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00" h="419100">
                  <a:moveTo>
                    <a:pt x="614285" y="226617"/>
                  </a:moveTo>
                  <a:lnTo>
                    <a:pt x="579994" y="33260"/>
                  </a:lnTo>
                  <a:cubicBezTo>
                    <a:pt x="576185" y="11352"/>
                    <a:pt x="555230" y="-3888"/>
                    <a:pt x="533322" y="874"/>
                  </a:cubicBezTo>
                  <a:lnTo>
                    <a:pt x="33259" y="89457"/>
                  </a:lnTo>
                  <a:cubicBezTo>
                    <a:pt x="11352" y="93267"/>
                    <a:pt x="-3888" y="114222"/>
                    <a:pt x="874" y="136130"/>
                  </a:cubicBezTo>
                  <a:lnTo>
                    <a:pt x="52309" y="428547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CE2C0CF-4BB1-41B2-B48D-140E425DF261}"/>
                </a:ext>
              </a:extLst>
            </p:cNvPr>
            <p:cNvSpPr/>
            <p:nvPr/>
          </p:nvSpPr>
          <p:spPr>
            <a:xfrm>
              <a:off x="2266950" y="5946457"/>
              <a:ext cx="571500" cy="95250"/>
            </a:xfrm>
            <a:custGeom>
              <a:avLst/>
              <a:gdLst>
                <a:gd name="connsiteX0" fmla="*/ 579120 w 571500"/>
                <a:gd name="connsiteY0" fmla="*/ 0 h 95250"/>
                <a:gd name="connsiteX1" fmla="*/ 0 w 571500"/>
                <a:gd name="connsiteY1" fmla="*/ 10191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0" h="95250">
                  <a:moveTo>
                    <a:pt x="579120" y="0"/>
                  </a:moveTo>
                  <a:lnTo>
                    <a:pt x="0" y="101918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6DC6508-F410-47AA-9314-64473E82FB61}"/>
                </a:ext>
              </a:extLst>
            </p:cNvPr>
            <p:cNvSpPr/>
            <p:nvPr/>
          </p:nvSpPr>
          <p:spPr>
            <a:xfrm>
              <a:off x="2254567" y="5875020"/>
              <a:ext cx="571500" cy="95250"/>
            </a:xfrm>
            <a:custGeom>
              <a:avLst/>
              <a:gdLst>
                <a:gd name="connsiteX0" fmla="*/ 0 w 571500"/>
                <a:gd name="connsiteY0" fmla="*/ 102870 h 95250"/>
                <a:gd name="connsiteX1" fmla="*/ 579120 w 571500"/>
                <a:gd name="connsiteY1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0" h="95250">
                  <a:moveTo>
                    <a:pt x="0" y="102870"/>
                  </a:moveTo>
                  <a:lnTo>
                    <a:pt x="579120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1FF2AC70-0A60-4F4D-8C98-487C9AF4F351}"/>
                </a:ext>
              </a:extLst>
            </p:cNvPr>
            <p:cNvSpPr/>
            <p:nvPr/>
          </p:nvSpPr>
          <p:spPr>
            <a:xfrm>
              <a:off x="2376487" y="6099810"/>
              <a:ext cx="581025" cy="371475"/>
            </a:xfrm>
            <a:custGeom>
              <a:avLst/>
              <a:gdLst>
                <a:gd name="connsiteX0" fmla="*/ 40958 w 581025"/>
                <a:gd name="connsiteY0" fmla="*/ 0 h 371475"/>
                <a:gd name="connsiteX1" fmla="*/ 0 w 581025"/>
                <a:gd name="connsiteY1" fmla="*/ 40957 h 371475"/>
                <a:gd name="connsiteX2" fmla="*/ 0 w 581025"/>
                <a:gd name="connsiteY2" fmla="*/ 338138 h 371475"/>
                <a:gd name="connsiteX3" fmla="*/ 40958 w 581025"/>
                <a:gd name="connsiteY3" fmla="*/ 379095 h 371475"/>
                <a:gd name="connsiteX4" fmla="*/ 548640 w 581025"/>
                <a:gd name="connsiteY4" fmla="*/ 379095 h 371475"/>
                <a:gd name="connsiteX5" fmla="*/ 589597 w 581025"/>
                <a:gd name="connsiteY5" fmla="*/ 338138 h 371475"/>
                <a:gd name="connsiteX6" fmla="*/ 589597 w 581025"/>
                <a:gd name="connsiteY6" fmla="*/ 40957 h 371475"/>
                <a:gd name="connsiteX7" fmla="*/ 548640 w 581025"/>
                <a:gd name="connsiteY7" fmla="*/ 0 h 371475"/>
                <a:gd name="connsiteX8" fmla="*/ 40958 w 581025"/>
                <a:gd name="connsiteY8" fmla="*/ 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1025" h="371475">
                  <a:moveTo>
                    <a:pt x="40958" y="0"/>
                  </a:moveTo>
                  <a:cubicBezTo>
                    <a:pt x="19050" y="0"/>
                    <a:pt x="0" y="18097"/>
                    <a:pt x="0" y="40957"/>
                  </a:cubicBezTo>
                  <a:lnTo>
                    <a:pt x="0" y="338138"/>
                  </a:lnTo>
                  <a:cubicBezTo>
                    <a:pt x="0" y="360045"/>
                    <a:pt x="18097" y="379095"/>
                    <a:pt x="40958" y="379095"/>
                  </a:cubicBezTo>
                  <a:lnTo>
                    <a:pt x="548640" y="379095"/>
                  </a:lnTo>
                  <a:cubicBezTo>
                    <a:pt x="570547" y="379095"/>
                    <a:pt x="589597" y="360997"/>
                    <a:pt x="589597" y="338138"/>
                  </a:cubicBezTo>
                  <a:lnTo>
                    <a:pt x="589597" y="40957"/>
                  </a:lnTo>
                  <a:cubicBezTo>
                    <a:pt x="589597" y="19050"/>
                    <a:pt x="571500" y="0"/>
                    <a:pt x="548640" y="0"/>
                  </a:cubicBezTo>
                  <a:lnTo>
                    <a:pt x="40958" y="0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347" name="Graphic 2">
              <a:extLst>
                <a:ext uri="{FF2B5EF4-FFF2-40B4-BE49-F238E27FC236}">
                  <a16:creationId xmlns:a16="http://schemas.microsoft.com/office/drawing/2014/main" id="{97D033DF-7394-4B4B-BB5A-13A413D39B48}"/>
                </a:ext>
              </a:extLst>
            </p:cNvPr>
            <p:cNvGrpSpPr/>
            <p:nvPr/>
          </p:nvGrpSpPr>
          <p:grpSpPr>
            <a:xfrm>
              <a:off x="2443162" y="6264592"/>
              <a:ext cx="447675" cy="133350"/>
              <a:chOff x="2443162" y="6264592"/>
              <a:chExt cx="447675" cy="133350"/>
            </a:xfrm>
            <a:noFill/>
          </p:grpSpPr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B9B6837D-6C62-472D-BB72-5D5E6546E2E3}"/>
                  </a:ext>
                </a:extLst>
              </p:cNvPr>
              <p:cNvSpPr/>
              <p:nvPr/>
            </p:nvSpPr>
            <p:spPr>
              <a:xfrm>
                <a:off x="2566987" y="6264592"/>
                <a:ext cx="85725" cy="9525"/>
              </a:xfrm>
              <a:custGeom>
                <a:avLst/>
                <a:gdLst>
                  <a:gd name="connsiteX0" fmla="*/ 0 w 85725"/>
                  <a:gd name="connsiteY0" fmla="*/ 0 h 0"/>
                  <a:gd name="connsiteX1" fmla="*/ 85725 w 857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725">
                    <a:moveTo>
                      <a:pt x="0" y="0"/>
                    </a:moveTo>
                    <a:lnTo>
                      <a:pt x="85725" y="0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ECDB6597-BCE4-4A86-AB99-CB2AB4198108}"/>
                  </a:ext>
                </a:extLst>
              </p:cNvPr>
              <p:cNvSpPr/>
              <p:nvPr/>
            </p:nvSpPr>
            <p:spPr>
              <a:xfrm>
                <a:off x="2689860" y="6264592"/>
                <a:ext cx="85725" cy="9525"/>
              </a:xfrm>
              <a:custGeom>
                <a:avLst/>
                <a:gdLst>
                  <a:gd name="connsiteX0" fmla="*/ 0 w 85725"/>
                  <a:gd name="connsiteY0" fmla="*/ 0 h 0"/>
                  <a:gd name="connsiteX1" fmla="*/ 85725 w 857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725">
                    <a:moveTo>
                      <a:pt x="0" y="0"/>
                    </a:moveTo>
                    <a:lnTo>
                      <a:pt x="85725" y="0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609557C7-9307-4E5A-BE98-3860976C1BC9}"/>
                  </a:ext>
                </a:extLst>
              </p:cNvPr>
              <p:cNvSpPr/>
              <p:nvPr/>
            </p:nvSpPr>
            <p:spPr>
              <a:xfrm>
                <a:off x="2443162" y="6264592"/>
                <a:ext cx="85725" cy="9525"/>
              </a:xfrm>
              <a:custGeom>
                <a:avLst/>
                <a:gdLst>
                  <a:gd name="connsiteX0" fmla="*/ 0 w 85725"/>
                  <a:gd name="connsiteY0" fmla="*/ 0 h 0"/>
                  <a:gd name="connsiteX1" fmla="*/ 85725 w 857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725">
                    <a:moveTo>
                      <a:pt x="0" y="0"/>
                    </a:moveTo>
                    <a:lnTo>
                      <a:pt x="85725" y="0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3255A560-F34D-47FF-808A-EFAC0F7F7B75}"/>
                  </a:ext>
                </a:extLst>
              </p:cNvPr>
              <p:cNvSpPr/>
              <p:nvPr/>
            </p:nvSpPr>
            <p:spPr>
              <a:xfrm>
                <a:off x="2813685" y="6264592"/>
                <a:ext cx="85725" cy="9525"/>
              </a:xfrm>
              <a:custGeom>
                <a:avLst/>
                <a:gdLst>
                  <a:gd name="connsiteX0" fmla="*/ 0 w 85725"/>
                  <a:gd name="connsiteY0" fmla="*/ 0 h 0"/>
                  <a:gd name="connsiteX1" fmla="*/ 85725 w 857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725">
                    <a:moveTo>
                      <a:pt x="0" y="0"/>
                    </a:moveTo>
                    <a:lnTo>
                      <a:pt x="85725" y="0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2BB4F3F5-C206-4BBE-A60E-1CE2C1D444E9}"/>
                  </a:ext>
                </a:extLst>
              </p:cNvPr>
              <p:cNvSpPr/>
              <p:nvPr/>
            </p:nvSpPr>
            <p:spPr>
              <a:xfrm>
                <a:off x="2780347" y="6340792"/>
                <a:ext cx="95250" cy="57150"/>
              </a:xfrm>
              <a:custGeom>
                <a:avLst/>
                <a:gdLst>
                  <a:gd name="connsiteX0" fmla="*/ 71438 w 95250"/>
                  <a:gd name="connsiteY0" fmla="*/ 0 h 57150"/>
                  <a:gd name="connsiteX1" fmla="*/ 31433 w 95250"/>
                  <a:gd name="connsiteY1" fmla="*/ 0 h 57150"/>
                  <a:gd name="connsiteX2" fmla="*/ 0 w 95250"/>
                  <a:gd name="connsiteY2" fmla="*/ 31432 h 57150"/>
                  <a:gd name="connsiteX3" fmla="*/ 31433 w 95250"/>
                  <a:gd name="connsiteY3" fmla="*/ 62865 h 57150"/>
                  <a:gd name="connsiteX4" fmla="*/ 71438 w 95250"/>
                  <a:gd name="connsiteY4" fmla="*/ 62865 h 57150"/>
                  <a:gd name="connsiteX5" fmla="*/ 102870 w 95250"/>
                  <a:gd name="connsiteY5" fmla="*/ 31432 h 57150"/>
                  <a:gd name="connsiteX6" fmla="*/ 71438 w 95250"/>
                  <a:gd name="connsiteY6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250" h="57150">
                    <a:moveTo>
                      <a:pt x="71438" y="0"/>
                    </a:moveTo>
                    <a:cubicBezTo>
                      <a:pt x="63818" y="0"/>
                      <a:pt x="39053" y="0"/>
                      <a:pt x="31433" y="0"/>
                    </a:cubicBezTo>
                    <a:cubicBezTo>
                      <a:pt x="14288" y="0"/>
                      <a:pt x="0" y="14288"/>
                      <a:pt x="0" y="31432"/>
                    </a:cubicBezTo>
                    <a:cubicBezTo>
                      <a:pt x="0" y="48577"/>
                      <a:pt x="14288" y="62865"/>
                      <a:pt x="31433" y="62865"/>
                    </a:cubicBezTo>
                    <a:cubicBezTo>
                      <a:pt x="39053" y="62865"/>
                      <a:pt x="63818" y="62865"/>
                      <a:pt x="71438" y="62865"/>
                    </a:cubicBezTo>
                    <a:cubicBezTo>
                      <a:pt x="88583" y="62865"/>
                      <a:pt x="102870" y="48577"/>
                      <a:pt x="102870" y="31432"/>
                    </a:cubicBezTo>
                    <a:cubicBezTo>
                      <a:pt x="102870" y="14288"/>
                      <a:pt x="88583" y="0"/>
                      <a:pt x="71438" y="0"/>
                    </a:cubicBezTo>
                    <a:close/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grpSp>
        <p:nvGrpSpPr>
          <p:cNvPr id="353" name="Graphic 2">
            <a:extLst>
              <a:ext uri="{FF2B5EF4-FFF2-40B4-BE49-F238E27FC236}">
                <a16:creationId xmlns:a16="http://schemas.microsoft.com/office/drawing/2014/main" id="{50677D25-F9C3-4EB4-B824-1824E6CCCDB5}"/>
              </a:ext>
            </a:extLst>
          </p:cNvPr>
          <p:cNvGrpSpPr/>
          <p:nvPr userDrawn="1"/>
        </p:nvGrpSpPr>
        <p:grpSpPr>
          <a:xfrm>
            <a:off x="4758554" y="5872412"/>
            <a:ext cx="677147" cy="302724"/>
            <a:chOff x="4818697" y="6052185"/>
            <a:chExt cx="971550" cy="434340"/>
          </a:xfrm>
          <a:noFill/>
        </p:grpSpPr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2A4DF562-80A2-4F0D-9B84-14F18E79CF67}"/>
                </a:ext>
              </a:extLst>
            </p:cNvPr>
            <p:cNvSpPr/>
            <p:nvPr/>
          </p:nvSpPr>
          <p:spPr>
            <a:xfrm>
              <a:off x="4818697" y="6477000"/>
              <a:ext cx="971550" cy="9525"/>
            </a:xfrm>
            <a:custGeom>
              <a:avLst/>
              <a:gdLst>
                <a:gd name="connsiteX0" fmla="*/ 974408 w 971550"/>
                <a:gd name="connsiteY0" fmla="*/ 0 h 0"/>
                <a:gd name="connsiteX1" fmla="*/ 0 w 9715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1550">
                  <a:moveTo>
                    <a:pt x="974408" y="0"/>
                  </a:moveTo>
                  <a:lnTo>
                    <a:pt x="0" y="0"/>
                  </a:ln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41B13118-596D-46AF-9AA3-4DCC16A1D0DF}"/>
                </a:ext>
              </a:extLst>
            </p:cNvPr>
            <p:cNvSpPr/>
            <p:nvPr/>
          </p:nvSpPr>
          <p:spPr>
            <a:xfrm>
              <a:off x="5726430" y="6052185"/>
              <a:ext cx="9525" cy="419100"/>
            </a:xfrm>
            <a:custGeom>
              <a:avLst/>
              <a:gdLst>
                <a:gd name="connsiteX0" fmla="*/ 0 w 0"/>
                <a:gd name="connsiteY0" fmla="*/ 424815 h 419100"/>
                <a:gd name="connsiteX1" fmla="*/ 0 w 0"/>
                <a:gd name="connsiteY1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19100">
                  <a:moveTo>
                    <a:pt x="0" y="424815"/>
                  </a:moveTo>
                  <a:lnTo>
                    <a:pt x="0" y="0"/>
                  </a:ln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9755871C-114F-492A-B932-3A92363F1C96}"/>
                </a:ext>
              </a:extLst>
            </p:cNvPr>
            <p:cNvSpPr/>
            <p:nvPr/>
          </p:nvSpPr>
          <p:spPr>
            <a:xfrm>
              <a:off x="4885372" y="6052185"/>
              <a:ext cx="9525" cy="419100"/>
            </a:xfrm>
            <a:custGeom>
              <a:avLst/>
              <a:gdLst>
                <a:gd name="connsiteX0" fmla="*/ 0 w 0"/>
                <a:gd name="connsiteY0" fmla="*/ 0 h 419100"/>
                <a:gd name="connsiteX1" fmla="*/ 0 w 0"/>
                <a:gd name="connsiteY1" fmla="*/ 42481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19100">
                  <a:moveTo>
                    <a:pt x="0" y="0"/>
                  </a:moveTo>
                  <a:lnTo>
                    <a:pt x="0" y="424815"/>
                  </a:ln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357" name="Graphic 2">
              <a:extLst>
                <a:ext uri="{FF2B5EF4-FFF2-40B4-BE49-F238E27FC236}">
                  <a16:creationId xmlns:a16="http://schemas.microsoft.com/office/drawing/2014/main" id="{8F051BE8-4B95-46F4-91A9-3B07E67B46EB}"/>
                </a:ext>
              </a:extLst>
            </p:cNvPr>
            <p:cNvGrpSpPr/>
            <p:nvPr/>
          </p:nvGrpSpPr>
          <p:grpSpPr>
            <a:xfrm>
              <a:off x="5095875" y="6052185"/>
              <a:ext cx="419100" cy="419100"/>
              <a:chOff x="5095875" y="6052185"/>
              <a:chExt cx="419100" cy="419100"/>
            </a:xfrm>
          </p:grpSpPr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95429748-EC94-4A8A-B3E5-91790D130AB1}"/>
                  </a:ext>
                </a:extLst>
              </p:cNvPr>
              <p:cNvSpPr/>
              <p:nvPr/>
            </p:nvSpPr>
            <p:spPr>
              <a:xfrm>
                <a:off x="5305425" y="6204585"/>
                <a:ext cx="9525" cy="266700"/>
              </a:xfrm>
              <a:custGeom>
                <a:avLst/>
                <a:gdLst>
                  <a:gd name="connsiteX0" fmla="*/ 0 w 0"/>
                  <a:gd name="connsiteY0" fmla="*/ 272415 h 266700"/>
                  <a:gd name="connsiteX1" fmla="*/ 0 w 0"/>
                  <a:gd name="connsiteY1" fmla="*/ 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66700">
                    <a:moveTo>
                      <a:pt x="0" y="272415"/>
                    </a:moveTo>
                    <a:lnTo>
                      <a:pt x="0" y="0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15023603-CF96-4F0B-86FB-ADB88F340BB7}"/>
                  </a:ext>
                </a:extLst>
              </p:cNvPr>
              <p:cNvSpPr/>
              <p:nvPr/>
            </p:nvSpPr>
            <p:spPr>
              <a:xfrm>
                <a:off x="5515927" y="6052185"/>
                <a:ext cx="9525" cy="419100"/>
              </a:xfrm>
              <a:custGeom>
                <a:avLst/>
                <a:gdLst>
                  <a:gd name="connsiteX0" fmla="*/ 0 w 0"/>
                  <a:gd name="connsiteY0" fmla="*/ 424815 h 419100"/>
                  <a:gd name="connsiteX1" fmla="*/ 0 w 0"/>
                  <a:gd name="connsiteY1" fmla="*/ 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419100">
                    <a:moveTo>
                      <a:pt x="0" y="424815"/>
                    </a:moveTo>
                    <a:lnTo>
                      <a:pt x="0" y="0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5345FDF4-B997-4559-AC7B-B4A34CF5DB42}"/>
                  </a:ext>
                </a:extLst>
              </p:cNvPr>
              <p:cNvSpPr/>
              <p:nvPr/>
            </p:nvSpPr>
            <p:spPr>
              <a:xfrm>
                <a:off x="5095875" y="6052185"/>
                <a:ext cx="9525" cy="419100"/>
              </a:xfrm>
              <a:custGeom>
                <a:avLst/>
                <a:gdLst>
                  <a:gd name="connsiteX0" fmla="*/ 0 w 0"/>
                  <a:gd name="connsiteY0" fmla="*/ 0 h 419100"/>
                  <a:gd name="connsiteX1" fmla="*/ 0 w 0"/>
                  <a:gd name="connsiteY1" fmla="*/ 424815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419100">
                    <a:moveTo>
                      <a:pt x="0" y="0"/>
                    </a:moveTo>
                    <a:lnTo>
                      <a:pt x="0" y="424815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3E861F94-A342-4898-AFE5-2CB0C089714A}"/>
                </a:ext>
              </a:extLst>
            </p:cNvPr>
            <p:cNvSpPr/>
            <p:nvPr/>
          </p:nvSpPr>
          <p:spPr>
            <a:xfrm>
              <a:off x="4808219" y="5891212"/>
              <a:ext cx="990600" cy="95250"/>
            </a:xfrm>
            <a:custGeom>
              <a:avLst/>
              <a:gdLst>
                <a:gd name="connsiteX0" fmla="*/ 215265 w 990600"/>
                <a:gd name="connsiteY0" fmla="*/ 0 h 95250"/>
                <a:gd name="connsiteX1" fmla="*/ 40958 w 990600"/>
                <a:gd name="connsiteY1" fmla="*/ 0 h 95250"/>
                <a:gd name="connsiteX2" fmla="*/ 0 w 990600"/>
                <a:gd name="connsiteY2" fmla="*/ 40957 h 95250"/>
                <a:gd name="connsiteX3" fmla="*/ 0 w 990600"/>
                <a:gd name="connsiteY3" fmla="*/ 56198 h 95250"/>
                <a:gd name="connsiteX4" fmla="*/ 40958 w 990600"/>
                <a:gd name="connsiteY4" fmla="*/ 97155 h 95250"/>
                <a:gd name="connsiteX5" fmla="*/ 953453 w 990600"/>
                <a:gd name="connsiteY5" fmla="*/ 97155 h 95250"/>
                <a:gd name="connsiteX6" fmla="*/ 994410 w 990600"/>
                <a:gd name="connsiteY6" fmla="*/ 56198 h 95250"/>
                <a:gd name="connsiteX7" fmla="*/ 994410 w 990600"/>
                <a:gd name="connsiteY7" fmla="*/ 40957 h 95250"/>
                <a:gd name="connsiteX8" fmla="*/ 953453 w 990600"/>
                <a:gd name="connsiteY8" fmla="*/ 0 h 95250"/>
                <a:gd name="connsiteX9" fmla="*/ 779145 w 990600"/>
                <a:gd name="connsiteY9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0600" h="95250">
                  <a:moveTo>
                    <a:pt x="215265" y="0"/>
                  </a:moveTo>
                  <a:lnTo>
                    <a:pt x="40958" y="0"/>
                  </a:lnTo>
                  <a:cubicBezTo>
                    <a:pt x="19050" y="0"/>
                    <a:pt x="0" y="18098"/>
                    <a:pt x="0" y="40957"/>
                  </a:cubicBezTo>
                  <a:lnTo>
                    <a:pt x="0" y="56198"/>
                  </a:lnTo>
                  <a:cubicBezTo>
                    <a:pt x="0" y="78105"/>
                    <a:pt x="18098" y="97155"/>
                    <a:pt x="40958" y="97155"/>
                  </a:cubicBezTo>
                  <a:lnTo>
                    <a:pt x="953453" y="97155"/>
                  </a:lnTo>
                  <a:cubicBezTo>
                    <a:pt x="975360" y="97155"/>
                    <a:pt x="994410" y="79057"/>
                    <a:pt x="994410" y="56198"/>
                  </a:cubicBezTo>
                  <a:lnTo>
                    <a:pt x="994410" y="40957"/>
                  </a:lnTo>
                  <a:cubicBezTo>
                    <a:pt x="994410" y="19050"/>
                    <a:pt x="976313" y="0"/>
                    <a:pt x="953453" y="0"/>
                  </a:cubicBezTo>
                  <a:lnTo>
                    <a:pt x="779145" y="0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0C0E36EC-2C00-4E53-AED8-A82A2256ADCC}"/>
                </a:ext>
              </a:extLst>
            </p:cNvPr>
            <p:cNvSpPr/>
            <p:nvPr/>
          </p:nvSpPr>
          <p:spPr>
            <a:xfrm>
              <a:off x="5022532" y="5794057"/>
              <a:ext cx="561975" cy="190500"/>
            </a:xfrm>
            <a:custGeom>
              <a:avLst/>
              <a:gdLst>
                <a:gd name="connsiteX0" fmla="*/ 565785 w 561975"/>
                <a:gd name="connsiteY0" fmla="*/ 193357 h 190500"/>
                <a:gd name="connsiteX1" fmla="*/ 565785 w 561975"/>
                <a:gd name="connsiteY1" fmla="*/ 40957 h 190500"/>
                <a:gd name="connsiteX2" fmla="*/ 524828 w 561975"/>
                <a:gd name="connsiteY2" fmla="*/ 0 h 190500"/>
                <a:gd name="connsiteX3" fmla="*/ 40958 w 561975"/>
                <a:gd name="connsiteY3" fmla="*/ 0 h 190500"/>
                <a:gd name="connsiteX4" fmla="*/ 0 w 561975"/>
                <a:gd name="connsiteY4" fmla="*/ 40957 h 190500"/>
                <a:gd name="connsiteX5" fmla="*/ 0 w 561975"/>
                <a:gd name="connsiteY5" fmla="*/ 19335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190500">
                  <a:moveTo>
                    <a:pt x="565785" y="193357"/>
                  </a:moveTo>
                  <a:lnTo>
                    <a:pt x="565785" y="40957"/>
                  </a:lnTo>
                  <a:cubicBezTo>
                    <a:pt x="565785" y="19050"/>
                    <a:pt x="547688" y="0"/>
                    <a:pt x="524828" y="0"/>
                  </a:cubicBezTo>
                  <a:lnTo>
                    <a:pt x="40958" y="0"/>
                  </a:lnTo>
                  <a:cubicBezTo>
                    <a:pt x="19050" y="0"/>
                    <a:pt x="0" y="18098"/>
                    <a:pt x="0" y="40957"/>
                  </a:cubicBezTo>
                  <a:lnTo>
                    <a:pt x="0" y="193357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DEAC36B3-C7E4-43BB-BF37-5894C1BD08B2}"/>
                </a:ext>
              </a:extLst>
            </p:cNvPr>
            <p:cNvSpPr/>
            <p:nvPr/>
          </p:nvSpPr>
          <p:spPr>
            <a:xfrm>
              <a:off x="5095875" y="6204585"/>
              <a:ext cx="419100" cy="9525"/>
            </a:xfrm>
            <a:custGeom>
              <a:avLst/>
              <a:gdLst>
                <a:gd name="connsiteX0" fmla="*/ 420053 w 419100"/>
                <a:gd name="connsiteY0" fmla="*/ 0 h 0"/>
                <a:gd name="connsiteX1" fmla="*/ 0 w 4191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100">
                  <a:moveTo>
                    <a:pt x="420053" y="0"/>
                  </a:moveTo>
                  <a:lnTo>
                    <a:pt x="0" y="0"/>
                  </a:ln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B28983E5-1DAB-4795-B3C6-61FDCC1612F0}"/>
              </a:ext>
            </a:extLst>
          </p:cNvPr>
          <p:cNvGrpSpPr/>
          <p:nvPr userDrawn="1"/>
        </p:nvGrpSpPr>
        <p:grpSpPr>
          <a:xfrm>
            <a:off x="6923813" y="4696389"/>
            <a:ext cx="408280" cy="468019"/>
            <a:chOff x="6512101" y="4605800"/>
            <a:chExt cx="408280" cy="468019"/>
          </a:xfrm>
        </p:grpSpPr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7F4CE0C8-CAB9-47D1-A350-27E08BBA69B4}"/>
                </a:ext>
              </a:extLst>
            </p:cNvPr>
            <p:cNvSpPr/>
            <p:nvPr/>
          </p:nvSpPr>
          <p:spPr>
            <a:xfrm>
              <a:off x="6519404" y="4927768"/>
              <a:ext cx="146051" cy="146051"/>
            </a:xfrm>
            <a:custGeom>
              <a:avLst/>
              <a:gdLst>
                <a:gd name="connsiteX0" fmla="*/ 0 w 209550"/>
                <a:gd name="connsiteY0" fmla="*/ 105742 h 209550"/>
                <a:gd name="connsiteX1" fmla="*/ 107632 w 209550"/>
                <a:gd name="connsiteY1" fmla="*/ 14 h 209550"/>
                <a:gd name="connsiteX2" fmla="*/ 213360 w 209550"/>
                <a:gd name="connsiteY2" fmla="*/ 107646 h 209550"/>
                <a:gd name="connsiteX3" fmla="*/ 105728 w 209550"/>
                <a:gd name="connsiteY3" fmla="*/ 213374 h 209550"/>
                <a:gd name="connsiteX4" fmla="*/ 0 w 209550"/>
                <a:gd name="connsiteY4" fmla="*/ 10574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09550">
                  <a:moveTo>
                    <a:pt x="0" y="105742"/>
                  </a:moveTo>
                  <a:cubicBezTo>
                    <a:pt x="953" y="46686"/>
                    <a:pt x="48578" y="-939"/>
                    <a:pt x="107632" y="14"/>
                  </a:cubicBezTo>
                  <a:cubicBezTo>
                    <a:pt x="166688" y="14"/>
                    <a:pt x="214313" y="48592"/>
                    <a:pt x="213360" y="107646"/>
                  </a:cubicBezTo>
                  <a:cubicBezTo>
                    <a:pt x="213360" y="166702"/>
                    <a:pt x="164782" y="214327"/>
                    <a:pt x="105728" y="213374"/>
                  </a:cubicBezTo>
                  <a:cubicBezTo>
                    <a:pt x="47625" y="212421"/>
                    <a:pt x="0" y="164796"/>
                    <a:pt x="0" y="105742"/>
                  </a:cubicBezTo>
                  <a:close/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366" name="Graphic 2">
              <a:extLst>
                <a:ext uri="{FF2B5EF4-FFF2-40B4-BE49-F238E27FC236}">
                  <a16:creationId xmlns:a16="http://schemas.microsoft.com/office/drawing/2014/main" id="{05D70743-07CD-4AE7-852A-C254BCAC49FA}"/>
                </a:ext>
              </a:extLst>
            </p:cNvPr>
            <p:cNvGrpSpPr/>
            <p:nvPr/>
          </p:nvGrpSpPr>
          <p:grpSpPr>
            <a:xfrm>
              <a:off x="6650850" y="4788364"/>
              <a:ext cx="212438" cy="212438"/>
              <a:chOff x="7911464" y="4715827"/>
              <a:chExt cx="304800" cy="304800"/>
            </a:xfrm>
            <a:noFill/>
          </p:grpSpPr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508E54B3-016A-4178-9ECC-E278E2BD8AC5}"/>
                  </a:ext>
                </a:extLst>
              </p:cNvPr>
              <p:cNvSpPr/>
              <p:nvPr/>
            </p:nvSpPr>
            <p:spPr>
              <a:xfrm>
                <a:off x="7911464" y="4715827"/>
                <a:ext cx="304800" cy="304800"/>
              </a:xfrm>
              <a:custGeom>
                <a:avLst/>
                <a:gdLst>
                  <a:gd name="connsiteX0" fmla="*/ 0 w 304800"/>
                  <a:gd name="connsiteY0" fmla="*/ 156210 h 304800"/>
                  <a:gd name="connsiteX1" fmla="*/ 0 w 304800"/>
                  <a:gd name="connsiteY1" fmla="*/ 40957 h 304800"/>
                  <a:gd name="connsiteX2" fmla="*/ 40958 w 304800"/>
                  <a:gd name="connsiteY2" fmla="*/ 0 h 304800"/>
                  <a:gd name="connsiteX3" fmla="*/ 265748 w 304800"/>
                  <a:gd name="connsiteY3" fmla="*/ 0 h 304800"/>
                  <a:gd name="connsiteX4" fmla="*/ 306705 w 304800"/>
                  <a:gd name="connsiteY4" fmla="*/ 40957 h 304800"/>
                  <a:gd name="connsiteX5" fmla="*/ 306705 w 304800"/>
                  <a:gd name="connsiteY5" fmla="*/ 306705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00" h="304800">
                    <a:moveTo>
                      <a:pt x="0" y="156210"/>
                    </a:moveTo>
                    <a:lnTo>
                      <a:pt x="0" y="40957"/>
                    </a:lnTo>
                    <a:cubicBezTo>
                      <a:pt x="0" y="19050"/>
                      <a:pt x="18098" y="0"/>
                      <a:pt x="40958" y="0"/>
                    </a:cubicBezTo>
                    <a:lnTo>
                      <a:pt x="265748" y="0"/>
                    </a:lnTo>
                    <a:cubicBezTo>
                      <a:pt x="287655" y="0"/>
                      <a:pt x="306705" y="18097"/>
                      <a:pt x="306705" y="40957"/>
                    </a:cubicBezTo>
                    <a:lnTo>
                      <a:pt x="306705" y="306705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E7C69145-6C0D-4AC2-B401-4F834C52A7F0}"/>
                  </a:ext>
                </a:extLst>
              </p:cNvPr>
              <p:cNvSpPr/>
              <p:nvPr/>
            </p:nvSpPr>
            <p:spPr>
              <a:xfrm>
                <a:off x="8026717" y="4716780"/>
                <a:ext cx="76200" cy="85725"/>
              </a:xfrm>
              <a:custGeom>
                <a:avLst/>
                <a:gdLst>
                  <a:gd name="connsiteX0" fmla="*/ 76200 w 76200"/>
                  <a:gd name="connsiteY0" fmla="*/ 0 h 85725"/>
                  <a:gd name="connsiteX1" fmla="*/ 76200 w 76200"/>
                  <a:gd name="connsiteY1" fmla="*/ 80010 h 85725"/>
                  <a:gd name="connsiteX2" fmla="*/ 62865 w 76200"/>
                  <a:gd name="connsiteY2" fmla="*/ 93345 h 85725"/>
                  <a:gd name="connsiteX3" fmla="*/ 13335 w 76200"/>
                  <a:gd name="connsiteY3" fmla="*/ 93345 h 85725"/>
                  <a:gd name="connsiteX4" fmla="*/ 0 w 76200"/>
                  <a:gd name="connsiteY4" fmla="*/ 80010 h 85725"/>
                  <a:gd name="connsiteX5" fmla="*/ 0 w 76200"/>
                  <a:gd name="connsiteY5" fmla="*/ 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200" h="85725">
                    <a:moveTo>
                      <a:pt x="76200" y="0"/>
                    </a:moveTo>
                    <a:lnTo>
                      <a:pt x="76200" y="80010"/>
                    </a:lnTo>
                    <a:cubicBezTo>
                      <a:pt x="76200" y="87630"/>
                      <a:pt x="70485" y="93345"/>
                      <a:pt x="62865" y="93345"/>
                    </a:cubicBezTo>
                    <a:lnTo>
                      <a:pt x="13335" y="93345"/>
                    </a:lnTo>
                    <a:cubicBezTo>
                      <a:pt x="5715" y="93345"/>
                      <a:pt x="0" y="87630"/>
                      <a:pt x="0" y="80010"/>
                    </a:cubicBezTo>
                    <a:lnTo>
                      <a:pt x="0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367" name="Graphic 2">
              <a:extLst>
                <a:ext uri="{FF2B5EF4-FFF2-40B4-BE49-F238E27FC236}">
                  <a16:creationId xmlns:a16="http://schemas.microsoft.com/office/drawing/2014/main" id="{F24D6370-8D3E-4499-96CC-FD04E8866EB9}"/>
                </a:ext>
              </a:extLst>
            </p:cNvPr>
            <p:cNvGrpSpPr/>
            <p:nvPr/>
          </p:nvGrpSpPr>
          <p:grpSpPr>
            <a:xfrm>
              <a:off x="6650850" y="4605800"/>
              <a:ext cx="179245" cy="205800"/>
              <a:chOff x="7911464" y="4453890"/>
              <a:chExt cx="257175" cy="295275"/>
            </a:xfrm>
            <a:noFill/>
          </p:grpSpPr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15791634-1995-4C82-ABD9-D162582908D8}"/>
                  </a:ext>
                </a:extLst>
              </p:cNvPr>
              <p:cNvSpPr/>
              <p:nvPr/>
            </p:nvSpPr>
            <p:spPr>
              <a:xfrm>
                <a:off x="7911464" y="4453890"/>
                <a:ext cx="257175" cy="295275"/>
              </a:xfrm>
              <a:custGeom>
                <a:avLst/>
                <a:gdLst>
                  <a:gd name="connsiteX0" fmla="*/ 0 w 257175"/>
                  <a:gd name="connsiteY0" fmla="*/ 298132 h 295275"/>
                  <a:gd name="connsiteX1" fmla="*/ 0 w 257175"/>
                  <a:gd name="connsiteY1" fmla="*/ 40957 h 295275"/>
                  <a:gd name="connsiteX2" fmla="*/ 40958 w 257175"/>
                  <a:gd name="connsiteY2" fmla="*/ 0 h 295275"/>
                  <a:gd name="connsiteX3" fmla="*/ 220028 w 257175"/>
                  <a:gd name="connsiteY3" fmla="*/ 0 h 295275"/>
                  <a:gd name="connsiteX4" fmla="*/ 260985 w 257175"/>
                  <a:gd name="connsiteY4" fmla="*/ 40957 h 295275"/>
                  <a:gd name="connsiteX5" fmla="*/ 260985 w 257175"/>
                  <a:gd name="connsiteY5" fmla="*/ 260032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95275">
                    <a:moveTo>
                      <a:pt x="0" y="298132"/>
                    </a:moveTo>
                    <a:lnTo>
                      <a:pt x="0" y="40957"/>
                    </a:lnTo>
                    <a:cubicBezTo>
                      <a:pt x="0" y="19050"/>
                      <a:pt x="18098" y="0"/>
                      <a:pt x="40958" y="0"/>
                    </a:cubicBezTo>
                    <a:lnTo>
                      <a:pt x="220028" y="0"/>
                    </a:lnTo>
                    <a:cubicBezTo>
                      <a:pt x="241935" y="0"/>
                      <a:pt x="260985" y="18097"/>
                      <a:pt x="260985" y="40957"/>
                    </a:cubicBezTo>
                    <a:lnTo>
                      <a:pt x="260985" y="260032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1A7E3CCF-E28E-4B92-A9CC-8BC873D2703B}"/>
                  </a:ext>
                </a:extLst>
              </p:cNvPr>
              <p:cNvSpPr/>
              <p:nvPr/>
            </p:nvSpPr>
            <p:spPr>
              <a:xfrm>
                <a:off x="8008619" y="4453890"/>
                <a:ext cx="57150" cy="76200"/>
              </a:xfrm>
              <a:custGeom>
                <a:avLst/>
                <a:gdLst>
                  <a:gd name="connsiteX0" fmla="*/ 64770 w 57150"/>
                  <a:gd name="connsiteY0" fmla="*/ 0 h 76200"/>
                  <a:gd name="connsiteX1" fmla="*/ 64770 w 57150"/>
                  <a:gd name="connsiteY1" fmla="*/ 65722 h 76200"/>
                  <a:gd name="connsiteX2" fmla="*/ 51435 w 57150"/>
                  <a:gd name="connsiteY2" fmla="*/ 79057 h 76200"/>
                  <a:gd name="connsiteX3" fmla="*/ 13335 w 57150"/>
                  <a:gd name="connsiteY3" fmla="*/ 79057 h 76200"/>
                  <a:gd name="connsiteX4" fmla="*/ 0 w 57150"/>
                  <a:gd name="connsiteY4" fmla="*/ 65722 h 76200"/>
                  <a:gd name="connsiteX5" fmla="*/ 0 w 57150"/>
                  <a:gd name="connsiteY5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150" h="76200">
                    <a:moveTo>
                      <a:pt x="64770" y="0"/>
                    </a:moveTo>
                    <a:lnTo>
                      <a:pt x="64770" y="65722"/>
                    </a:lnTo>
                    <a:cubicBezTo>
                      <a:pt x="64770" y="73342"/>
                      <a:pt x="59055" y="79057"/>
                      <a:pt x="51435" y="79057"/>
                    </a:cubicBezTo>
                    <a:lnTo>
                      <a:pt x="13335" y="79057"/>
                    </a:lnTo>
                    <a:cubicBezTo>
                      <a:pt x="5715" y="79057"/>
                      <a:pt x="0" y="73342"/>
                      <a:pt x="0" y="65722"/>
                    </a:cubicBezTo>
                    <a:lnTo>
                      <a:pt x="0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8DD028B7-93BA-4141-B1FA-BFACEDBE3439}"/>
                </a:ext>
              </a:extLst>
            </p:cNvPr>
            <p:cNvSpPr/>
            <p:nvPr/>
          </p:nvSpPr>
          <p:spPr>
            <a:xfrm>
              <a:off x="6668111" y="5002795"/>
              <a:ext cx="252270" cy="6639"/>
            </a:xfrm>
            <a:custGeom>
              <a:avLst/>
              <a:gdLst>
                <a:gd name="connsiteX0" fmla="*/ 0 w 361950"/>
                <a:gd name="connsiteY0" fmla="*/ 0 h 0"/>
                <a:gd name="connsiteX1" fmla="*/ 362902 w 3619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950">
                  <a:moveTo>
                    <a:pt x="0" y="0"/>
                  </a:moveTo>
                  <a:lnTo>
                    <a:pt x="362902" y="0"/>
                  </a:lnTo>
                </a:path>
              </a:pathLst>
            </a:custGeom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FA1459EE-DE67-4E4C-94C8-427BA59FEFCF}"/>
                </a:ext>
              </a:extLst>
            </p:cNvPr>
            <p:cNvSpPr/>
            <p:nvPr/>
          </p:nvSpPr>
          <p:spPr>
            <a:xfrm>
              <a:off x="6512101" y="4605800"/>
              <a:ext cx="79665" cy="318657"/>
            </a:xfrm>
            <a:custGeom>
              <a:avLst/>
              <a:gdLst>
                <a:gd name="connsiteX0" fmla="*/ 0 w 114300"/>
                <a:gd name="connsiteY0" fmla="*/ 0 h 457200"/>
                <a:gd name="connsiteX1" fmla="*/ 120015 w 114300"/>
                <a:gd name="connsiteY1" fmla="*/ 88582 h 457200"/>
                <a:gd name="connsiteX2" fmla="*/ 120015 w 114300"/>
                <a:gd name="connsiteY2" fmla="*/ 461963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457200">
                  <a:moveTo>
                    <a:pt x="0" y="0"/>
                  </a:moveTo>
                  <a:lnTo>
                    <a:pt x="120015" y="88582"/>
                  </a:lnTo>
                  <a:lnTo>
                    <a:pt x="120015" y="461963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grpSp>
        <p:nvGrpSpPr>
          <p:cNvPr id="374" name="Graphic 2">
            <a:extLst>
              <a:ext uri="{FF2B5EF4-FFF2-40B4-BE49-F238E27FC236}">
                <a16:creationId xmlns:a16="http://schemas.microsoft.com/office/drawing/2014/main" id="{BDAEA947-2BB4-4A6F-A38D-CC769B24095F}"/>
              </a:ext>
            </a:extLst>
          </p:cNvPr>
          <p:cNvGrpSpPr/>
          <p:nvPr userDrawn="1"/>
        </p:nvGrpSpPr>
        <p:grpSpPr>
          <a:xfrm>
            <a:off x="5871461" y="5687855"/>
            <a:ext cx="482965" cy="477987"/>
            <a:chOff x="6299358" y="5787390"/>
            <a:chExt cx="692944" cy="685800"/>
          </a:xfrm>
          <a:noFill/>
        </p:grpSpPr>
        <p:grpSp>
          <p:nvGrpSpPr>
            <p:cNvPr id="375" name="Graphic 2">
              <a:extLst>
                <a:ext uri="{FF2B5EF4-FFF2-40B4-BE49-F238E27FC236}">
                  <a16:creationId xmlns:a16="http://schemas.microsoft.com/office/drawing/2014/main" id="{B9670640-FC49-4B08-AB6A-CDD2ADE0CA1E}"/>
                </a:ext>
              </a:extLst>
            </p:cNvPr>
            <p:cNvGrpSpPr/>
            <p:nvPr/>
          </p:nvGrpSpPr>
          <p:grpSpPr>
            <a:xfrm>
              <a:off x="6620827" y="5788342"/>
              <a:ext cx="371475" cy="684847"/>
              <a:chOff x="6620827" y="5788342"/>
              <a:chExt cx="371475" cy="684847"/>
            </a:xfrm>
            <a:noFill/>
          </p:grpSpPr>
          <p:grpSp>
            <p:nvGrpSpPr>
              <p:cNvPr id="387" name="Graphic 2">
                <a:extLst>
                  <a:ext uri="{FF2B5EF4-FFF2-40B4-BE49-F238E27FC236}">
                    <a16:creationId xmlns:a16="http://schemas.microsoft.com/office/drawing/2014/main" id="{2043AAAB-5991-49C6-9601-AB841DDC028C}"/>
                  </a:ext>
                </a:extLst>
              </p:cNvPr>
              <p:cNvGrpSpPr/>
              <p:nvPr/>
            </p:nvGrpSpPr>
            <p:grpSpPr>
              <a:xfrm>
                <a:off x="6620827" y="5788342"/>
                <a:ext cx="371475" cy="104775"/>
                <a:chOff x="6620827" y="5788342"/>
                <a:chExt cx="371475" cy="104775"/>
              </a:xfrm>
              <a:noFill/>
            </p:grpSpPr>
            <p:sp>
              <p:nvSpPr>
                <p:cNvPr id="391" name="Freeform: Shape 390">
                  <a:extLst>
                    <a:ext uri="{FF2B5EF4-FFF2-40B4-BE49-F238E27FC236}">
                      <a16:creationId xmlns:a16="http://schemas.microsoft.com/office/drawing/2014/main" id="{1D8B38CF-C30C-4E68-B45B-0B152EA30D6F}"/>
                    </a:ext>
                  </a:extLst>
                </p:cNvPr>
                <p:cNvSpPr/>
                <p:nvPr/>
              </p:nvSpPr>
              <p:spPr>
                <a:xfrm>
                  <a:off x="6889432" y="5788342"/>
                  <a:ext cx="104775" cy="104775"/>
                </a:xfrm>
                <a:custGeom>
                  <a:avLst/>
                  <a:gdLst>
                    <a:gd name="connsiteX0" fmla="*/ 54293 w 104775"/>
                    <a:gd name="connsiteY0" fmla="*/ 108585 h 104775"/>
                    <a:gd name="connsiteX1" fmla="*/ 0 w 104775"/>
                    <a:gd name="connsiteY1" fmla="*/ 54293 h 104775"/>
                    <a:gd name="connsiteX2" fmla="*/ 54293 w 104775"/>
                    <a:gd name="connsiteY2" fmla="*/ 0 h 104775"/>
                    <a:gd name="connsiteX3" fmla="*/ 108585 w 104775"/>
                    <a:gd name="connsiteY3" fmla="*/ 54293 h 104775"/>
                    <a:gd name="connsiteX4" fmla="*/ 54293 w 104775"/>
                    <a:gd name="connsiteY4" fmla="*/ 108585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775" h="104775">
                      <a:moveTo>
                        <a:pt x="54293" y="108585"/>
                      </a:moveTo>
                      <a:cubicBezTo>
                        <a:pt x="23813" y="108585"/>
                        <a:pt x="0" y="83820"/>
                        <a:pt x="0" y="54293"/>
                      </a:cubicBezTo>
                      <a:cubicBezTo>
                        <a:pt x="0" y="24765"/>
                        <a:pt x="24765" y="0"/>
                        <a:pt x="54293" y="0"/>
                      </a:cubicBezTo>
                      <a:cubicBezTo>
                        <a:pt x="84773" y="0"/>
                        <a:pt x="108585" y="24765"/>
                        <a:pt x="108585" y="54293"/>
                      </a:cubicBezTo>
                      <a:cubicBezTo>
                        <a:pt x="108585" y="83820"/>
                        <a:pt x="84773" y="108585"/>
                        <a:pt x="54293" y="108585"/>
                      </a:cubicBezTo>
                      <a:close/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  <p:sp>
              <p:nvSpPr>
                <p:cNvPr id="392" name="Freeform: Shape 391">
                  <a:extLst>
                    <a:ext uri="{FF2B5EF4-FFF2-40B4-BE49-F238E27FC236}">
                      <a16:creationId xmlns:a16="http://schemas.microsoft.com/office/drawing/2014/main" id="{22035DE3-DB42-4A32-B706-7CFA3E2C697E}"/>
                    </a:ext>
                  </a:extLst>
                </p:cNvPr>
                <p:cNvSpPr/>
                <p:nvPr/>
              </p:nvSpPr>
              <p:spPr>
                <a:xfrm>
                  <a:off x="6620827" y="5788342"/>
                  <a:ext cx="104775" cy="104775"/>
                </a:xfrm>
                <a:custGeom>
                  <a:avLst/>
                  <a:gdLst>
                    <a:gd name="connsiteX0" fmla="*/ 54293 w 104775"/>
                    <a:gd name="connsiteY0" fmla="*/ 108585 h 104775"/>
                    <a:gd name="connsiteX1" fmla="*/ 0 w 104775"/>
                    <a:gd name="connsiteY1" fmla="*/ 54293 h 104775"/>
                    <a:gd name="connsiteX2" fmla="*/ 54293 w 104775"/>
                    <a:gd name="connsiteY2" fmla="*/ 0 h 104775"/>
                    <a:gd name="connsiteX3" fmla="*/ 108585 w 104775"/>
                    <a:gd name="connsiteY3" fmla="*/ 54293 h 104775"/>
                    <a:gd name="connsiteX4" fmla="*/ 54293 w 104775"/>
                    <a:gd name="connsiteY4" fmla="*/ 108585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775" h="104775">
                      <a:moveTo>
                        <a:pt x="54293" y="108585"/>
                      </a:moveTo>
                      <a:cubicBezTo>
                        <a:pt x="23813" y="108585"/>
                        <a:pt x="0" y="83820"/>
                        <a:pt x="0" y="54293"/>
                      </a:cubicBezTo>
                      <a:cubicBezTo>
                        <a:pt x="0" y="24765"/>
                        <a:pt x="24765" y="0"/>
                        <a:pt x="54293" y="0"/>
                      </a:cubicBezTo>
                      <a:cubicBezTo>
                        <a:pt x="84773" y="0"/>
                        <a:pt x="108585" y="24765"/>
                        <a:pt x="108585" y="54293"/>
                      </a:cubicBezTo>
                      <a:cubicBezTo>
                        <a:pt x="108585" y="83820"/>
                        <a:pt x="84773" y="108585"/>
                        <a:pt x="54293" y="108585"/>
                      </a:cubicBezTo>
                      <a:close/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</p:grpSp>
          <p:grpSp>
            <p:nvGrpSpPr>
              <p:cNvPr id="388" name="Graphic 2">
                <a:extLst>
                  <a:ext uri="{FF2B5EF4-FFF2-40B4-BE49-F238E27FC236}">
                    <a16:creationId xmlns:a16="http://schemas.microsoft.com/office/drawing/2014/main" id="{9B5E9358-B74E-4941-A1F5-CE8554BB7C9C}"/>
                  </a:ext>
                </a:extLst>
              </p:cNvPr>
              <p:cNvGrpSpPr/>
              <p:nvPr/>
            </p:nvGrpSpPr>
            <p:grpSpPr>
              <a:xfrm>
                <a:off x="6620827" y="6368414"/>
                <a:ext cx="371475" cy="104775"/>
                <a:chOff x="6620827" y="6368414"/>
                <a:chExt cx="371475" cy="104775"/>
              </a:xfrm>
              <a:noFill/>
            </p:grpSpPr>
            <p:sp>
              <p:nvSpPr>
                <p:cNvPr id="389" name="Freeform: Shape 388">
                  <a:extLst>
                    <a:ext uri="{FF2B5EF4-FFF2-40B4-BE49-F238E27FC236}">
                      <a16:creationId xmlns:a16="http://schemas.microsoft.com/office/drawing/2014/main" id="{28A561DA-69AA-4464-9C43-701870403976}"/>
                    </a:ext>
                  </a:extLst>
                </p:cNvPr>
                <p:cNvSpPr/>
                <p:nvPr/>
              </p:nvSpPr>
              <p:spPr>
                <a:xfrm>
                  <a:off x="6889432" y="6368414"/>
                  <a:ext cx="104775" cy="104775"/>
                </a:xfrm>
                <a:custGeom>
                  <a:avLst/>
                  <a:gdLst>
                    <a:gd name="connsiteX0" fmla="*/ 54293 w 104775"/>
                    <a:gd name="connsiteY0" fmla="*/ 108585 h 104775"/>
                    <a:gd name="connsiteX1" fmla="*/ 0 w 104775"/>
                    <a:gd name="connsiteY1" fmla="*/ 54293 h 104775"/>
                    <a:gd name="connsiteX2" fmla="*/ 54293 w 104775"/>
                    <a:gd name="connsiteY2" fmla="*/ 0 h 104775"/>
                    <a:gd name="connsiteX3" fmla="*/ 108585 w 104775"/>
                    <a:gd name="connsiteY3" fmla="*/ 54293 h 104775"/>
                    <a:gd name="connsiteX4" fmla="*/ 54293 w 104775"/>
                    <a:gd name="connsiteY4" fmla="*/ 108585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775" h="104775">
                      <a:moveTo>
                        <a:pt x="54293" y="108585"/>
                      </a:moveTo>
                      <a:cubicBezTo>
                        <a:pt x="23813" y="108585"/>
                        <a:pt x="0" y="83820"/>
                        <a:pt x="0" y="54293"/>
                      </a:cubicBezTo>
                      <a:cubicBezTo>
                        <a:pt x="0" y="23813"/>
                        <a:pt x="24765" y="0"/>
                        <a:pt x="54293" y="0"/>
                      </a:cubicBezTo>
                      <a:cubicBezTo>
                        <a:pt x="84773" y="0"/>
                        <a:pt x="108585" y="24765"/>
                        <a:pt x="108585" y="54293"/>
                      </a:cubicBezTo>
                      <a:cubicBezTo>
                        <a:pt x="108585" y="84773"/>
                        <a:pt x="84773" y="108585"/>
                        <a:pt x="54293" y="108585"/>
                      </a:cubicBezTo>
                      <a:close/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  <p:sp>
              <p:nvSpPr>
                <p:cNvPr id="390" name="Freeform: Shape 389">
                  <a:extLst>
                    <a:ext uri="{FF2B5EF4-FFF2-40B4-BE49-F238E27FC236}">
                      <a16:creationId xmlns:a16="http://schemas.microsoft.com/office/drawing/2014/main" id="{624484EA-DFDD-479B-9939-5BE3E04E5BE8}"/>
                    </a:ext>
                  </a:extLst>
                </p:cNvPr>
                <p:cNvSpPr/>
                <p:nvPr/>
              </p:nvSpPr>
              <p:spPr>
                <a:xfrm>
                  <a:off x="6620827" y="6368414"/>
                  <a:ext cx="104775" cy="104775"/>
                </a:xfrm>
                <a:custGeom>
                  <a:avLst/>
                  <a:gdLst>
                    <a:gd name="connsiteX0" fmla="*/ 54293 w 104775"/>
                    <a:gd name="connsiteY0" fmla="*/ 108585 h 104775"/>
                    <a:gd name="connsiteX1" fmla="*/ 0 w 104775"/>
                    <a:gd name="connsiteY1" fmla="*/ 54293 h 104775"/>
                    <a:gd name="connsiteX2" fmla="*/ 54293 w 104775"/>
                    <a:gd name="connsiteY2" fmla="*/ 0 h 104775"/>
                    <a:gd name="connsiteX3" fmla="*/ 108585 w 104775"/>
                    <a:gd name="connsiteY3" fmla="*/ 54293 h 104775"/>
                    <a:gd name="connsiteX4" fmla="*/ 54293 w 104775"/>
                    <a:gd name="connsiteY4" fmla="*/ 108585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775" h="104775">
                      <a:moveTo>
                        <a:pt x="54293" y="108585"/>
                      </a:moveTo>
                      <a:cubicBezTo>
                        <a:pt x="23813" y="108585"/>
                        <a:pt x="0" y="83820"/>
                        <a:pt x="0" y="54293"/>
                      </a:cubicBezTo>
                      <a:cubicBezTo>
                        <a:pt x="0" y="23813"/>
                        <a:pt x="24765" y="0"/>
                        <a:pt x="54293" y="0"/>
                      </a:cubicBezTo>
                      <a:cubicBezTo>
                        <a:pt x="84773" y="0"/>
                        <a:pt x="108585" y="24765"/>
                        <a:pt x="108585" y="54293"/>
                      </a:cubicBezTo>
                      <a:cubicBezTo>
                        <a:pt x="108585" y="84773"/>
                        <a:pt x="84773" y="108585"/>
                        <a:pt x="54293" y="108585"/>
                      </a:cubicBezTo>
                      <a:close/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</p:grpSp>
        </p:grp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B5169523-E335-4366-8D8E-6B96A5E73F80}"/>
                </a:ext>
              </a:extLst>
            </p:cNvPr>
            <p:cNvSpPr/>
            <p:nvPr/>
          </p:nvSpPr>
          <p:spPr>
            <a:xfrm>
              <a:off x="6766560" y="6020752"/>
              <a:ext cx="152400" cy="219075"/>
            </a:xfrm>
            <a:custGeom>
              <a:avLst/>
              <a:gdLst>
                <a:gd name="connsiteX0" fmla="*/ 20002 w 152400"/>
                <a:gd name="connsiteY0" fmla="*/ 1905 h 219075"/>
                <a:gd name="connsiteX1" fmla="*/ 42863 w 152400"/>
                <a:gd name="connsiteY1" fmla="*/ 0 h 219075"/>
                <a:gd name="connsiteX2" fmla="*/ 155257 w 152400"/>
                <a:gd name="connsiteY2" fmla="*/ 112395 h 219075"/>
                <a:gd name="connsiteX3" fmla="*/ 42863 w 152400"/>
                <a:gd name="connsiteY3" fmla="*/ 224790 h 219075"/>
                <a:gd name="connsiteX4" fmla="*/ 0 w 152400"/>
                <a:gd name="connsiteY4" fmla="*/ 216218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219075">
                  <a:moveTo>
                    <a:pt x="20002" y="1905"/>
                  </a:moveTo>
                  <a:cubicBezTo>
                    <a:pt x="27622" y="0"/>
                    <a:pt x="35242" y="0"/>
                    <a:pt x="42863" y="0"/>
                  </a:cubicBezTo>
                  <a:cubicBezTo>
                    <a:pt x="104775" y="0"/>
                    <a:pt x="155257" y="50483"/>
                    <a:pt x="155257" y="112395"/>
                  </a:cubicBezTo>
                  <a:cubicBezTo>
                    <a:pt x="155257" y="174308"/>
                    <a:pt x="104775" y="224790"/>
                    <a:pt x="42863" y="224790"/>
                  </a:cubicBezTo>
                  <a:cubicBezTo>
                    <a:pt x="27622" y="224790"/>
                    <a:pt x="13335" y="221933"/>
                    <a:pt x="0" y="216218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377" name="Graphic 2">
              <a:extLst>
                <a:ext uri="{FF2B5EF4-FFF2-40B4-BE49-F238E27FC236}">
                  <a16:creationId xmlns:a16="http://schemas.microsoft.com/office/drawing/2014/main" id="{224B6989-DCA9-4606-B1DE-7631AD81C58E}"/>
                </a:ext>
              </a:extLst>
            </p:cNvPr>
            <p:cNvGrpSpPr/>
            <p:nvPr/>
          </p:nvGrpSpPr>
          <p:grpSpPr>
            <a:xfrm>
              <a:off x="6620827" y="5841682"/>
              <a:ext cx="371475" cy="581025"/>
              <a:chOff x="6620827" y="5841682"/>
              <a:chExt cx="371475" cy="581025"/>
            </a:xfrm>
          </p:grpSpPr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898F31F3-BA26-478F-9E03-1387FC1931F4}"/>
                  </a:ext>
                </a:extLst>
              </p:cNvPr>
              <p:cNvSpPr/>
              <p:nvPr/>
            </p:nvSpPr>
            <p:spPr>
              <a:xfrm>
                <a:off x="6998017" y="5841682"/>
                <a:ext cx="9525" cy="581025"/>
              </a:xfrm>
              <a:custGeom>
                <a:avLst/>
                <a:gdLst>
                  <a:gd name="connsiteX0" fmla="*/ 0 w 0"/>
                  <a:gd name="connsiteY0" fmla="*/ 0 h 581025"/>
                  <a:gd name="connsiteX1" fmla="*/ 0 w 0"/>
                  <a:gd name="connsiteY1" fmla="*/ 581025 h 5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581025">
                    <a:moveTo>
                      <a:pt x="0" y="0"/>
                    </a:moveTo>
                    <a:lnTo>
                      <a:pt x="0" y="581025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13CC651F-CA21-4F4C-BF55-31E0D458B051}"/>
                  </a:ext>
                </a:extLst>
              </p:cNvPr>
              <p:cNvSpPr/>
              <p:nvPr/>
            </p:nvSpPr>
            <p:spPr>
              <a:xfrm>
                <a:off x="6620827" y="6290310"/>
                <a:ext cx="9525" cy="123825"/>
              </a:xfrm>
              <a:custGeom>
                <a:avLst/>
                <a:gdLst>
                  <a:gd name="connsiteX0" fmla="*/ 0 w 0"/>
                  <a:gd name="connsiteY0" fmla="*/ 0 h 123825"/>
                  <a:gd name="connsiteX1" fmla="*/ 0 w 0"/>
                  <a:gd name="connsiteY1" fmla="*/ 132397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23825">
                    <a:moveTo>
                      <a:pt x="0" y="0"/>
                    </a:moveTo>
                    <a:lnTo>
                      <a:pt x="0" y="132397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E612CA9A-ED85-4AE8-86CA-208678DF7D6A}"/>
                  </a:ext>
                </a:extLst>
              </p:cNvPr>
              <p:cNvSpPr/>
              <p:nvPr/>
            </p:nvSpPr>
            <p:spPr>
              <a:xfrm>
                <a:off x="6620827" y="5841682"/>
                <a:ext cx="9525" cy="123825"/>
              </a:xfrm>
              <a:custGeom>
                <a:avLst/>
                <a:gdLst>
                  <a:gd name="connsiteX0" fmla="*/ 0 w 0"/>
                  <a:gd name="connsiteY0" fmla="*/ 0 h 123825"/>
                  <a:gd name="connsiteX1" fmla="*/ 0 w 0"/>
                  <a:gd name="connsiteY1" fmla="*/ 12954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23825">
                    <a:moveTo>
                      <a:pt x="0" y="0"/>
                    </a:moveTo>
                    <a:lnTo>
                      <a:pt x="0" y="129540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378" name="Graphic 2">
              <a:extLst>
                <a:ext uri="{FF2B5EF4-FFF2-40B4-BE49-F238E27FC236}">
                  <a16:creationId xmlns:a16="http://schemas.microsoft.com/office/drawing/2014/main" id="{5B568090-957E-4190-AC2B-3C5CDCB38197}"/>
                </a:ext>
              </a:extLst>
            </p:cNvPr>
            <p:cNvGrpSpPr/>
            <p:nvPr/>
          </p:nvGrpSpPr>
          <p:grpSpPr>
            <a:xfrm>
              <a:off x="6675120" y="5787390"/>
              <a:ext cx="266700" cy="685800"/>
              <a:chOff x="6675120" y="5787390"/>
              <a:chExt cx="266700" cy="685800"/>
            </a:xfrm>
          </p:grpSpPr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8C80B465-7BF9-425A-9752-7DA87DF1DA1E}"/>
                  </a:ext>
                </a:extLst>
              </p:cNvPr>
              <p:cNvSpPr/>
              <p:nvPr/>
            </p:nvSpPr>
            <p:spPr>
              <a:xfrm>
                <a:off x="6675120" y="5787390"/>
                <a:ext cx="266700" cy="9525"/>
              </a:xfrm>
              <a:custGeom>
                <a:avLst/>
                <a:gdLst>
                  <a:gd name="connsiteX0" fmla="*/ 268605 w 266700"/>
                  <a:gd name="connsiteY0" fmla="*/ 0 h 0"/>
                  <a:gd name="connsiteX1" fmla="*/ 0 w 26670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6700">
                    <a:moveTo>
                      <a:pt x="268605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E3A0E75A-4AA1-4CE5-A618-D5F6FAC92611}"/>
                  </a:ext>
                </a:extLst>
              </p:cNvPr>
              <p:cNvSpPr/>
              <p:nvPr/>
            </p:nvSpPr>
            <p:spPr>
              <a:xfrm>
                <a:off x="6675120" y="6477000"/>
                <a:ext cx="266700" cy="9525"/>
              </a:xfrm>
              <a:custGeom>
                <a:avLst/>
                <a:gdLst>
                  <a:gd name="connsiteX0" fmla="*/ 268605 w 266700"/>
                  <a:gd name="connsiteY0" fmla="*/ 0 h 0"/>
                  <a:gd name="connsiteX1" fmla="*/ 0 w 26670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6700">
                    <a:moveTo>
                      <a:pt x="268605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379" name="Graphic 2">
              <a:extLst>
                <a:ext uri="{FF2B5EF4-FFF2-40B4-BE49-F238E27FC236}">
                  <a16:creationId xmlns:a16="http://schemas.microsoft.com/office/drawing/2014/main" id="{A2158BD9-BADE-4C63-9638-3152C5462335}"/>
                </a:ext>
              </a:extLst>
            </p:cNvPr>
            <p:cNvGrpSpPr/>
            <p:nvPr/>
          </p:nvGrpSpPr>
          <p:grpSpPr>
            <a:xfrm>
              <a:off x="6299358" y="5968577"/>
              <a:ext cx="495300" cy="323850"/>
              <a:chOff x="6299358" y="5968577"/>
              <a:chExt cx="495300" cy="323850"/>
            </a:xfrm>
            <a:noFill/>
          </p:grpSpPr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F669859A-36AD-45B9-9A03-B91BC789AEC0}"/>
                  </a:ext>
                </a:extLst>
              </p:cNvPr>
              <p:cNvSpPr/>
              <p:nvPr/>
            </p:nvSpPr>
            <p:spPr>
              <a:xfrm>
                <a:off x="6407467" y="5968577"/>
                <a:ext cx="390525" cy="314325"/>
              </a:xfrm>
              <a:custGeom>
                <a:avLst/>
                <a:gdLst>
                  <a:gd name="connsiteX0" fmla="*/ 0 w 390525"/>
                  <a:gd name="connsiteY0" fmla="*/ 309350 h 314325"/>
                  <a:gd name="connsiteX1" fmla="*/ 206693 w 390525"/>
                  <a:gd name="connsiteY1" fmla="*/ 321733 h 314325"/>
                  <a:gd name="connsiteX2" fmla="*/ 253365 w 390525"/>
                  <a:gd name="connsiteY2" fmla="*/ 322685 h 314325"/>
                  <a:gd name="connsiteX3" fmla="*/ 348615 w 390525"/>
                  <a:gd name="connsiteY3" fmla="*/ 303635 h 314325"/>
                  <a:gd name="connsiteX4" fmla="*/ 357188 w 390525"/>
                  <a:gd name="connsiteY4" fmla="*/ 257915 h 314325"/>
                  <a:gd name="connsiteX5" fmla="*/ 381000 w 390525"/>
                  <a:gd name="connsiteY5" fmla="*/ 219815 h 314325"/>
                  <a:gd name="connsiteX6" fmla="*/ 373380 w 390525"/>
                  <a:gd name="connsiteY6" fmla="*/ 186477 h 314325"/>
                  <a:gd name="connsiteX7" fmla="*/ 395288 w 390525"/>
                  <a:gd name="connsiteY7" fmla="*/ 140758 h 314325"/>
                  <a:gd name="connsiteX8" fmla="*/ 376238 w 390525"/>
                  <a:gd name="connsiteY8" fmla="*/ 109325 h 314325"/>
                  <a:gd name="connsiteX9" fmla="*/ 384810 w 390525"/>
                  <a:gd name="connsiteY9" fmla="*/ 62652 h 314325"/>
                  <a:gd name="connsiteX10" fmla="*/ 219075 w 390525"/>
                  <a:gd name="connsiteY10" fmla="*/ 35030 h 314325"/>
                  <a:gd name="connsiteX11" fmla="*/ 168593 w 390525"/>
                  <a:gd name="connsiteY11" fmla="*/ 14075 h 314325"/>
                  <a:gd name="connsiteX12" fmla="*/ 45720 w 390525"/>
                  <a:gd name="connsiteY12" fmla="*/ 87417 h 314325"/>
                  <a:gd name="connsiteX13" fmla="*/ 29527 w 390525"/>
                  <a:gd name="connsiteY13" fmla="*/ 90275 h 314325"/>
                  <a:gd name="connsiteX14" fmla="*/ 12382 w 390525"/>
                  <a:gd name="connsiteY14" fmla="*/ 90275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0525" h="314325">
                    <a:moveTo>
                      <a:pt x="0" y="309350"/>
                    </a:moveTo>
                    <a:cubicBezTo>
                      <a:pt x="62865" y="311255"/>
                      <a:pt x="100965" y="322685"/>
                      <a:pt x="206693" y="321733"/>
                    </a:cubicBezTo>
                    <a:cubicBezTo>
                      <a:pt x="221932" y="321733"/>
                      <a:pt x="237172" y="322685"/>
                      <a:pt x="253365" y="322685"/>
                    </a:cubicBezTo>
                    <a:cubicBezTo>
                      <a:pt x="277177" y="322685"/>
                      <a:pt x="330518" y="319828"/>
                      <a:pt x="348615" y="303635"/>
                    </a:cubicBezTo>
                    <a:cubicBezTo>
                      <a:pt x="364807" y="289347"/>
                      <a:pt x="361950" y="276012"/>
                      <a:pt x="357188" y="257915"/>
                    </a:cubicBezTo>
                    <a:cubicBezTo>
                      <a:pt x="374332" y="247437"/>
                      <a:pt x="379095" y="238865"/>
                      <a:pt x="381000" y="219815"/>
                    </a:cubicBezTo>
                    <a:cubicBezTo>
                      <a:pt x="382905" y="201717"/>
                      <a:pt x="379095" y="194097"/>
                      <a:pt x="373380" y="186477"/>
                    </a:cubicBezTo>
                    <a:cubicBezTo>
                      <a:pt x="392430" y="178858"/>
                      <a:pt x="395288" y="153140"/>
                      <a:pt x="395288" y="140758"/>
                    </a:cubicBezTo>
                    <a:cubicBezTo>
                      <a:pt x="395288" y="129327"/>
                      <a:pt x="386715" y="111230"/>
                      <a:pt x="376238" y="109325"/>
                    </a:cubicBezTo>
                    <a:cubicBezTo>
                      <a:pt x="389572" y="100752"/>
                      <a:pt x="390525" y="75987"/>
                      <a:pt x="384810" y="62652"/>
                    </a:cubicBezTo>
                    <a:cubicBezTo>
                      <a:pt x="361950" y="9312"/>
                      <a:pt x="260985" y="47412"/>
                      <a:pt x="219075" y="35030"/>
                    </a:cubicBezTo>
                    <a:cubicBezTo>
                      <a:pt x="222885" y="-11642"/>
                      <a:pt x="200025" y="-4023"/>
                      <a:pt x="168593" y="14075"/>
                    </a:cubicBezTo>
                    <a:cubicBezTo>
                      <a:pt x="127635" y="37887"/>
                      <a:pt x="88582" y="67415"/>
                      <a:pt x="45720" y="87417"/>
                    </a:cubicBezTo>
                    <a:cubicBezTo>
                      <a:pt x="41910" y="89322"/>
                      <a:pt x="36195" y="90275"/>
                      <a:pt x="29527" y="90275"/>
                    </a:cubicBezTo>
                    <a:cubicBezTo>
                      <a:pt x="25718" y="90275"/>
                      <a:pt x="20002" y="90275"/>
                      <a:pt x="12382" y="90275"/>
                    </a:cubicBezTo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9B6F3852-AA86-49CF-8A45-E3171C1CA667}"/>
                  </a:ext>
                </a:extLst>
              </p:cNvPr>
              <p:cNvSpPr/>
              <p:nvPr/>
            </p:nvSpPr>
            <p:spPr>
              <a:xfrm>
                <a:off x="6299358" y="6037897"/>
                <a:ext cx="114300" cy="257175"/>
              </a:xfrm>
              <a:custGeom>
                <a:avLst/>
                <a:gdLst>
                  <a:gd name="connsiteX0" fmla="*/ 102393 w 114300"/>
                  <a:gd name="connsiteY0" fmla="*/ 240030 h 257175"/>
                  <a:gd name="connsiteX1" fmla="*/ 79534 w 114300"/>
                  <a:gd name="connsiteY1" fmla="*/ 259080 h 257175"/>
                  <a:gd name="connsiteX2" fmla="*/ 32861 w 114300"/>
                  <a:gd name="connsiteY2" fmla="*/ 259080 h 257175"/>
                  <a:gd name="connsiteX3" fmla="*/ 10001 w 114300"/>
                  <a:gd name="connsiteY3" fmla="*/ 240030 h 257175"/>
                  <a:gd name="connsiteX4" fmla="*/ 10001 w 114300"/>
                  <a:gd name="connsiteY4" fmla="*/ 19050 h 257175"/>
                  <a:gd name="connsiteX5" fmla="*/ 32861 w 114300"/>
                  <a:gd name="connsiteY5" fmla="*/ 0 h 257175"/>
                  <a:gd name="connsiteX6" fmla="*/ 92868 w 114300"/>
                  <a:gd name="connsiteY6" fmla="*/ 0 h 257175"/>
                  <a:gd name="connsiteX7" fmla="*/ 114776 w 114300"/>
                  <a:gd name="connsiteY7" fmla="*/ 19050 h 257175"/>
                  <a:gd name="connsiteX8" fmla="*/ 102393 w 114300"/>
                  <a:gd name="connsiteY8" fmla="*/ 240030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257175">
                    <a:moveTo>
                      <a:pt x="102393" y="240030"/>
                    </a:moveTo>
                    <a:cubicBezTo>
                      <a:pt x="100489" y="250507"/>
                      <a:pt x="90011" y="259080"/>
                      <a:pt x="79534" y="259080"/>
                    </a:cubicBezTo>
                    <a:cubicBezTo>
                      <a:pt x="64293" y="259080"/>
                      <a:pt x="48101" y="259080"/>
                      <a:pt x="32861" y="259080"/>
                    </a:cubicBezTo>
                    <a:cubicBezTo>
                      <a:pt x="22384" y="259080"/>
                      <a:pt x="11906" y="250507"/>
                      <a:pt x="10001" y="240030"/>
                    </a:cubicBezTo>
                    <a:cubicBezTo>
                      <a:pt x="-3334" y="166688"/>
                      <a:pt x="-3334" y="92392"/>
                      <a:pt x="10001" y="19050"/>
                    </a:cubicBezTo>
                    <a:cubicBezTo>
                      <a:pt x="11906" y="8572"/>
                      <a:pt x="22384" y="0"/>
                      <a:pt x="32861" y="0"/>
                    </a:cubicBezTo>
                    <a:cubicBezTo>
                      <a:pt x="52864" y="0"/>
                      <a:pt x="72866" y="0"/>
                      <a:pt x="92868" y="0"/>
                    </a:cubicBezTo>
                    <a:cubicBezTo>
                      <a:pt x="103346" y="0"/>
                      <a:pt x="112871" y="8572"/>
                      <a:pt x="114776" y="19050"/>
                    </a:cubicBezTo>
                    <a:cubicBezTo>
                      <a:pt x="123349" y="92392"/>
                      <a:pt x="116681" y="167640"/>
                      <a:pt x="102393" y="240030"/>
                    </a:cubicBezTo>
                    <a:close/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grpSp>
        <p:nvGrpSpPr>
          <p:cNvPr id="393" name="Graphic 2">
            <a:extLst>
              <a:ext uri="{FF2B5EF4-FFF2-40B4-BE49-F238E27FC236}">
                <a16:creationId xmlns:a16="http://schemas.microsoft.com/office/drawing/2014/main" id="{11AA898B-C609-46D7-ACAC-6162CDD5745D}"/>
              </a:ext>
            </a:extLst>
          </p:cNvPr>
          <p:cNvGrpSpPr/>
          <p:nvPr userDrawn="1"/>
        </p:nvGrpSpPr>
        <p:grpSpPr>
          <a:xfrm>
            <a:off x="6894603" y="5692502"/>
            <a:ext cx="465373" cy="471348"/>
            <a:chOff x="7670482" y="5794057"/>
            <a:chExt cx="667703" cy="676275"/>
          </a:xfrm>
          <a:noFill/>
        </p:grpSpPr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35666B19-AF61-42FE-8153-1F91B26511B7}"/>
                </a:ext>
              </a:extLst>
            </p:cNvPr>
            <p:cNvSpPr/>
            <p:nvPr/>
          </p:nvSpPr>
          <p:spPr>
            <a:xfrm>
              <a:off x="7670482" y="5794057"/>
              <a:ext cx="666750" cy="676275"/>
            </a:xfrm>
            <a:custGeom>
              <a:avLst/>
              <a:gdLst>
                <a:gd name="connsiteX0" fmla="*/ 953 w 666750"/>
                <a:gd name="connsiteY0" fmla="*/ 229553 h 676275"/>
                <a:gd name="connsiteX1" fmla="*/ 18098 w 666750"/>
                <a:gd name="connsiteY1" fmla="*/ 152400 h 676275"/>
                <a:gd name="connsiteX2" fmla="*/ 70485 w 666750"/>
                <a:gd name="connsiteY2" fmla="*/ 37148 h 676275"/>
                <a:gd name="connsiteX3" fmla="*/ 127635 w 666750"/>
                <a:gd name="connsiteY3" fmla="*/ 0 h 676275"/>
                <a:gd name="connsiteX4" fmla="*/ 542925 w 666750"/>
                <a:gd name="connsiteY4" fmla="*/ 0 h 676275"/>
                <a:gd name="connsiteX5" fmla="*/ 600075 w 666750"/>
                <a:gd name="connsiteY5" fmla="*/ 37148 h 676275"/>
                <a:gd name="connsiteX6" fmla="*/ 652463 w 666750"/>
                <a:gd name="connsiteY6" fmla="*/ 152400 h 676275"/>
                <a:gd name="connsiteX7" fmla="*/ 669607 w 666750"/>
                <a:gd name="connsiteY7" fmla="*/ 229553 h 676275"/>
                <a:gd name="connsiteX8" fmla="*/ 669607 w 666750"/>
                <a:gd name="connsiteY8" fmla="*/ 641985 h 676275"/>
                <a:gd name="connsiteX9" fmla="*/ 628650 w 666750"/>
                <a:gd name="connsiteY9" fmla="*/ 682943 h 676275"/>
                <a:gd name="connsiteX10" fmla="*/ 40957 w 666750"/>
                <a:gd name="connsiteY10" fmla="*/ 682943 h 676275"/>
                <a:gd name="connsiteX11" fmla="*/ 0 w 666750"/>
                <a:gd name="connsiteY11" fmla="*/ 641985 h 676275"/>
                <a:gd name="connsiteX12" fmla="*/ 0 w 666750"/>
                <a:gd name="connsiteY12" fmla="*/ 229553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6750" h="676275">
                  <a:moveTo>
                    <a:pt x="953" y="229553"/>
                  </a:moveTo>
                  <a:cubicBezTo>
                    <a:pt x="953" y="207645"/>
                    <a:pt x="8573" y="172403"/>
                    <a:pt x="18098" y="152400"/>
                  </a:cubicBezTo>
                  <a:lnTo>
                    <a:pt x="70485" y="37148"/>
                  </a:lnTo>
                  <a:cubicBezTo>
                    <a:pt x="80010" y="17145"/>
                    <a:pt x="105728" y="0"/>
                    <a:pt x="127635" y="0"/>
                  </a:cubicBezTo>
                  <a:lnTo>
                    <a:pt x="542925" y="0"/>
                  </a:lnTo>
                  <a:cubicBezTo>
                    <a:pt x="564832" y="0"/>
                    <a:pt x="590550" y="16193"/>
                    <a:pt x="600075" y="37148"/>
                  </a:cubicBezTo>
                  <a:lnTo>
                    <a:pt x="652463" y="152400"/>
                  </a:lnTo>
                  <a:cubicBezTo>
                    <a:pt x="661988" y="172403"/>
                    <a:pt x="669607" y="207645"/>
                    <a:pt x="669607" y="229553"/>
                  </a:cubicBezTo>
                  <a:lnTo>
                    <a:pt x="669607" y="641985"/>
                  </a:lnTo>
                  <a:cubicBezTo>
                    <a:pt x="669607" y="663893"/>
                    <a:pt x="651510" y="682943"/>
                    <a:pt x="628650" y="682943"/>
                  </a:cubicBezTo>
                  <a:lnTo>
                    <a:pt x="40957" y="682943"/>
                  </a:lnTo>
                  <a:cubicBezTo>
                    <a:pt x="19050" y="682943"/>
                    <a:pt x="0" y="664845"/>
                    <a:pt x="0" y="641985"/>
                  </a:cubicBezTo>
                  <a:lnTo>
                    <a:pt x="0" y="229553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645D0DFF-DF3A-4C14-9D7E-57B52D59256B}"/>
                </a:ext>
              </a:extLst>
            </p:cNvPr>
            <p:cNvSpPr/>
            <p:nvPr/>
          </p:nvSpPr>
          <p:spPr>
            <a:xfrm>
              <a:off x="7671435" y="5983605"/>
              <a:ext cx="666750" cy="9525"/>
            </a:xfrm>
            <a:custGeom>
              <a:avLst/>
              <a:gdLst>
                <a:gd name="connsiteX0" fmla="*/ 0 w 666750"/>
                <a:gd name="connsiteY0" fmla="*/ 0 h 0"/>
                <a:gd name="connsiteX1" fmla="*/ 668655 w 6667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0">
                  <a:moveTo>
                    <a:pt x="0" y="0"/>
                  </a:moveTo>
                  <a:lnTo>
                    <a:pt x="668655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396" name="Graphic 2">
              <a:extLst>
                <a:ext uri="{FF2B5EF4-FFF2-40B4-BE49-F238E27FC236}">
                  <a16:creationId xmlns:a16="http://schemas.microsoft.com/office/drawing/2014/main" id="{98108FDC-5F8E-4AD2-9D01-616043204CF5}"/>
                </a:ext>
              </a:extLst>
            </p:cNvPr>
            <p:cNvGrpSpPr/>
            <p:nvPr/>
          </p:nvGrpSpPr>
          <p:grpSpPr>
            <a:xfrm>
              <a:off x="7787640" y="6291262"/>
              <a:ext cx="85725" cy="76200"/>
              <a:chOff x="7787640" y="6291262"/>
              <a:chExt cx="85725" cy="76200"/>
            </a:xfrm>
          </p:grpSpPr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FF1FC0D3-0DFB-4440-BECC-9249B114AE47}"/>
                  </a:ext>
                </a:extLst>
              </p:cNvPr>
              <p:cNvSpPr/>
              <p:nvPr/>
            </p:nvSpPr>
            <p:spPr>
              <a:xfrm>
                <a:off x="7787640" y="6291262"/>
                <a:ext cx="9525" cy="76200"/>
              </a:xfrm>
              <a:custGeom>
                <a:avLst/>
                <a:gdLst>
                  <a:gd name="connsiteX0" fmla="*/ 0 w 0"/>
                  <a:gd name="connsiteY0" fmla="*/ 0 h 76200"/>
                  <a:gd name="connsiteX1" fmla="*/ 0 w 0"/>
                  <a:gd name="connsiteY1" fmla="*/ 8382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76200">
                    <a:moveTo>
                      <a:pt x="0" y="0"/>
                    </a:moveTo>
                    <a:lnTo>
                      <a:pt x="0" y="83820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C4DEB955-F6FE-4502-84BC-0963E686CA72}"/>
                  </a:ext>
                </a:extLst>
              </p:cNvPr>
              <p:cNvSpPr/>
              <p:nvPr/>
            </p:nvSpPr>
            <p:spPr>
              <a:xfrm>
                <a:off x="7876222" y="6291262"/>
                <a:ext cx="9525" cy="76200"/>
              </a:xfrm>
              <a:custGeom>
                <a:avLst/>
                <a:gdLst>
                  <a:gd name="connsiteX0" fmla="*/ 0 w 0"/>
                  <a:gd name="connsiteY0" fmla="*/ 0 h 76200"/>
                  <a:gd name="connsiteX1" fmla="*/ 0 w 0"/>
                  <a:gd name="connsiteY1" fmla="*/ 8382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76200">
                    <a:moveTo>
                      <a:pt x="0" y="0"/>
                    </a:moveTo>
                    <a:lnTo>
                      <a:pt x="0" y="83820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4B6486B7-12F4-46DA-938C-96AEEBBE6C83}"/>
                </a:ext>
              </a:extLst>
            </p:cNvPr>
            <p:cNvSpPr/>
            <p:nvPr/>
          </p:nvSpPr>
          <p:spPr>
            <a:xfrm>
              <a:off x="7938135" y="5794057"/>
              <a:ext cx="133350" cy="323850"/>
            </a:xfrm>
            <a:custGeom>
              <a:avLst/>
              <a:gdLst>
                <a:gd name="connsiteX0" fmla="*/ 18097 w 133350"/>
                <a:gd name="connsiteY0" fmla="*/ 0 h 323850"/>
                <a:gd name="connsiteX1" fmla="*/ 952 w 133350"/>
                <a:gd name="connsiteY1" fmla="*/ 176213 h 323850"/>
                <a:gd name="connsiteX2" fmla="*/ 0 w 133350"/>
                <a:gd name="connsiteY2" fmla="*/ 202882 h 323850"/>
                <a:gd name="connsiteX3" fmla="*/ 0 w 133350"/>
                <a:gd name="connsiteY3" fmla="*/ 318135 h 323850"/>
                <a:gd name="connsiteX4" fmla="*/ 13335 w 133350"/>
                <a:gd name="connsiteY4" fmla="*/ 331470 h 323850"/>
                <a:gd name="connsiteX5" fmla="*/ 120967 w 133350"/>
                <a:gd name="connsiteY5" fmla="*/ 331470 h 323850"/>
                <a:gd name="connsiteX6" fmla="*/ 134302 w 133350"/>
                <a:gd name="connsiteY6" fmla="*/ 318135 h 323850"/>
                <a:gd name="connsiteX7" fmla="*/ 134302 w 133350"/>
                <a:gd name="connsiteY7" fmla="*/ 202882 h 323850"/>
                <a:gd name="connsiteX8" fmla="*/ 133350 w 133350"/>
                <a:gd name="connsiteY8" fmla="*/ 176213 h 323850"/>
                <a:gd name="connsiteX9" fmla="*/ 116205 w 133350"/>
                <a:gd name="connsiteY9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323850">
                  <a:moveTo>
                    <a:pt x="18097" y="0"/>
                  </a:moveTo>
                  <a:lnTo>
                    <a:pt x="952" y="176213"/>
                  </a:lnTo>
                  <a:cubicBezTo>
                    <a:pt x="0" y="183832"/>
                    <a:pt x="0" y="195263"/>
                    <a:pt x="0" y="202882"/>
                  </a:cubicBezTo>
                  <a:lnTo>
                    <a:pt x="0" y="318135"/>
                  </a:lnTo>
                  <a:cubicBezTo>
                    <a:pt x="0" y="325755"/>
                    <a:pt x="5715" y="331470"/>
                    <a:pt x="13335" y="331470"/>
                  </a:cubicBezTo>
                  <a:lnTo>
                    <a:pt x="120967" y="331470"/>
                  </a:lnTo>
                  <a:cubicBezTo>
                    <a:pt x="128588" y="331470"/>
                    <a:pt x="134302" y="325755"/>
                    <a:pt x="134302" y="318135"/>
                  </a:cubicBezTo>
                  <a:lnTo>
                    <a:pt x="134302" y="202882"/>
                  </a:lnTo>
                  <a:cubicBezTo>
                    <a:pt x="134302" y="195263"/>
                    <a:pt x="133350" y="182880"/>
                    <a:pt x="133350" y="176213"/>
                  </a:cubicBezTo>
                  <a:lnTo>
                    <a:pt x="116205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0028CCA1-97D0-431D-9A60-B911701EE21F}"/>
              </a:ext>
            </a:extLst>
          </p:cNvPr>
          <p:cNvGrpSpPr/>
          <p:nvPr userDrawn="1"/>
        </p:nvGrpSpPr>
        <p:grpSpPr>
          <a:xfrm>
            <a:off x="1598702" y="1557563"/>
            <a:ext cx="5946597" cy="4749372"/>
            <a:chOff x="514951" y="1882213"/>
            <a:chExt cx="4785593" cy="3822112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D7ED576E-6258-40FE-B61B-5E2CB7200B87}"/>
                </a:ext>
              </a:extLst>
            </p:cNvPr>
            <p:cNvSpPr/>
            <p:nvPr/>
          </p:nvSpPr>
          <p:spPr>
            <a:xfrm>
              <a:off x="514951" y="1882213"/>
              <a:ext cx="633137" cy="62966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361CE62-962A-4A1A-8DF1-352F0FEF83A4}"/>
                </a:ext>
              </a:extLst>
            </p:cNvPr>
            <p:cNvSpPr/>
            <p:nvPr/>
          </p:nvSpPr>
          <p:spPr>
            <a:xfrm>
              <a:off x="1345441" y="1882213"/>
              <a:ext cx="633137" cy="62966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A4F78BB6-4FE5-401A-875A-854AF192114C}"/>
                </a:ext>
              </a:extLst>
            </p:cNvPr>
            <p:cNvSpPr/>
            <p:nvPr/>
          </p:nvSpPr>
          <p:spPr>
            <a:xfrm>
              <a:off x="2175933" y="1882213"/>
              <a:ext cx="633137" cy="62966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CE026390-6989-408A-A807-D24EFEB084FD}"/>
                </a:ext>
              </a:extLst>
            </p:cNvPr>
            <p:cNvSpPr/>
            <p:nvPr/>
          </p:nvSpPr>
          <p:spPr>
            <a:xfrm>
              <a:off x="3006423" y="1882213"/>
              <a:ext cx="633137" cy="62966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68101964-A587-46BD-AC46-D1B0943ACC0D}"/>
                </a:ext>
              </a:extLst>
            </p:cNvPr>
            <p:cNvSpPr/>
            <p:nvPr/>
          </p:nvSpPr>
          <p:spPr>
            <a:xfrm>
              <a:off x="3836915" y="1882213"/>
              <a:ext cx="633137" cy="62966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A05C416E-0A95-49AE-B7D6-13F819CA8093}"/>
                </a:ext>
              </a:extLst>
            </p:cNvPr>
            <p:cNvSpPr/>
            <p:nvPr/>
          </p:nvSpPr>
          <p:spPr>
            <a:xfrm>
              <a:off x="4667407" y="1882213"/>
              <a:ext cx="633137" cy="62966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46D69D3C-717C-4BC5-B747-23D558D20FFA}"/>
                </a:ext>
              </a:extLst>
            </p:cNvPr>
            <p:cNvSpPr/>
            <p:nvPr/>
          </p:nvSpPr>
          <p:spPr>
            <a:xfrm>
              <a:off x="514951" y="2680326"/>
              <a:ext cx="633137" cy="62966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707229DD-B5AE-4685-B693-02566CFF631E}"/>
                </a:ext>
              </a:extLst>
            </p:cNvPr>
            <p:cNvSpPr/>
            <p:nvPr/>
          </p:nvSpPr>
          <p:spPr>
            <a:xfrm>
              <a:off x="1345441" y="2680326"/>
              <a:ext cx="633137" cy="62966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ABFCCF8A-11E5-42EA-998C-3173DFCE3AB7}"/>
                </a:ext>
              </a:extLst>
            </p:cNvPr>
            <p:cNvSpPr/>
            <p:nvPr/>
          </p:nvSpPr>
          <p:spPr>
            <a:xfrm>
              <a:off x="2175933" y="2680326"/>
              <a:ext cx="633137" cy="62966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89C77789-923F-437B-90EC-7E24549B5266}"/>
                </a:ext>
              </a:extLst>
            </p:cNvPr>
            <p:cNvSpPr/>
            <p:nvPr/>
          </p:nvSpPr>
          <p:spPr>
            <a:xfrm>
              <a:off x="3006423" y="2680326"/>
              <a:ext cx="633137" cy="62966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4A28CBCE-E619-4457-B37F-AA8F335E4A73}"/>
                </a:ext>
              </a:extLst>
            </p:cNvPr>
            <p:cNvSpPr/>
            <p:nvPr/>
          </p:nvSpPr>
          <p:spPr>
            <a:xfrm>
              <a:off x="3836915" y="2680326"/>
              <a:ext cx="633137" cy="62966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B5AA3745-563E-48FD-8A6E-FDE1BDBBA06D}"/>
                </a:ext>
              </a:extLst>
            </p:cNvPr>
            <p:cNvSpPr/>
            <p:nvPr/>
          </p:nvSpPr>
          <p:spPr>
            <a:xfrm>
              <a:off x="4667407" y="2680326"/>
              <a:ext cx="633137" cy="62966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95CF7C2C-E2BF-44CF-8B20-83FCC273EC97}"/>
                </a:ext>
              </a:extLst>
            </p:cNvPr>
            <p:cNvSpPr/>
            <p:nvPr/>
          </p:nvSpPr>
          <p:spPr>
            <a:xfrm>
              <a:off x="514951" y="3478440"/>
              <a:ext cx="633137" cy="62966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EE50DCB0-BC1E-490D-87EE-0C74C8003538}"/>
                </a:ext>
              </a:extLst>
            </p:cNvPr>
            <p:cNvSpPr/>
            <p:nvPr/>
          </p:nvSpPr>
          <p:spPr>
            <a:xfrm>
              <a:off x="1345441" y="3478440"/>
              <a:ext cx="633137" cy="62966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DB88BC43-9952-4006-AE19-EAF457FC713C}"/>
                </a:ext>
              </a:extLst>
            </p:cNvPr>
            <p:cNvSpPr/>
            <p:nvPr/>
          </p:nvSpPr>
          <p:spPr>
            <a:xfrm>
              <a:off x="2175933" y="3478440"/>
              <a:ext cx="633137" cy="62966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7A19E78F-9CE7-4051-974D-0805A501B8F4}"/>
                </a:ext>
              </a:extLst>
            </p:cNvPr>
            <p:cNvSpPr/>
            <p:nvPr/>
          </p:nvSpPr>
          <p:spPr>
            <a:xfrm>
              <a:off x="3006423" y="3478440"/>
              <a:ext cx="633137" cy="62966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0492FC2E-59CD-494A-8D6F-209BA86F511C}"/>
                </a:ext>
              </a:extLst>
            </p:cNvPr>
            <p:cNvSpPr/>
            <p:nvPr/>
          </p:nvSpPr>
          <p:spPr>
            <a:xfrm>
              <a:off x="3836915" y="3478440"/>
              <a:ext cx="633137" cy="62966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5B2F74F5-F3C7-4BC2-9E97-A5C23B9A57E1}"/>
                </a:ext>
              </a:extLst>
            </p:cNvPr>
            <p:cNvSpPr/>
            <p:nvPr/>
          </p:nvSpPr>
          <p:spPr>
            <a:xfrm>
              <a:off x="4667407" y="3478440"/>
              <a:ext cx="633137" cy="62966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4BF89EA9-4D8D-405E-B5B5-F28B9A535927}"/>
                </a:ext>
              </a:extLst>
            </p:cNvPr>
            <p:cNvSpPr/>
            <p:nvPr/>
          </p:nvSpPr>
          <p:spPr>
            <a:xfrm>
              <a:off x="514951" y="4276552"/>
              <a:ext cx="633137" cy="62966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D331829D-04DE-44BC-BB41-13F10106EA6A}"/>
                </a:ext>
              </a:extLst>
            </p:cNvPr>
            <p:cNvSpPr/>
            <p:nvPr/>
          </p:nvSpPr>
          <p:spPr>
            <a:xfrm>
              <a:off x="1345441" y="4276552"/>
              <a:ext cx="633137" cy="62966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9F61267D-1A86-4CF4-8D42-DA31408FAFEA}"/>
                </a:ext>
              </a:extLst>
            </p:cNvPr>
            <p:cNvSpPr/>
            <p:nvPr/>
          </p:nvSpPr>
          <p:spPr>
            <a:xfrm>
              <a:off x="2175933" y="4276552"/>
              <a:ext cx="633137" cy="62966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735396FE-AADA-4010-9E48-EFC49C6653AF}"/>
                </a:ext>
              </a:extLst>
            </p:cNvPr>
            <p:cNvSpPr/>
            <p:nvPr/>
          </p:nvSpPr>
          <p:spPr>
            <a:xfrm>
              <a:off x="3006423" y="4276552"/>
              <a:ext cx="633137" cy="62966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8C3847B1-BCA0-479D-B8C3-B2123B80D05C}"/>
                </a:ext>
              </a:extLst>
            </p:cNvPr>
            <p:cNvSpPr/>
            <p:nvPr/>
          </p:nvSpPr>
          <p:spPr>
            <a:xfrm>
              <a:off x="3836915" y="4276552"/>
              <a:ext cx="633137" cy="62966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A532FF6D-97E2-4236-BDA6-2B8827B95D56}"/>
                </a:ext>
              </a:extLst>
            </p:cNvPr>
            <p:cNvSpPr/>
            <p:nvPr/>
          </p:nvSpPr>
          <p:spPr>
            <a:xfrm>
              <a:off x="4667407" y="4276552"/>
              <a:ext cx="633137" cy="62966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F52615BA-E79A-4196-8ADA-7269082122AD}"/>
                </a:ext>
              </a:extLst>
            </p:cNvPr>
            <p:cNvSpPr/>
            <p:nvPr userDrawn="1"/>
          </p:nvSpPr>
          <p:spPr>
            <a:xfrm>
              <a:off x="514951" y="5074664"/>
              <a:ext cx="633137" cy="62966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FF1FFD2E-BF07-4E08-8DC7-82EB59087DB3}"/>
                </a:ext>
              </a:extLst>
            </p:cNvPr>
            <p:cNvSpPr/>
            <p:nvPr userDrawn="1"/>
          </p:nvSpPr>
          <p:spPr>
            <a:xfrm>
              <a:off x="1345441" y="5074664"/>
              <a:ext cx="633137" cy="62966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1B2FFCB8-0D0E-4E0C-92BB-3F706EE7522A}"/>
                </a:ext>
              </a:extLst>
            </p:cNvPr>
            <p:cNvSpPr/>
            <p:nvPr userDrawn="1"/>
          </p:nvSpPr>
          <p:spPr>
            <a:xfrm>
              <a:off x="2175933" y="5074664"/>
              <a:ext cx="633137" cy="62966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FEB0EBA8-1643-48BE-AA73-FF40663279A5}"/>
                </a:ext>
              </a:extLst>
            </p:cNvPr>
            <p:cNvSpPr/>
            <p:nvPr userDrawn="1"/>
          </p:nvSpPr>
          <p:spPr>
            <a:xfrm>
              <a:off x="3006423" y="5074664"/>
              <a:ext cx="633137" cy="62966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ED6516F5-E4E0-4F41-B549-821169950F66}"/>
                </a:ext>
              </a:extLst>
            </p:cNvPr>
            <p:cNvSpPr/>
            <p:nvPr userDrawn="1"/>
          </p:nvSpPr>
          <p:spPr>
            <a:xfrm>
              <a:off x="3836915" y="5074664"/>
              <a:ext cx="633137" cy="62966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003A1B35-A828-4623-8FAE-E4B7B2B96415}"/>
                </a:ext>
              </a:extLst>
            </p:cNvPr>
            <p:cNvSpPr/>
            <p:nvPr userDrawn="1"/>
          </p:nvSpPr>
          <p:spPr>
            <a:xfrm>
              <a:off x="4667407" y="5074664"/>
              <a:ext cx="633137" cy="62966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9375914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B988C-9746-4E5A-A4D4-912D6526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7" name="TextBox 45">
            <a:extLst>
              <a:ext uri="{FF2B5EF4-FFF2-40B4-BE49-F238E27FC236}">
                <a16:creationId xmlns:a16="http://schemas.microsoft.com/office/drawing/2014/main" id="{1ED050AE-6CB1-4EB7-A2A0-9B4855166411}"/>
              </a:ext>
            </a:extLst>
          </p:cNvPr>
          <p:cNvSpPr txBox="1"/>
          <p:nvPr userDrawn="1"/>
        </p:nvSpPr>
        <p:spPr>
          <a:xfrm>
            <a:off x="4634189" y="1567525"/>
            <a:ext cx="3988318" cy="22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lvl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</a:pPr>
            <a:r>
              <a:rPr lang="en-AU" sz="800" b="1" dirty="0">
                <a:latin typeface="+mn-lt"/>
              </a:rPr>
              <a:t>Working with Icons</a:t>
            </a:r>
          </a:p>
          <a:p>
            <a:pPr marL="0" lvl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</a:pPr>
            <a:r>
              <a:rPr lang="en-US" sz="800" dirty="0">
                <a:latin typeface="+mn-lt"/>
              </a:rPr>
              <a:t>You will find your </a:t>
            </a:r>
            <a:r>
              <a:rPr lang="en-US" sz="800" b="1" dirty="0">
                <a:latin typeface="+mn-lt"/>
              </a:rPr>
              <a:t>Icon Library </a:t>
            </a:r>
            <a:r>
              <a:rPr lang="en-US" sz="800" b="0" dirty="0">
                <a:latin typeface="+mn-lt"/>
              </a:rPr>
              <a:t>after the Blank layout</a:t>
            </a:r>
            <a:r>
              <a:rPr lang="en-US" sz="800" dirty="0">
                <a:latin typeface="+mn-lt"/>
              </a:rPr>
              <a:t>. All icons are fully editable. </a:t>
            </a:r>
            <a:br>
              <a:rPr lang="en-US" sz="800" dirty="0">
                <a:latin typeface="+mn-lt"/>
              </a:rPr>
            </a:br>
            <a:br>
              <a:rPr lang="en-US" sz="800" b="1" dirty="0">
                <a:latin typeface="+mn-lt"/>
              </a:rPr>
            </a:br>
            <a:r>
              <a:rPr lang="en-US" sz="800" b="1" dirty="0">
                <a:latin typeface="+mn-lt"/>
              </a:rPr>
              <a:t>To add:</a:t>
            </a:r>
          </a:p>
          <a:p>
            <a:pPr marL="132160" lvl="1" indent="-13216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800" dirty="0">
                <a:latin typeface="+mn-lt"/>
              </a:rPr>
              <a:t>Choose the icon you want</a:t>
            </a:r>
          </a:p>
          <a:p>
            <a:pPr marL="132160" lvl="1" indent="-13216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800" dirty="0">
                <a:latin typeface="+mn-lt"/>
              </a:rPr>
              <a:t>Copy (Ctr+C) or right-click &gt; Copy</a:t>
            </a:r>
          </a:p>
          <a:p>
            <a:pPr marL="132160" lvl="1" indent="-13216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800" dirty="0">
                <a:latin typeface="+mn-lt"/>
              </a:rPr>
              <a:t>Paste (Ctr+V) or right-click &gt; Paste </a:t>
            </a:r>
          </a:p>
          <a:p>
            <a:pPr marL="0" lvl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</a:pPr>
            <a:br>
              <a:rPr lang="en-US" sz="800" b="1" dirty="0">
                <a:latin typeface="+mn-lt"/>
              </a:rPr>
            </a:br>
            <a:r>
              <a:rPr lang="en-US" sz="800" b="1" dirty="0">
                <a:latin typeface="+mn-lt"/>
              </a:rPr>
              <a:t>To resize:</a:t>
            </a:r>
          </a:p>
          <a:p>
            <a:pPr marL="132160" lvl="1" indent="-13216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800" dirty="0">
                <a:latin typeface="+mn-lt"/>
              </a:rPr>
              <a:t>Click on the icon</a:t>
            </a:r>
          </a:p>
          <a:p>
            <a:pPr marL="132160" lvl="1" indent="-13216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800" dirty="0">
                <a:latin typeface="+mn-lt"/>
              </a:rPr>
              <a:t>Hold </a:t>
            </a:r>
            <a:r>
              <a:rPr lang="en-US" sz="800" b="1" dirty="0">
                <a:latin typeface="+mn-lt"/>
              </a:rPr>
              <a:t>Shift key</a:t>
            </a:r>
            <a:r>
              <a:rPr lang="en-US" sz="800" dirty="0">
                <a:latin typeface="+mn-lt"/>
              </a:rPr>
              <a:t> (to keep icon size in proportion)</a:t>
            </a:r>
          </a:p>
          <a:p>
            <a:pPr marL="132160" lvl="1" indent="-13216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800" dirty="0">
                <a:latin typeface="+mn-lt"/>
              </a:rPr>
              <a:t>Click on one of the four corner handles around the icon until a double side arrow appears, drag to resize as needed</a:t>
            </a:r>
          </a:p>
          <a:p>
            <a:pPr marL="0" lvl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</a:pPr>
            <a:r>
              <a:rPr lang="en-US" sz="800" b="1" dirty="0">
                <a:latin typeface="+mn-lt"/>
              </a:rPr>
              <a:t>All icons are objects, not images. To replace an icon, delete then Copy and Paste a new one</a:t>
            </a:r>
          </a:p>
        </p:txBody>
      </p:sp>
      <p:sp>
        <p:nvSpPr>
          <p:cNvPr id="28" name="TextBox 33">
            <a:extLst>
              <a:ext uri="{FF2B5EF4-FFF2-40B4-BE49-F238E27FC236}">
                <a16:creationId xmlns:a16="http://schemas.microsoft.com/office/drawing/2014/main" id="{0FEC56D6-E1B4-4645-9C4C-010B4ADE3554}"/>
              </a:ext>
            </a:extLst>
          </p:cNvPr>
          <p:cNvSpPr txBox="1"/>
          <p:nvPr userDrawn="1"/>
        </p:nvSpPr>
        <p:spPr>
          <a:xfrm>
            <a:off x="1508835" y="1562631"/>
            <a:ext cx="2882333" cy="5114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Add a New Slide</a:t>
            </a:r>
          </a:p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Click </a:t>
            </a: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Home</a:t>
            </a: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tab &gt; </a:t>
            </a: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New Slide </a:t>
            </a: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and select a layout from the slide layout gallery below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DAE59D-B21C-4FBB-9B95-7AA9EADF5303}"/>
              </a:ext>
            </a:extLst>
          </p:cNvPr>
          <p:cNvSpPr/>
          <p:nvPr userDrawn="1"/>
        </p:nvSpPr>
        <p:spPr>
          <a:xfrm>
            <a:off x="521494" y="2123415"/>
            <a:ext cx="3970632" cy="193803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Importing Slides</a:t>
            </a:r>
            <a:br>
              <a:rPr kumimoji="0" lang="en-AU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</a:b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It is recommended that new slides be created in this template.</a:t>
            </a: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To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re-use slides from an existing presentation Click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Home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&gt;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New Slide</a:t>
            </a:r>
          </a:p>
          <a:p>
            <a:pPr marL="132160" marR="0" lvl="1" indent="-132160" algn="l" defTabSz="6858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Below the slide layout gallery, click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Reuse Slides</a:t>
            </a:r>
          </a:p>
          <a:p>
            <a:pPr marL="132160" marR="0" lvl="1" indent="-132160" algn="l" defTabSz="6858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In the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Reuse Slides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task pane, under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Insert slide from: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&gt;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Browse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132160" marR="0" lvl="1" indent="-132160" algn="l" defTabSz="6858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Click the arrow to open those slides in the task pane. Find the slide you want,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take notice of the Keep source formatting check box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, at the very bottom of the pane. Be sure this check box is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selected before you insert the slide. The inserted slides will inherit the look, or theme, that your current slides use</a:t>
            </a:r>
          </a:p>
          <a:p>
            <a:pPr marL="132160" marR="0" lvl="1" indent="-132160" algn="l" defTabSz="6858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Click each slide you want to insert. Each one is copied into the open presentation, below the currently selected slide or below your cursor, if you've positioned it beneath a slide thumbnail.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Please note: Some element re-formatting will be needed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3A84C1-4522-42B5-8026-5F7DEA6C0858}"/>
              </a:ext>
            </a:extLst>
          </p:cNvPr>
          <p:cNvCxnSpPr>
            <a:cxnSpLocks/>
          </p:cNvCxnSpPr>
          <p:nvPr userDrawn="1"/>
        </p:nvCxnSpPr>
        <p:spPr>
          <a:xfrm>
            <a:off x="4574777" y="1562631"/>
            <a:ext cx="0" cy="45825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8">
            <a:extLst>
              <a:ext uri="{FF2B5EF4-FFF2-40B4-BE49-F238E27FC236}">
                <a16:creationId xmlns:a16="http://schemas.microsoft.com/office/drawing/2014/main" id="{EC738BE0-4897-4458-94FD-D0BE935335E6}"/>
              </a:ext>
            </a:extLst>
          </p:cNvPr>
          <p:cNvSpPr txBox="1"/>
          <p:nvPr userDrawn="1"/>
        </p:nvSpPr>
        <p:spPr>
          <a:xfrm>
            <a:off x="1886949" y="5364378"/>
            <a:ext cx="2561722" cy="610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Theme Colors</a:t>
            </a:r>
          </a:p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Ensure that you only use the colors from the template’s built-in color palette which have been set as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Theme Colors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TextBox 40">
            <a:extLst>
              <a:ext uri="{FF2B5EF4-FFF2-40B4-BE49-F238E27FC236}">
                <a16:creationId xmlns:a16="http://schemas.microsoft.com/office/drawing/2014/main" id="{9C2C781A-A38C-499B-AEF1-385541A0FF03}"/>
              </a:ext>
            </a:extLst>
          </p:cNvPr>
          <p:cNvSpPr txBox="1"/>
          <p:nvPr userDrawn="1"/>
        </p:nvSpPr>
        <p:spPr>
          <a:xfrm>
            <a:off x="521494" y="4647476"/>
            <a:ext cx="3970629" cy="667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1" indent="0" algn="l" defTabSz="685800" rtl="0" eaLnBrk="1" fontAlgn="base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Changing Slide Layouts</a:t>
            </a:r>
          </a:p>
          <a:p>
            <a:pPr marL="134541" marR="0" lvl="1" indent="-134541" algn="l" defTabSz="685800" rtl="0" eaLnBrk="1" fontAlgn="base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Right-click on a slide in the slides pane on the left side of the window</a:t>
            </a:r>
          </a:p>
          <a:p>
            <a:pPr marL="134541" marR="0" lvl="1" indent="-134541" algn="l" defTabSz="685800" rtl="0" eaLnBrk="1" fontAlgn="base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Select </a:t>
            </a: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Layout</a:t>
            </a: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from the sub-menu and choose a different slide layout for your needs</a:t>
            </a:r>
          </a:p>
        </p:txBody>
      </p:sp>
      <p:sp>
        <p:nvSpPr>
          <p:cNvPr id="33" name="TextBox 42">
            <a:extLst>
              <a:ext uri="{FF2B5EF4-FFF2-40B4-BE49-F238E27FC236}">
                <a16:creationId xmlns:a16="http://schemas.microsoft.com/office/drawing/2014/main" id="{D8154305-E5A0-488E-9B2B-41539DFF1E2E}"/>
              </a:ext>
            </a:extLst>
          </p:cNvPr>
          <p:cNvSpPr txBox="1"/>
          <p:nvPr userDrawn="1"/>
        </p:nvSpPr>
        <p:spPr>
          <a:xfrm>
            <a:off x="4634190" y="5254405"/>
            <a:ext cx="3096908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To add a New Content</a:t>
            </a:r>
          </a:p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To add content directly from a slide, select a format from the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Slide Layout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gallery which has content options built in. Click on the icon of the content that you want to add, or navigate to find the appropriate file type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468651-A511-481A-BA81-823B459B8D6C}"/>
              </a:ext>
            </a:extLst>
          </p:cNvPr>
          <p:cNvCxnSpPr/>
          <p:nvPr userDrawn="1"/>
        </p:nvCxnSpPr>
        <p:spPr>
          <a:xfrm>
            <a:off x="4634189" y="5211466"/>
            <a:ext cx="397880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5">
            <a:extLst>
              <a:ext uri="{FF2B5EF4-FFF2-40B4-BE49-F238E27FC236}">
                <a16:creationId xmlns:a16="http://schemas.microsoft.com/office/drawing/2014/main" id="{CD83C725-5D2B-4039-9649-894B60BBA69A}"/>
              </a:ext>
            </a:extLst>
          </p:cNvPr>
          <p:cNvSpPr txBox="1"/>
          <p:nvPr userDrawn="1"/>
        </p:nvSpPr>
        <p:spPr>
          <a:xfrm>
            <a:off x="4634189" y="4657101"/>
            <a:ext cx="3988318" cy="511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1" indent="0" algn="l" defTabSz="685800" rtl="0" eaLnBrk="1" fontAlgn="base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Pasting Bulleted Lists from another slide or presentation</a:t>
            </a:r>
          </a:p>
          <a:p>
            <a:pPr marL="0" marR="0" lvl="1" indent="0" algn="l" defTabSz="685800" rtl="0" eaLnBrk="1" fontAlgn="base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Use </a:t>
            </a: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Paste</a:t>
            </a: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&gt; </a:t>
            </a: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Paste Special </a:t>
            </a: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&gt; </a:t>
            </a: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Unformatted text </a:t>
            </a: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when pasting text from an external document to ensure bullets take on the correct template formatting</a:t>
            </a:r>
          </a:p>
        </p:txBody>
      </p:sp>
      <p:sp>
        <p:nvSpPr>
          <p:cNvPr id="36" name="TextBox 47">
            <a:extLst>
              <a:ext uri="{FF2B5EF4-FFF2-40B4-BE49-F238E27FC236}">
                <a16:creationId xmlns:a16="http://schemas.microsoft.com/office/drawing/2014/main" id="{80E81915-E5AB-4208-A7D1-82CA16B34373}"/>
              </a:ext>
            </a:extLst>
          </p:cNvPr>
          <p:cNvSpPr txBox="1"/>
          <p:nvPr userDrawn="1"/>
        </p:nvSpPr>
        <p:spPr>
          <a:xfrm>
            <a:off x="521494" y="4110807"/>
            <a:ext cx="3970631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1" indent="0" algn="l" defTabSz="685800" rtl="0" eaLnBrk="1" fontAlgn="base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Reset a Slide</a:t>
            </a:r>
          </a:p>
          <a:p>
            <a:pPr marL="0" marR="0" lvl="1" indent="0" algn="l" defTabSz="685800" rtl="0" eaLnBrk="1" fontAlgn="base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To reset the slide to take on the Slide Master settings, </a:t>
            </a: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right-click</a:t>
            </a: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on a blank part of the slide, select </a:t>
            </a: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Reset Slide </a:t>
            </a: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from the sub-menu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0FA835-617E-4BB8-8CF3-B1C8737F92C9}"/>
              </a:ext>
            </a:extLst>
          </p:cNvPr>
          <p:cNvCxnSpPr>
            <a:cxnSpLocks/>
          </p:cNvCxnSpPr>
          <p:nvPr userDrawn="1"/>
        </p:nvCxnSpPr>
        <p:spPr>
          <a:xfrm>
            <a:off x="521494" y="2098736"/>
            <a:ext cx="397951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4094CB-A835-4250-B7E3-CCB31E043886}"/>
              </a:ext>
            </a:extLst>
          </p:cNvPr>
          <p:cNvCxnSpPr>
            <a:cxnSpLocks/>
          </p:cNvCxnSpPr>
          <p:nvPr userDrawn="1"/>
        </p:nvCxnSpPr>
        <p:spPr>
          <a:xfrm>
            <a:off x="521494" y="4086128"/>
            <a:ext cx="397951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44F495-068F-4638-99FD-1D96BF078DA0}"/>
              </a:ext>
            </a:extLst>
          </p:cNvPr>
          <p:cNvCxnSpPr>
            <a:cxnSpLocks/>
          </p:cNvCxnSpPr>
          <p:nvPr userDrawn="1"/>
        </p:nvCxnSpPr>
        <p:spPr>
          <a:xfrm>
            <a:off x="521494" y="4622798"/>
            <a:ext cx="397951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81D24E1-5DF0-4C6B-887B-BFD52FF39AD0}"/>
              </a:ext>
            </a:extLst>
          </p:cNvPr>
          <p:cNvCxnSpPr>
            <a:cxnSpLocks/>
          </p:cNvCxnSpPr>
          <p:nvPr userDrawn="1"/>
        </p:nvCxnSpPr>
        <p:spPr>
          <a:xfrm>
            <a:off x="521494" y="5339700"/>
            <a:ext cx="397951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9DCBF00-1CFA-49C1-B732-4CFF28D06611}"/>
              </a:ext>
            </a:extLst>
          </p:cNvPr>
          <p:cNvCxnSpPr/>
          <p:nvPr userDrawn="1"/>
        </p:nvCxnSpPr>
        <p:spPr>
          <a:xfrm>
            <a:off x="4634189" y="4614162"/>
            <a:ext cx="397880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0">
            <a:extLst>
              <a:ext uri="{FF2B5EF4-FFF2-40B4-BE49-F238E27FC236}">
                <a16:creationId xmlns:a16="http://schemas.microsoft.com/office/drawing/2014/main" id="{00429D8F-D2FD-475F-86AB-C5D923BABA10}"/>
              </a:ext>
            </a:extLst>
          </p:cNvPr>
          <p:cNvSpPr txBox="1"/>
          <p:nvPr userDrawn="1"/>
        </p:nvSpPr>
        <p:spPr>
          <a:xfrm>
            <a:off x="4634189" y="3930594"/>
            <a:ext cx="3988318" cy="640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1" indent="0" algn="l" defTabSz="685800" rtl="0" eaLnBrk="1" fontAlgn="base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Replace Images</a:t>
            </a:r>
          </a:p>
          <a:p>
            <a:pPr marL="0" marR="0" lvl="1" indent="0" algn="l" defTabSz="685800" rtl="0" eaLnBrk="1" fontAlgn="base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Right-click on the image, then </a:t>
            </a: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Change Picture</a:t>
            </a: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, then choose the new image from a file.</a:t>
            </a:r>
            <a:br>
              <a:rPr kumimoji="0" lang="en-AU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</a:b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To adjust size or position, go to </a:t>
            </a: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Format </a:t>
            </a: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tab &gt; </a:t>
            </a: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Crop </a:t>
            </a: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&gt;</a:t>
            </a: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Fill </a:t>
            </a: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or</a:t>
            </a: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Fit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CF08F23-9EF9-4122-A9AF-74909C60E6AE}"/>
              </a:ext>
            </a:extLst>
          </p:cNvPr>
          <p:cNvCxnSpPr/>
          <p:nvPr userDrawn="1"/>
        </p:nvCxnSpPr>
        <p:spPr>
          <a:xfrm>
            <a:off x="4634189" y="3887655"/>
            <a:ext cx="397880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89DDA8C-A2F2-4603-9AEB-A9C72DD342AB}"/>
              </a:ext>
            </a:extLst>
          </p:cNvPr>
          <p:cNvSpPr/>
          <p:nvPr userDrawn="1"/>
        </p:nvSpPr>
        <p:spPr>
          <a:xfrm>
            <a:off x="6547928" y="2007847"/>
            <a:ext cx="217447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fontAlgn="base">
              <a:lnSpc>
                <a:spcPct val="100000"/>
              </a:lnSpc>
              <a:spcBef>
                <a:spcPts val="150"/>
              </a:spcBef>
              <a:defRPr/>
            </a:pPr>
            <a:r>
              <a:rPr lang="en-US" sz="800" b="1" dirty="0">
                <a:solidFill>
                  <a:schemeClr val="tx1"/>
                </a:solidFill>
                <a:cs typeface="Arial" panose="020B0604020202020204" pitchFamily="34" charset="0"/>
              </a:rPr>
              <a:t>To change color:</a:t>
            </a:r>
          </a:p>
          <a:p>
            <a:pPr marL="132160" lvl="1" indent="-132160" fontAlgn="base">
              <a:lnSpc>
                <a:spcPct val="100000"/>
              </a:lnSpc>
              <a:spcBef>
                <a:spcPts val="150"/>
              </a:spcBef>
              <a:buFont typeface="+mj-lt"/>
              <a:buAutoNum type="arabicPeriod"/>
              <a:defRPr/>
            </a:pPr>
            <a:r>
              <a:rPr lang="en-US" sz="800" dirty="0">
                <a:solidFill>
                  <a:schemeClr val="tx1"/>
                </a:solidFill>
                <a:cs typeface="Arial" panose="020B0604020202020204" pitchFamily="34" charset="0"/>
              </a:rPr>
              <a:t>Click on the icon</a:t>
            </a:r>
          </a:p>
          <a:p>
            <a:pPr marL="132160" lvl="1" indent="-132160" fontAlgn="base">
              <a:lnSpc>
                <a:spcPct val="100000"/>
              </a:lnSpc>
              <a:spcBef>
                <a:spcPts val="150"/>
              </a:spcBef>
              <a:buFont typeface="+mj-lt"/>
              <a:buAutoNum type="arabicPeriod"/>
              <a:defRPr/>
            </a:pPr>
            <a:r>
              <a:rPr lang="en-US" sz="800" dirty="0">
                <a:solidFill>
                  <a:schemeClr val="tx1"/>
                </a:solidFill>
                <a:cs typeface="Arial" panose="020B0604020202020204" pitchFamily="34" charset="0"/>
              </a:rPr>
              <a:t>Go to </a:t>
            </a:r>
            <a:r>
              <a:rPr lang="en-US" sz="800" b="1" dirty="0">
                <a:solidFill>
                  <a:schemeClr val="tx1"/>
                </a:solidFill>
                <a:cs typeface="Arial" panose="020B0604020202020204" pitchFamily="34" charset="0"/>
              </a:rPr>
              <a:t>Format</a:t>
            </a:r>
            <a:r>
              <a:rPr lang="en-US" sz="800" dirty="0">
                <a:solidFill>
                  <a:schemeClr val="tx1"/>
                </a:solidFill>
                <a:cs typeface="Arial" panose="020B0604020202020204" pitchFamily="34" charset="0"/>
              </a:rPr>
              <a:t> tab &gt; </a:t>
            </a:r>
            <a:r>
              <a:rPr lang="en-US" sz="800" b="1" dirty="0">
                <a:solidFill>
                  <a:schemeClr val="tx1"/>
                </a:solidFill>
                <a:cs typeface="Arial" panose="020B0604020202020204" pitchFamily="34" charset="0"/>
              </a:rPr>
              <a:t>Shape Fill</a:t>
            </a:r>
            <a:r>
              <a:rPr lang="en-US" sz="800" dirty="0">
                <a:solidFill>
                  <a:schemeClr val="tx1"/>
                </a:solidFill>
                <a:cs typeface="Arial" panose="020B0604020202020204" pitchFamily="34" charset="0"/>
              </a:rPr>
              <a:t> or </a:t>
            </a:r>
            <a:br>
              <a:rPr lang="en-US" sz="800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US" sz="800" b="1" dirty="0">
                <a:solidFill>
                  <a:schemeClr val="tx1"/>
                </a:solidFill>
                <a:cs typeface="Arial" panose="020B0604020202020204" pitchFamily="34" charset="0"/>
              </a:rPr>
              <a:t>Shape Outline</a:t>
            </a:r>
          </a:p>
          <a:p>
            <a:pPr marL="132160" lvl="1" indent="-132160" fontAlgn="base">
              <a:lnSpc>
                <a:spcPct val="100000"/>
              </a:lnSpc>
              <a:spcBef>
                <a:spcPts val="150"/>
              </a:spcBef>
              <a:buFont typeface="+mj-lt"/>
              <a:buAutoNum type="arabicPeriod"/>
              <a:defRPr/>
            </a:pPr>
            <a:r>
              <a:rPr lang="en-US" sz="800" dirty="0">
                <a:solidFill>
                  <a:schemeClr val="tx1"/>
                </a:solidFill>
                <a:cs typeface="Arial" panose="020B0604020202020204" pitchFamily="34" charset="0"/>
              </a:rPr>
              <a:t>Choose a different color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B7B370-02EC-4D0B-8FCD-F0AAF10B32DB}"/>
              </a:ext>
            </a:extLst>
          </p:cNvPr>
          <p:cNvCxnSpPr>
            <a:cxnSpLocks/>
          </p:cNvCxnSpPr>
          <p:nvPr userDrawn="1"/>
        </p:nvCxnSpPr>
        <p:spPr>
          <a:xfrm>
            <a:off x="6515065" y="2067963"/>
            <a:ext cx="0" cy="72471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4AFA6A1A-93E4-44C4-A18D-E30628823C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054" y="1557338"/>
            <a:ext cx="965200" cy="45050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0F8F892-A32C-4C44-8330-C90E8D558FA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31098" y="5356629"/>
            <a:ext cx="823192" cy="5632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0B8122F-9AD3-4216-B874-D514981AB25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0054" y="5386020"/>
            <a:ext cx="1173286" cy="8872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25956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0D17-8BBE-4D3D-9690-2375B8F9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D85CA-E349-4506-B3FA-108812DE86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6505804"/>
            <a:ext cx="5760000" cy="215900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Click to edit Note / Source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656181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0D17-8BBE-4D3D-9690-2375B8F9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548000"/>
            <a:ext cx="8353425" cy="825445"/>
          </a:xfrm>
        </p:spPr>
        <p:txBody>
          <a:bodyPr lIns="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D85CA-E349-4506-B3FA-108812DE86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6505804"/>
            <a:ext cx="5760000" cy="215900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Click to edit Note / Source</a:t>
            </a:r>
            <a:endParaRPr lang="en-AU" dirty="0"/>
          </a:p>
        </p:txBody>
      </p:sp>
      <p:sp>
        <p:nvSpPr>
          <p:cNvPr id="23" name="Table Placeholder 22">
            <a:extLst>
              <a:ext uri="{FF2B5EF4-FFF2-40B4-BE49-F238E27FC236}">
                <a16:creationId xmlns:a16="http://schemas.microsoft.com/office/drawing/2014/main" id="{208E6C28-B7DD-443E-A4AE-0F046BB43A25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395288" y="2638800"/>
            <a:ext cx="8353425" cy="34992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96286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BA95EA-A0A0-4D9D-8B5E-3374C9A26C7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95288" y="1557337"/>
            <a:ext cx="8353425" cy="4751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10D17-8BBE-4D3D-9690-2375B8F9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D85CA-E349-4506-B3FA-108812DE86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6505804"/>
            <a:ext cx="5760000" cy="215900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Click to edit Note / Source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928311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3425141-F9D4-4EED-8B25-1F6B2C4CC0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5288" y="1557337"/>
            <a:ext cx="4103687" cy="4751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4E8C50B-423B-42F7-8A0E-057E2D81874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45025" y="1557337"/>
            <a:ext cx="4103688" cy="4751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10D17-8BBE-4D3D-9690-2375B8F9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D85CA-E349-4506-B3FA-108812DE86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6505804"/>
            <a:ext cx="5760000" cy="215900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Click to edit Note / Source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84830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2CD82E0-976A-4A89-A391-DA3C4C5B165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45025" y="2094271"/>
            <a:ext cx="4103688" cy="4214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B627971-95AF-487C-8846-42AFE80CEB5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5288" y="2094271"/>
            <a:ext cx="4103687" cy="4214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10D17-8BBE-4D3D-9690-2375B8F9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D85CA-E349-4506-B3FA-108812DE86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6505804"/>
            <a:ext cx="5760000" cy="215900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Click to edit Note / Source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46642-4259-41CD-842B-433629361B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288" y="1558199"/>
            <a:ext cx="4103687" cy="432000"/>
          </a:xfrm>
        </p:spPr>
        <p:txBody>
          <a:bodyPr lIns="0" bIns="0"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12D86E1-1738-470C-85F3-610DB284AB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5025" y="1557338"/>
            <a:ext cx="4103688" cy="420663"/>
          </a:xfrm>
        </p:spPr>
        <p:txBody>
          <a:bodyPr lIns="0" bIns="0"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FFD988-6F85-498B-8F71-8F6960E2615D}"/>
              </a:ext>
            </a:extLst>
          </p:cNvPr>
          <p:cNvCxnSpPr/>
          <p:nvPr userDrawn="1"/>
        </p:nvCxnSpPr>
        <p:spPr>
          <a:xfrm>
            <a:off x="395288" y="2016474"/>
            <a:ext cx="4103687" cy="0"/>
          </a:xfrm>
          <a:prstGeom prst="line">
            <a:avLst/>
          </a:prstGeom>
          <a:ln w="6350">
            <a:solidFill>
              <a:srgbClr val="412B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DA1171-CD3D-4185-B3A7-1AB8CD2A29D3}"/>
              </a:ext>
            </a:extLst>
          </p:cNvPr>
          <p:cNvCxnSpPr/>
          <p:nvPr userDrawn="1"/>
        </p:nvCxnSpPr>
        <p:spPr>
          <a:xfrm>
            <a:off x="4645025" y="2016474"/>
            <a:ext cx="4103687" cy="0"/>
          </a:xfrm>
          <a:prstGeom prst="line">
            <a:avLst/>
          </a:prstGeom>
          <a:ln w="6350">
            <a:solidFill>
              <a:srgbClr val="412B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1308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2CD82E0-976A-4A89-A391-DA3C4C5B165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22000" y="2132856"/>
            <a:ext cx="2700000" cy="417586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B627971-95AF-487C-8846-42AFE80CEB5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5291" y="2132856"/>
            <a:ext cx="2700000" cy="417586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10D17-8BBE-4D3D-9690-2375B8F9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D85CA-E349-4506-B3FA-108812DE86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6505804"/>
            <a:ext cx="5760000" cy="215900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650"/>
            </a:lvl1pPr>
            <a:lvl2pPr marL="278598" indent="0">
              <a:buNone/>
              <a:defRPr sz="650"/>
            </a:lvl2pPr>
            <a:lvl3pPr marL="557195" indent="0">
              <a:buNone/>
              <a:defRPr sz="650"/>
            </a:lvl3pPr>
            <a:lvl4pPr marL="835793" indent="0">
              <a:buNone/>
              <a:defRPr sz="650"/>
            </a:lvl4pPr>
            <a:lvl5pPr marL="1114391" indent="0">
              <a:buNone/>
              <a:defRPr sz="650"/>
            </a:lvl5pPr>
          </a:lstStyle>
          <a:p>
            <a:pPr lvl="0"/>
            <a:r>
              <a:rPr lang="en-US" dirty="0"/>
              <a:t>Click to edit Note / Source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46642-4259-41CD-842B-433629361B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291" y="1558199"/>
            <a:ext cx="2700000" cy="432000"/>
          </a:xfrm>
        </p:spPr>
        <p:txBody>
          <a:bodyPr lIns="0" bIns="0"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12D86E1-1738-470C-85F3-610DB284AB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2000" y="1557341"/>
            <a:ext cx="2700000" cy="420663"/>
          </a:xfrm>
        </p:spPr>
        <p:txBody>
          <a:bodyPr lIns="0" bIns="0"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FFD988-6F85-498B-8F71-8F6960E2615D}"/>
              </a:ext>
            </a:extLst>
          </p:cNvPr>
          <p:cNvCxnSpPr>
            <a:cxnSpLocks/>
          </p:cNvCxnSpPr>
          <p:nvPr/>
        </p:nvCxnSpPr>
        <p:spPr>
          <a:xfrm>
            <a:off x="395290" y="2016474"/>
            <a:ext cx="2700000" cy="0"/>
          </a:xfrm>
          <a:prstGeom prst="line">
            <a:avLst/>
          </a:prstGeom>
          <a:ln w="6350">
            <a:solidFill>
              <a:srgbClr val="412B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DA1171-CD3D-4185-B3A7-1AB8CD2A29D3}"/>
              </a:ext>
            </a:extLst>
          </p:cNvPr>
          <p:cNvCxnSpPr/>
          <p:nvPr/>
        </p:nvCxnSpPr>
        <p:spPr>
          <a:xfrm>
            <a:off x="3222002" y="2016474"/>
            <a:ext cx="2700000" cy="0"/>
          </a:xfrm>
          <a:prstGeom prst="line">
            <a:avLst/>
          </a:prstGeom>
          <a:ln w="6350">
            <a:solidFill>
              <a:srgbClr val="412B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356192A8-25C9-41DB-8941-3C8934D045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48709" y="2132856"/>
            <a:ext cx="2700000" cy="417586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5FD9E44-B631-48B0-BB4E-AC0284B530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48709" y="1557341"/>
            <a:ext cx="2700000" cy="420663"/>
          </a:xfrm>
        </p:spPr>
        <p:txBody>
          <a:bodyPr lIns="0" bIns="0"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9A4E2B-FADC-40E2-8302-59A46E09A3AB}"/>
              </a:ext>
            </a:extLst>
          </p:cNvPr>
          <p:cNvCxnSpPr/>
          <p:nvPr userDrawn="1"/>
        </p:nvCxnSpPr>
        <p:spPr>
          <a:xfrm>
            <a:off x="6048711" y="2016474"/>
            <a:ext cx="2700000" cy="0"/>
          </a:xfrm>
          <a:prstGeom prst="line">
            <a:avLst/>
          </a:prstGeom>
          <a:ln w="6350">
            <a:solidFill>
              <a:srgbClr val="412B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7535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6D2D630-E991-4903-90F0-A5F6D6ED3A6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645025" y="3996997"/>
            <a:ext cx="4103688" cy="2311727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F64E9E02-5C48-49DD-81B4-2A076AA2945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45025" y="1557337"/>
            <a:ext cx="4103688" cy="2358273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DF6C880-DC36-4963-BF90-79291B79F2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88" y="1557337"/>
            <a:ext cx="4103687" cy="2358273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10D17-8BBE-4D3D-9690-2375B8F9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D85CA-E349-4506-B3FA-108812DE86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6505804"/>
            <a:ext cx="5760000" cy="215900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Click to edit Note / Source</a:t>
            </a:r>
            <a:endParaRPr lang="en-AU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95DC844D-7B9D-4D81-A14E-D153FCF6DD8B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95288" y="3996736"/>
            <a:ext cx="4103687" cy="2312000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61099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6D2D630-E991-4903-90F0-A5F6D6ED3A6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645025" y="4522559"/>
            <a:ext cx="4103688" cy="1786165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F64E9E02-5C48-49DD-81B4-2A076AA2945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45025" y="2094271"/>
            <a:ext cx="4103688" cy="1822129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DF6C880-DC36-4963-BF90-79291B79F2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88" y="2094271"/>
            <a:ext cx="4103687" cy="1822128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10D17-8BBE-4D3D-9690-2375B8F9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D85CA-E349-4506-B3FA-108812DE86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6508569"/>
            <a:ext cx="5760000" cy="215900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Click to edit Note / Source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46642-4259-41CD-842B-433629361B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288" y="1557338"/>
            <a:ext cx="4103687" cy="432000"/>
          </a:xfrm>
        </p:spPr>
        <p:txBody>
          <a:bodyPr lIns="0" bIns="0" anchor="b"/>
          <a:lstStyle>
            <a:lvl1pPr marL="0" indent="0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12D86E1-1738-470C-85F3-610DB284AB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5025" y="1557338"/>
            <a:ext cx="4103688" cy="432000"/>
          </a:xfrm>
        </p:spPr>
        <p:txBody>
          <a:bodyPr lIns="0" bIns="0" anchor="b"/>
          <a:lstStyle>
            <a:lvl1pPr marL="0" indent="0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597F07-B1C0-4280-9227-AE3A56E9C1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45025" y="3996177"/>
            <a:ext cx="4103688" cy="432000"/>
          </a:xfrm>
        </p:spPr>
        <p:txBody>
          <a:bodyPr lIns="0" bIns="0" anchor="b"/>
          <a:lstStyle>
            <a:lvl1pPr marL="0" indent="0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1CB26-B24D-42D0-8717-2DE55D48417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95288" y="4522559"/>
            <a:ext cx="4103687" cy="1786165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42BEF96-EA28-44BB-83E6-9D389C73709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95288" y="3996177"/>
            <a:ext cx="4117718" cy="432000"/>
          </a:xfrm>
        </p:spPr>
        <p:txBody>
          <a:bodyPr lIns="0" bIns="0" anchor="b"/>
          <a:lstStyle>
            <a:lvl1pPr marL="0" indent="0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FFD988-6F85-498B-8F71-8F6960E2615D}"/>
              </a:ext>
            </a:extLst>
          </p:cNvPr>
          <p:cNvCxnSpPr/>
          <p:nvPr userDrawn="1"/>
        </p:nvCxnSpPr>
        <p:spPr>
          <a:xfrm>
            <a:off x="395288" y="2016474"/>
            <a:ext cx="4103687" cy="0"/>
          </a:xfrm>
          <a:prstGeom prst="line">
            <a:avLst/>
          </a:prstGeom>
          <a:ln w="6350">
            <a:solidFill>
              <a:srgbClr val="412B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DA1171-CD3D-4185-B3A7-1AB8CD2A29D3}"/>
              </a:ext>
            </a:extLst>
          </p:cNvPr>
          <p:cNvCxnSpPr/>
          <p:nvPr userDrawn="1"/>
        </p:nvCxnSpPr>
        <p:spPr>
          <a:xfrm>
            <a:off x="4645025" y="2016474"/>
            <a:ext cx="4103687" cy="0"/>
          </a:xfrm>
          <a:prstGeom prst="line">
            <a:avLst/>
          </a:prstGeom>
          <a:ln w="6350">
            <a:solidFill>
              <a:srgbClr val="412B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3A7881-BB68-464E-9D6E-E9B31FE7C328}"/>
              </a:ext>
            </a:extLst>
          </p:cNvPr>
          <p:cNvCxnSpPr/>
          <p:nvPr userDrawn="1"/>
        </p:nvCxnSpPr>
        <p:spPr>
          <a:xfrm>
            <a:off x="395288" y="4451286"/>
            <a:ext cx="4103687" cy="0"/>
          </a:xfrm>
          <a:prstGeom prst="line">
            <a:avLst/>
          </a:prstGeom>
          <a:ln w="6350">
            <a:solidFill>
              <a:srgbClr val="412B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04FDAE-C6D2-4753-B5EE-FAF851E53836}"/>
              </a:ext>
            </a:extLst>
          </p:cNvPr>
          <p:cNvCxnSpPr/>
          <p:nvPr userDrawn="1"/>
        </p:nvCxnSpPr>
        <p:spPr>
          <a:xfrm>
            <a:off x="4645025" y="4451286"/>
            <a:ext cx="4103687" cy="0"/>
          </a:xfrm>
          <a:prstGeom prst="line">
            <a:avLst/>
          </a:prstGeom>
          <a:ln w="6350">
            <a:solidFill>
              <a:srgbClr val="412B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94746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88" y="176984"/>
            <a:ext cx="8353425" cy="825445"/>
          </a:xfrm>
          <a:prstGeom prst="rect">
            <a:avLst/>
          </a:prstGeom>
        </p:spPr>
        <p:txBody>
          <a:bodyPr vert="horz" lIns="0" tIns="46800" rIns="9000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557339"/>
            <a:ext cx="8353425" cy="4751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950B7-8570-4783-99DE-C0AA55EA6660}"/>
              </a:ext>
            </a:extLst>
          </p:cNvPr>
          <p:cNvSpPr txBox="1"/>
          <p:nvPr/>
        </p:nvSpPr>
        <p:spPr>
          <a:xfrm>
            <a:off x="8402126" y="6500229"/>
            <a:ext cx="346587" cy="215444"/>
          </a:xfrm>
          <a:prstGeom prst="rect">
            <a:avLst/>
          </a:prstGeom>
          <a:noFill/>
        </p:spPr>
        <p:txBody>
          <a:bodyPr wrap="square" rIns="0" rtlCol="0" anchor="b">
            <a:spAutoFit/>
          </a:bodyPr>
          <a:lstStyle/>
          <a:p>
            <a:pPr algn="r"/>
            <a:fld id="{36AF3880-1B47-4ECE-A74B-B71D13A1D7E1}" type="slidenum">
              <a:rPr lang="en-AU" sz="800" smtClean="0">
                <a:solidFill>
                  <a:srgbClr val="898989"/>
                </a:solidFill>
                <a:latin typeface="+mn-lt"/>
                <a:cs typeface="Segoe UI Light" panose="020B0502040204020203" pitchFamily="34" charset="0"/>
              </a:rPr>
              <a:pPr algn="r"/>
              <a:t>‹#›</a:t>
            </a:fld>
            <a:endParaRPr lang="en-AU" sz="800" dirty="0">
              <a:solidFill>
                <a:srgbClr val="898989"/>
              </a:solidFill>
              <a:latin typeface="+mn-lt"/>
              <a:cs typeface="Segoe UI Light" panose="020B0502040204020203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13C0E8-3310-49AB-A8C1-D62A289B4F2B}"/>
              </a:ext>
            </a:extLst>
          </p:cNvPr>
          <p:cNvCxnSpPr/>
          <p:nvPr userDrawn="1"/>
        </p:nvCxnSpPr>
        <p:spPr>
          <a:xfrm>
            <a:off x="0" y="1143278"/>
            <a:ext cx="8951495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190B37"/>
                </a:gs>
                <a:gs pos="100000">
                  <a:srgbClr val="642F5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0D8403-2693-4461-AE7D-A218DF1F116D}"/>
              </a:ext>
            </a:extLst>
          </p:cNvPr>
          <p:cNvCxnSpPr/>
          <p:nvPr userDrawn="1"/>
        </p:nvCxnSpPr>
        <p:spPr>
          <a:xfrm>
            <a:off x="0" y="6384845"/>
            <a:ext cx="895149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Conjoint.ly logo" descr="Conjoint.ly">
            <a:extLst>
              <a:ext uri="{FF2B5EF4-FFF2-40B4-BE49-F238E27FC236}">
                <a16:creationId xmlns:a16="http://schemas.microsoft.com/office/drawing/2014/main" id="{A7C1B082-DEA4-473F-BB9E-9248F157AA8B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1126" y="6528320"/>
            <a:ext cx="874920" cy="185457"/>
          </a:xfrm>
          <a:prstGeom prst="rect">
            <a:avLst/>
          </a:prstGeom>
        </p:spPr>
      </p:pic>
    </p:spTree>
    <p:custDataLst>
      <p:tags r:id="rId17"/>
    </p:custDataLst>
    <p:extLst>
      <p:ext uri="{BB962C8B-B14F-4D97-AF65-F5344CB8AC3E}">
        <p14:creationId xmlns:p14="http://schemas.microsoft.com/office/powerpoint/2010/main" val="71205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64" r:id="rId2"/>
    <p:sldLayoutId id="2147483769" r:id="rId3"/>
    <p:sldLayoutId id="2147483763" r:id="rId4"/>
    <p:sldLayoutId id="2147483760" r:id="rId5"/>
    <p:sldLayoutId id="2147483761" r:id="rId6"/>
    <p:sldLayoutId id="2147483771" r:id="rId7"/>
    <p:sldLayoutId id="2147483762" r:id="rId8"/>
    <p:sldLayoutId id="2147483765" r:id="rId9"/>
    <p:sldLayoutId id="2147483768" r:id="rId10"/>
    <p:sldLayoutId id="2147483732" r:id="rId11"/>
    <p:sldLayoutId id="2147483770" r:id="rId12"/>
    <p:sldLayoutId id="2147483723" r:id="rId13"/>
    <p:sldLayoutId id="2147483752" r:id="rId14"/>
    <p:sldLayoutId id="2147483753" r:id="rId15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 cap="none" baseline="0">
          <a:solidFill>
            <a:schemeClr val="tx1"/>
          </a:solidFill>
          <a:latin typeface="+mj-lt"/>
          <a:ea typeface="Open Sans Light" panose="020B0306030504020204" pitchFamily="34" charset="0"/>
          <a:cs typeface="Segoe UI Semilight" panose="020B0402040204020203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Segoe UI Light" panose="020B0502040204020203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Calibri" panose="020F050202020403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Segoe UI Light" panose="020B0502040204020203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Calibri" panose="020F0502020204030204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Segoe UI Light" panose="020B0502040204020203" pitchFamily="34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Segoe UI Light" panose="020B0502040204020203" pitchFamily="34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Segoe UI Light" panose="020B0502040204020203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49" userDrawn="1">
          <p15:clr>
            <a:srgbClr val="F26B43"/>
          </p15:clr>
        </p15:guide>
        <p15:guide id="3" pos="5511" userDrawn="1">
          <p15:clr>
            <a:srgbClr val="F26B43"/>
          </p15:clr>
        </p15:guide>
        <p15:guide id="4" orient="horz" pos="981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ECEF-B45F-4C73-B23D-2E15913E6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88" y="4070603"/>
            <a:ext cx="8353425" cy="592022"/>
          </a:xfrm>
        </p:spPr>
        <p:txBody>
          <a:bodyPr/>
          <a:lstStyle/>
          <a:p>
            <a:r>
              <a:rPr lang="en-AU" sz="3600" dirty="0"/>
              <a:t>Capturing moods during a pandemic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24D3F-67F6-4395-8B30-75216EA65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288" y="4692121"/>
            <a:ext cx="8353425" cy="832087"/>
          </a:xfrm>
        </p:spPr>
        <p:txBody>
          <a:bodyPr/>
          <a:lstStyle/>
          <a:p>
            <a:r>
              <a:rPr lang="en-AU" dirty="0"/>
              <a:t>8 September 2020:</a:t>
            </a:r>
            <a:br>
              <a:rPr lang="en-AU" dirty="0"/>
            </a:br>
            <a:r>
              <a:rPr lang="en-AU" dirty="0"/>
              <a:t>An omnibus survey in the UK, USA, and France</a:t>
            </a:r>
          </a:p>
        </p:txBody>
      </p:sp>
    </p:spTree>
    <p:extLst>
      <p:ext uri="{BB962C8B-B14F-4D97-AF65-F5344CB8AC3E}">
        <p14:creationId xmlns:p14="http://schemas.microsoft.com/office/powerpoint/2010/main" val="16193183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72E9DA-B5E9-4FDA-B781-F76235E7798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95536" y="1340768"/>
            <a:ext cx="8353425" cy="4751387"/>
          </a:xfrm>
        </p:spPr>
        <p:txBody>
          <a:bodyPr/>
          <a:lstStyle/>
          <a:p>
            <a:r>
              <a:rPr lang="en-AU" dirty="0"/>
              <a:t>We conducted an omnibus survey on ~500 general population in each of the UK, USA, and France to understand the impact of a pandemic on consumers’ behaviour.</a:t>
            </a:r>
          </a:p>
          <a:p>
            <a:r>
              <a:rPr lang="en-AU" dirty="0"/>
              <a:t>In terms of </a:t>
            </a:r>
            <a:r>
              <a:rPr lang="en-AU" b="1" dirty="0"/>
              <a:t>general mood</a:t>
            </a:r>
            <a:r>
              <a:rPr lang="en-AU" dirty="0"/>
              <a:t>, </a:t>
            </a:r>
            <a:r>
              <a:rPr lang="en-GB" dirty="0"/>
              <a:t>consumers are anxious, frustrated, and worried about both the health and economic consequences of COVID-19. During this period of isolation, consumers watch TV/streaming services and do housework to pass the time; talking to friends and family, and watching new TV shows help bring them comfort. </a:t>
            </a:r>
          </a:p>
          <a:p>
            <a:r>
              <a:rPr lang="en-GB" dirty="0"/>
              <a:t>More than 50% of respondents are expecting a reduction in their household income (</a:t>
            </a:r>
            <a:r>
              <a:rPr lang="en-GB" b="1" dirty="0"/>
              <a:t>smaller</a:t>
            </a:r>
            <a:r>
              <a:rPr lang="en-GB" dirty="0"/>
              <a:t> </a:t>
            </a:r>
            <a:r>
              <a:rPr lang="en-GB" b="1" dirty="0"/>
              <a:t>size of wallet</a:t>
            </a:r>
            <a:r>
              <a:rPr lang="en-GB" dirty="0"/>
              <a:t>), mainly due to furloughs, redundancies, and increasing cost of living. They are expecting to spend less on categories (</a:t>
            </a:r>
            <a:r>
              <a:rPr lang="en-GB" b="1" dirty="0"/>
              <a:t>smaller share of wallet</a:t>
            </a:r>
            <a:r>
              <a:rPr lang="en-GB" dirty="0"/>
              <a:t>) and save / invest more in the near future.</a:t>
            </a:r>
          </a:p>
          <a:p>
            <a:r>
              <a:rPr lang="en-GB" dirty="0"/>
              <a:t>Within the </a:t>
            </a:r>
            <a:r>
              <a:rPr lang="en-GB" b="1" dirty="0"/>
              <a:t>travel industry</a:t>
            </a:r>
            <a:r>
              <a:rPr lang="en-GB" dirty="0"/>
              <a:t>, we are expecting a change in consumer behaviour. Specifically:</a:t>
            </a:r>
          </a:p>
          <a:p>
            <a:pPr lvl="1"/>
            <a:r>
              <a:rPr lang="en-GB" dirty="0"/>
              <a:t>Within the next year or so, over 60% of consumers expect to be going on a holiday; destination type differs by country (the UK and France prefer short-haul beach holidays; the USA prefers city-based holidays). </a:t>
            </a:r>
          </a:p>
          <a:p>
            <a:pPr lvl="1"/>
            <a:r>
              <a:rPr lang="en-GB" dirty="0"/>
              <a:t>Approximately 40% of surveyed consumers will avoid flying to China in the foreseeable future and slightly more than 35% of US and France consumers will avoid flying to the USA.</a:t>
            </a:r>
          </a:p>
          <a:p>
            <a:pPr lvl="1"/>
            <a:r>
              <a:rPr lang="en-GB" dirty="0"/>
              <a:t>Discounts or booking flexibility would motivate consumers to book a trip; in the USA, end of social distancing either locally or abroad is also important to enticing consumers.</a:t>
            </a:r>
          </a:p>
          <a:p>
            <a:pPr lvl="1"/>
            <a:r>
              <a:rPr lang="en-GB" dirty="0"/>
              <a:t>Majority of consumers expect social distancing to be in place until at least clearer international travel rules have been set.</a:t>
            </a:r>
          </a:p>
          <a:p>
            <a:pPr lvl="1"/>
            <a:r>
              <a:rPr lang="en-GB" dirty="0"/>
              <a:t>Out of those who would consider travelling abroad in the next 6 months, USA consumers are most indifferent to their travel destinations while UK and France consumers would rather avoid major cities.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E94A3F-24A4-4705-ABEB-300CABF75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Executive 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3FA56-3105-4E1C-B12A-E95BB92F9E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171030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0724A7B-0DFB-4114-8529-73042E72F76B}"/>
              </a:ext>
            </a:extLst>
          </p:cNvPr>
          <p:cNvSpPr/>
          <p:nvPr/>
        </p:nvSpPr>
        <p:spPr>
          <a:xfrm rot="16200000" flipH="1">
            <a:off x="5076055" y="1988838"/>
            <a:ext cx="2736307" cy="4176465"/>
          </a:xfrm>
          <a:custGeom>
            <a:avLst/>
            <a:gdLst>
              <a:gd name="connsiteX0" fmla="*/ 1 w 2736307"/>
              <a:gd name="connsiteY0" fmla="*/ 360042 h 4176465"/>
              <a:gd name="connsiteX1" fmla="*/ 401288 w 2736307"/>
              <a:gd name="connsiteY1" fmla="*/ 360042 h 4176465"/>
              <a:gd name="connsiteX2" fmla="*/ 537228 w 2736307"/>
              <a:gd name="connsiteY2" fmla="*/ 360042 h 4176465"/>
              <a:gd name="connsiteX3" fmla="*/ 2736306 w 2736307"/>
              <a:gd name="connsiteY3" fmla="*/ 360042 h 4176465"/>
              <a:gd name="connsiteX4" fmla="*/ 431157 w 2736307"/>
              <a:gd name="connsiteY4" fmla="*/ 4607 h 4176465"/>
              <a:gd name="connsiteX5" fmla="*/ 429783 w 2736307"/>
              <a:gd name="connsiteY5" fmla="*/ 0 h 4176465"/>
              <a:gd name="connsiteX6" fmla="*/ 107446 w 2736307"/>
              <a:gd name="connsiteY6" fmla="*/ 0 h 4176465"/>
              <a:gd name="connsiteX7" fmla="*/ 0 w 2736307"/>
              <a:gd name="connsiteY7" fmla="*/ 360043 h 4176465"/>
              <a:gd name="connsiteX8" fmla="*/ 1 w 2736307"/>
              <a:gd name="connsiteY8" fmla="*/ 4176465 h 4176465"/>
              <a:gd name="connsiteX9" fmla="*/ 2736307 w 2736307"/>
              <a:gd name="connsiteY9" fmla="*/ 4176464 h 4176465"/>
              <a:gd name="connsiteX10" fmla="*/ 2736307 w 2736307"/>
              <a:gd name="connsiteY10" fmla="*/ 360043 h 4176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36307" h="4176465">
                <a:moveTo>
                  <a:pt x="1" y="360042"/>
                </a:moveTo>
                <a:lnTo>
                  <a:pt x="401288" y="360042"/>
                </a:lnTo>
                <a:lnTo>
                  <a:pt x="537228" y="360042"/>
                </a:lnTo>
                <a:lnTo>
                  <a:pt x="2736306" y="360042"/>
                </a:lnTo>
                <a:lnTo>
                  <a:pt x="431157" y="4607"/>
                </a:lnTo>
                <a:lnTo>
                  <a:pt x="429783" y="0"/>
                </a:lnTo>
                <a:lnTo>
                  <a:pt x="107446" y="0"/>
                </a:lnTo>
                <a:close/>
                <a:moveTo>
                  <a:pt x="0" y="360043"/>
                </a:moveTo>
                <a:lnTo>
                  <a:pt x="1" y="4176465"/>
                </a:lnTo>
                <a:lnTo>
                  <a:pt x="2736307" y="4176464"/>
                </a:lnTo>
                <a:lnTo>
                  <a:pt x="2736307" y="3600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62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1400" dirty="0" err="1">
              <a:solidFill>
                <a:schemeClr val="tx1"/>
              </a:solidFill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A842D34D-6A63-4943-963A-6665A458E285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882836680"/>
              </p:ext>
            </p:extLst>
          </p:nvPr>
        </p:nvGraphicFramePr>
        <p:xfrm>
          <a:off x="4646459" y="2561424"/>
          <a:ext cx="4103687" cy="3744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81E941F-FE7C-4547-8A0C-E759AD0F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 half of consumers do not have children in their household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D3805-BEB6-4793-90DD-6B69ED0B6C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Y" dirty="0"/>
              <a:t>%s in this report are out of the total sample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6FA6C9-F441-49CD-A823-434A320C6E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200" dirty="0"/>
              <a:t>Less than 50% of consumers have children living in their household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8E08DE-BC65-48C1-8F3C-50776B35AB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sz="1200" dirty="0"/>
              <a:t>Of those who have children in their household, majority are aged 3+ years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9C97057-775F-4E75-AB1A-77C8CF0593DA}"/>
              </a:ext>
            </a:extLst>
          </p:cNvPr>
          <p:cNvSpPr txBox="1">
            <a:spLocks/>
          </p:cNvSpPr>
          <p:nvPr/>
        </p:nvSpPr>
        <p:spPr>
          <a:xfrm>
            <a:off x="395288" y="1933348"/>
            <a:ext cx="4103687" cy="432000"/>
          </a:xfrm>
          <a:prstGeom prst="rect">
            <a:avLst/>
          </a:prstGeom>
        </p:spPr>
        <p:txBody>
          <a:bodyPr vert="horz" lIns="0" tIns="45720" rIns="91440" bIns="0" rtlCol="0" anchor="b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Calibri" panose="020F050202020403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Calibri" panose="020F0502020204030204" pitchFamily="34" charset="0"/>
              <a:buChar char="&gt;"/>
              <a:defRPr sz="1200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000" b="0" i="1" dirty="0"/>
              <a:t>Q: Which of the following statement(s) applies to you?</a:t>
            </a:r>
            <a:br>
              <a:rPr lang="en-AU" sz="1000" b="0" i="1" dirty="0"/>
            </a:br>
            <a:r>
              <a:rPr lang="en-AU" sz="1000" b="0" i="1" dirty="0"/>
              <a:t>Please select all that apply.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F7486C28-E17A-4DE8-B74B-823A463F24A7}"/>
              </a:ext>
            </a:extLst>
          </p:cNvPr>
          <p:cNvSpPr txBox="1">
            <a:spLocks/>
          </p:cNvSpPr>
          <p:nvPr/>
        </p:nvSpPr>
        <p:spPr>
          <a:xfrm>
            <a:off x="4645025" y="2067861"/>
            <a:ext cx="4103688" cy="420663"/>
          </a:xfrm>
          <a:prstGeom prst="rect">
            <a:avLst/>
          </a:prstGeom>
        </p:spPr>
        <p:txBody>
          <a:bodyPr vert="horz" lIns="0" tIns="45720" rIns="91440" bIns="0" rtlCol="0" anchor="b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Calibri" panose="020F050202020403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Calibri" panose="020F0502020204030204" pitchFamily="34" charset="0"/>
              <a:buChar char="&gt;"/>
              <a:defRPr sz="1200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000" b="0" i="1" dirty="0"/>
              <a:t>Q: Do children in each of the following age groups live in your household?</a:t>
            </a:r>
            <a:br>
              <a:rPr lang="en-AU" sz="1000" b="0" i="1" dirty="0"/>
            </a:br>
            <a:r>
              <a:rPr lang="en-AU" sz="1000" b="0" i="1" dirty="0"/>
              <a:t>Please select all that apply.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2F206765-B208-4A77-A336-8D83574634A0}"/>
              </a:ext>
            </a:extLst>
          </p:cNvPr>
          <p:cNvGraphicFramePr>
            <a:graphicFrameLocks noGrp="1"/>
          </p:cNvGraphicFramePr>
          <p:nvPr>
            <p:ph sz="quarter" idx="16"/>
          </p:nvPr>
        </p:nvGraphicFramePr>
        <p:xfrm>
          <a:off x="400285" y="2490013"/>
          <a:ext cx="4103688" cy="3815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5F0E819-5A3F-48EC-885D-46F501860D1C}"/>
              </a:ext>
            </a:extLst>
          </p:cNvPr>
          <p:cNvSpPr/>
          <p:nvPr/>
        </p:nvSpPr>
        <p:spPr>
          <a:xfrm>
            <a:off x="7560000" y="1197280"/>
            <a:ext cx="1368000" cy="1841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tx1"/>
                </a:solidFill>
              </a:rPr>
              <a:t>Aug 2020</a:t>
            </a:r>
          </a:p>
        </p:txBody>
      </p:sp>
    </p:spTree>
    <p:extLst>
      <p:ext uri="{BB962C8B-B14F-4D97-AF65-F5344CB8AC3E}">
        <p14:creationId xmlns:p14="http://schemas.microsoft.com/office/powerpoint/2010/main" val="276184517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ETGmHYZN"/>
  <p:tag name="ARTICULATE_DESIGN_ID_1_OFFICE THEME" val="sMfsS1eD"/>
  <p:tag name="ARTICULATE_DESIGN_ID_GCI TEMPLATE_1" val="jCnVeHOW"/>
  <p:tag name="ARTICULATE_DESIGN_ID_1_GCI TEMPLATE_1" val="RajuFfDX"/>
  <p:tag name="ARTICULATE_DESIGN_ID_GCI TEMPLATE_2" val="WDg62buV"/>
  <p:tag name="ARTICULATE_DESIGN_ID_GCI TEMPLATE_MASTER" val="Qt4CTbSb"/>
  <p:tag name="ARTICULATE_DESIGN_ID_GCI TEMPLATE_ARIAL" val="FrJPSKt2"/>
  <p:tag name="ARTICULATE_DESIGN_ID_GCI TEMPLATE_ARIAL NARROW" val="FBrmvhwr"/>
  <p:tag name="ARTICULATE_DESIGN_ID_1_GCI TEMPLATE_ARIAL NARROW" val="2viSct4u"/>
  <p:tag name="ARTICULATE_DESIGN_ID_1_GCI TEMPLATE_SEGOE" val="LIK1BsU7"/>
  <p:tag name="ARTICULATE_DESIGN_ID_2_GCI TEMPLATE_SEGOE" val="RzoJcFrz"/>
  <p:tag name="ARTICULATE_DESIGN_ID_1_GCI TEMPLATE_ARIAL" val="9lH6BAnb"/>
  <p:tag name="ARTICULATE_DESIGN_ID_GCI TEMPLATE_CALIBRI" val="5BqPoAWg"/>
  <p:tag name="ARTICULATE_DESIGN_ID_GCI TEMPLATE_SEGOE" val="8nCE6WJD"/>
  <p:tag name="MEKKOFORMATS" val="&lt;MekkoFormats&gt;&lt;NumberFormat DecimalSeparator=&quot;.&quot; ThousandSeparator=&quot;,&quot; NegativeNumberFormat=&quot;1&quot; /&gt;&lt;Font&gt;&lt;Output_Font_Name Default=&quot;Arial&quot; UsePPTTheme=&quot;True&quot; /&gt;&lt;/Font&gt;&lt;DateFormat CultureID=&quot;3081&quot; FormatString=&quot;d/MM/yyyy&quot; /&gt;&lt;/MekkoFormats&gt;"/>
  <p:tag name="ARTICULATE_SLIDE_THUMBNAIL_REFRESH" val="1"/>
  <p:tag name="ARTICULATE_SLIDE_COUNT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onjoint.ly Template 4.3">
  <a:themeElements>
    <a:clrScheme name="Conjoint.ly Template 4.3">
      <a:dk1>
        <a:sysClr val="windowText" lastClr="000000"/>
      </a:dk1>
      <a:lt1>
        <a:sysClr val="window" lastClr="FFFFFF"/>
      </a:lt1>
      <a:dk2>
        <a:srgbClr val="412B69"/>
      </a:dk2>
      <a:lt2>
        <a:srgbClr val="E3DED1"/>
      </a:lt2>
      <a:accent1>
        <a:srgbClr val="C00000"/>
      </a:accent1>
      <a:accent2>
        <a:srgbClr val="E0CB86"/>
      </a:accent2>
      <a:accent3>
        <a:srgbClr val="E3B595"/>
      </a:accent3>
      <a:accent4>
        <a:srgbClr val="9BC2E6"/>
      </a:accent4>
      <a:accent5>
        <a:srgbClr val="2F75B5"/>
      </a:accent5>
      <a:accent6>
        <a:srgbClr val="A9D08E"/>
      </a:accent6>
      <a:hlink>
        <a:srgbClr val="06AED5"/>
      </a:hlink>
      <a:folHlink>
        <a:srgbClr val="086788"/>
      </a:folHlink>
    </a:clrScheme>
    <a:fontScheme name="Conjoint.ly Template 4.3">
      <a:majorFont>
        <a:latin typeface="Helvetica Neue"/>
        <a:ea typeface=""/>
        <a:cs typeface=""/>
      </a:majorFont>
      <a:minorFont>
        <a:latin typeface="Helvetica Neu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rgbClr val="412B69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412B69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0FA37266-0B05-4AB5-A05C-1FED0DCCB693}" vid="{76008AA0-8933-4C58-AD9D-8F87A5EA86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Conjoint.ly Template 4.3</Template>
  <TotalTime>4025</TotalTime>
  <Words>443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 Neue</vt:lpstr>
      <vt:lpstr>Conjoint.ly Template 4.3</vt:lpstr>
      <vt:lpstr>Capturing moods during a pandemic</vt:lpstr>
      <vt:lpstr>Executive summary</vt:lpstr>
      <vt:lpstr>Over half of consumers do not have children in their household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Samoylov</dc:creator>
  <cp:lastModifiedBy>Nik Samoylov</cp:lastModifiedBy>
  <cp:revision>276</cp:revision>
  <dcterms:created xsi:type="dcterms:W3CDTF">2020-04-22T10:27:43Z</dcterms:created>
  <dcterms:modified xsi:type="dcterms:W3CDTF">2020-09-27T13:07:59Z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C92325BC-4CF2-4D42-B7A5-E6C51BC1E5BC</vt:lpwstr>
  </property>
  <property fmtid="{D5CDD505-2E9C-101B-9397-08002B2CF9AE}" pid="3" name="ArticulatePath">
    <vt:lpwstr>https://d.docs.live.net/3e6f4acb1c4dd9aa/Documents/RATADVD Clients/GCI/180920-RATADVD-GCI Template Options</vt:lpwstr>
  </property>
</Properties>
</file>