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6D69-EBF4-6482-9F61-FD5B4F643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40A28-3AF7-FDCB-24C2-E270C2A42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1F376-EA77-7F45-6914-AA5F0455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BC84-729D-5324-60D3-34D04C25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A37-A690-0EA4-5356-8199A0AD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53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5886-2A59-94ED-E410-4242F931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0AAE2-4473-D1BC-0E32-FBA97E653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4646-B67F-6D60-2204-D8593449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C2F1E-578F-3F5C-132B-6EA99751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C0A5D-CE52-597C-A522-9C30AF01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522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48884-F0EC-1AFB-A622-356A93716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D6A00-34ED-D4B3-A067-EB0C571BD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70EF-5C09-FA2F-3464-FBFA1C18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F9BE1-6B2E-F007-EB5A-227D32A9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979A4-FC1C-8B31-D267-27981D90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336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3E4D-E607-E3A7-753B-A8D27991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71FF-CD63-E111-DAD6-B857B408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69401-F9B6-4506-F311-B84EEAA7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97C1-89E7-3F03-DFE7-23A94F36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A2A4-1C61-02C5-DF30-60736525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412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82B7-8980-06CA-9662-03A81CCA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7E846-B5BA-6FCF-06BE-BB657E2A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336FB-5A0E-04CE-92F8-976239BA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678BE-CD84-B50D-E92F-00A45206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1B929-9134-91C3-6B08-91B03CE8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377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2092-273A-7445-4BD9-00537F7F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BCC5-0593-0EB0-9329-1D468EDF0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06D0D-493D-34EF-A172-C1AC4E0CB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767B0-5E32-30E1-E9B7-886AE018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DB082-4971-45A4-C7FC-0BF2BFC5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15737-EF84-B738-F01B-9AA63821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29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1051-9760-63B2-57E1-D94638D8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76104-C3C8-C5C8-F940-7F365032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A60EB-917B-14D6-58D5-E8AD2326E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6DAF0-462E-ACC4-443F-E47C42960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8979A-652C-CC9A-7927-DA86B4DAA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8EED3-DA2A-DF11-EE47-6E5D5886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A007D-2EDC-EFB6-368E-289B0A3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B6BF6-678E-4E1F-AA3F-07324760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317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54B5-1B20-7014-C976-33804FA1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985DB-5EE7-B1F3-5EFE-B3244FF5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1B393-940D-AA4B-1E0E-56B5FC0D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92C42-1ACA-A79E-ADE2-033C025A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643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98774-4BFF-B29B-B649-51853CB5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31A81-E29A-1BF0-7DD5-7C5D6B39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4C757-C17E-E7E6-066E-1CD6F645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897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323A-B693-B7A5-27B3-52D68A42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91052-8210-D64B-F185-60D701D5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83B0-EDCE-3062-D171-E74A396A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7AD72-6146-F4F6-794B-6A0F94A0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E4635-45C8-E86A-183A-6D2E6838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708B3-4CE7-0D0D-1D7C-10780DA6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872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AF3C-782D-9062-6E82-F867FF2B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34541-BCAC-E16C-829C-92CA3C442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6140D-8AB1-E191-4A3C-76724E5D1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6B675-3AA7-D7FA-A894-C401482C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4A1D8-6F4A-909E-5C32-EEC2C4E0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B26E3-94A5-5768-CC91-0C115D7E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895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6964-E161-F050-8584-30C17BD3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B59AA-4410-112B-B81F-0E577089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7945D-13A1-0A1B-140A-060F7F204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ED413-5B8E-805B-44B1-772405D7A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21E73-0D90-D3D1-51AF-A2466AB6B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199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E73857-7E8C-AF09-C42F-E8BF1451EAC5}"/>
              </a:ext>
            </a:extLst>
          </p:cNvPr>
          <p:cNvSpPr/>
          <p:nvPr/>
        </p:nvSpPr>
        <p:spPr>
          <a:xfrm>
            <a:off x="124407" y="1306285"/>
            <a:ext cx="1642188" cy="858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Folder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DFB55D-C0D1-072A-BF70-A94CF8DA14BD}"/>
              </a:ext>
            </a:extLst>
          </p:cNvPr>
          <p:cNvSpPr/>
          <p:nvPr/>
        </p:nvSpPr>
        <p:spPr>
          <a:xfrm>
            <a:off x="124407" y="2338873"/>
            <a:ext cx="1642188" cy="858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00279E-4F44-29E2-FE8F-1B0C09BD0FB8}"/>
              </a:ext>
            </a:extLst>
          </p:cNvPr>
          <p:cNvSpPr/>
          <p:nvPr/>
        </p:nvSpPr>
        <p:spPr>
          <a:xfrm>
            <a:off x="124407" y="130629"/>
            <a:ext cx="3396343" cy="665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Local Computer</a:t>
            </a:r>
            <a:endParaRPr lang="fr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06C51-3A56-6C95-7D8F-E9DA2C31B092}"/>
              </a:ext>
            </a:extLst>
          </p:cNvPr>
          <p:cNvSpPr/>
          <p:nvPr/>
        </p:nvSpPr>
        <p:spPr>
          <a:xfrm>
            <a:off x="1878562" y="2338871"/>
            <a:ext cx="1642188" cy="858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URL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30A7C-96DB-20AD-0B73-62C4BFD6C97D}"/>
              </a:ext>
            </a:extLst>
          </p:cNvPr>
          <p:cNvSpPr/>
          <p:nvPr/>
        </p:nvSpPr>
        <p:spPr>
          <a:xfrm>
            <a:off x="1878562" y="3428999"/>
            <a:ext cx="1642188" cy="858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Online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A9404-A23B-04CC-7067-22CB93831ED2}"/>
              </a:ext>
            </a:extLst>
          </p:cNvPr>
          <p:cNvSpPr/>
          <p:nvPr/>
        </p:nvSpPr>
        <p:spPr>
          <a:xfrm>
            <a:off x="5952931" y="130629"/>
            <a:ext cx="6114662" cy="665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Processing in </a:t>
            </a:r>
            <a:r>
              <a:rPr lang="en-CA" dirty="0" err="1"/>
              <a:t>SearchMaster</a:t>
            </a:r>
            <a:endParaRPr lang="fr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724157-CA61-4704-BF5F-34AC751003AA}"/>
              </a:ext>
            </a:extLst>
          </p:cNvPr>
          <p:cNvSpPr/>
          <p:nvPr/>
        </p:nvSpPr>
        <p:spPr>
          <a:xfrm>
            <a:off x="10425405" y="1300257"/>
            <a:ext cx="1642188" cy="8584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Corpora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E1D9C-FD27-BB84-1199-FAF82F0A55F1}"/>
              </a:ext>
            </a:extLst>
          </p:cNvPr>
          <p:cNvSpPr/>
          <p:nvPr/>
        </p:nvSpPr>
        <p:spPr>
          <a:xfrm>
            <a:off x="10425405" y="2338871"/>
            <a:ext cx="1642188" cy="8584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Corpus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E79FCF-BA2B-BE7E-505F-6E0F3E9293BF}"/>
              </a:ext>
            </a:extLst>
          </p:cNvPr>
          <p:cNvSpPr/>
          <p:nvPr/>
        </p:nvSpPr>
        <p:spPr>
          <a:xfrm>
            <a:off x="10425405" y="3428999"/>
            <a:ext cx="1642188" cy="8584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Document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F66FC8-BD36-9CB3-4D0F-63EDBA41E621}"/>
              </a:ext>
            </a:extLst>
          </p:cNvPr>
          <p:cNvSpPr/>
          <p:nvPr/>
        </p:nvSpPr>
        <p:spPr>
          <a:xfrm>
            <a:off x="5952930" y="1393563"/>
            <a:ext cx="3651381" cy="85841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Indexer (list files in folder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CC345F-3806-5892-B3B1-7113E46E34AC}"/>
              </a:ext>
            </a:extLst>
          </p:cNvPr>
          <p:cNvSpPr/>
          <p:nvPr/>
        </p:nvSpPr>
        <p:spPr>
          <a:xfrm>
            <a:off x="5952931" y="4107024"/>
            <a:ext cx="1642188" cy="85841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HttpService</a:t>
            </a:r>
            <a:endParaRPr lang="en-C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16BF3B-0176-0F47-88FC-387C2F695521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5501" y="2164702"/>
            <a:ext cx="0" cy="17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873A07-95B4-44FE-961C-E03474BE5AB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1766595" y="2768080"/>
            <a:ext cx="11196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ED6FB2-4BB9-009B-80EF-61AF9EF7F78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699656" y="3197288"/>
            <a:ext cx="0" cy="23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0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E73857-7E8C-AF09-C42F-E8BF1451EAC5}"/>
              </a:ext>
            </a:extLst>
          </p:cNvPr>
          <p:cNvSpPr/>
          <p:nvPr/>
        </p:nvSpPr>
        <p:spPr>
          <a:xfrm>
            <a:off x="124407" y="130629"/>
            <a:ext cx="1642188" cy="858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Corpus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BB441B-DB12-0836-7A66-B598A58CE95F}"/>
              </a:ext>
            </a:extLst>
          </p:cNvPr>
          <p:cNvSpPr/>
          <p:nvPr/>
        </p:nvSpPr>
        <p:spPr>
          <a:xfrm>
            <a:off x="2217573" y="130629"/>
            <a:ext cx="4500465" cy="121297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Location (on local computer)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Whitelist (for filtering extensions)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Blacklist (for filtering extensions)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/>
              <a:t>DocumentsPath</a:t>
            </a:r>
            <a:r>
              <a:rPr lang="en-CA" sz="1200" dirty="0"/>
              <a:t> (list of document source)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C6A41-779B-3635-92CE-BD677FF34A03}"/>
              </a:ext>
            </a:extLst>
          </p:cNvPr>
          <p:cNvSpPr/>
          <p:nvPr/>
        </p:nvSpPr>
        <p:spPr>
          <a:xfrm>
            <a:off x="124407" y="1601756"/>
            <a:ext cx="1642188" cy="858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4D972-1DD9-84D3-FA8C-F73696A6CA39}"/>
              </a:ext>
            </a:extLst>
          </p:cNvPr>
          <p:cNvSpPr/>
          <p:nvPr/>
        </p:nvSpPr>
        <p:spPr>
          <a:xfrm>
            <a:off x="2217574" y="1601756"/>
            <a:ext cx="4500466" cy="121297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/>
              <a:t>DocumentPath</a:t>
            </a:r>
            <a:r>
              <a:rPr lang="en-CA" sz="1200" dirty="0"/>
              <a:t> (can be local, can be web or network)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/>
              <a:t>WeightedLabels</a:t>
            </a:r>
            <a:r>
              <a:rPr lang="en-CA" sz="1200" dirty="0"/>
              <a:t> (for TF-IDF)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URLs (URL found in the document text content)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/>
              <a:t>TotalWords</a:t>
            </a:r>
            <a:r>
              <a:rPr lang="en-CA" sz="1200" dirty="0"/>
              <a:t> (total words in the document)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17DCC-6A63-CA56-D718-9B4A90D8DCB2}"/>
              </a:ext>
            </a:extLst>
          </p:cNvPr>
          <p:cNvSpPr/>
          <p:nvPr/>
        </p:nvSpPr>
        <p:spPr>
          <a:xfrm>
            <a:off x="124407" y="3209731"/>
            <a:ext cx="1642188" cy="858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Indexer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4E847-B029-43B4-C706-39415C9B5147}"/>
              </a:ext>
            </a:extLst>
          </p:cNvPr>
          <p:cNvSpPr/>
          <p:nvPr/>
        </p:nvSpPr>
        <p:spPr>
          <a:xfrm>
            <a:off x="2217573" y="3209731"/>
            <a:ext cx="4500467" cy="121297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Version of the indexer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Multithread flag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/>
              <a:t>outputDirectory</a:t>
            </a:r>
            <a:r>
              <a:rPr lang="en-CA" sz="1200" dirty="0"/>
              <a:t> (for parsed and processed document)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Crawl URL flag (indicates whether or not it should crawl the web)</a:t>
            </a:r>
          </a:p>
        </p:txBody>
      </p:sp>
    </p:spTree>
    <p:extLst>
      <p:ext uri="{BB962C8B-B14F-4D97-AF65-F5344CB8AC3E}">
        <p14:creationId xmlns:p14="http://schemas.microsoft.com/office/powerpoint/2010/main" val="345192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113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Joey Courcelles</dc:creator>
  <cp:lastModifiedBy>Joey Courcelles</cp:lastModifiedBy>
  <cp:revision>3</cp:revision>
  <dcterms:created xsi:type="dcterms:W3CDTF">2024-06-29T14:01:28Z</dcterms:created>
  <dcterms:modified xsi:type="dcterms:W3CDTF">2024-06-29T14:47:00Z</dcterms:modified>
</cp:coreProperties>
</file>