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ink/ink7.xml" ContentType="application/inkml+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ppt/ink/ink9.xml" ContentType="application/inkml+xml"/>
  <Override PartName="/ppt/notesSlides/notesSlide14.xml" ContentType="application/vnd.openxmlformats-officedocument.presentationml.notesSlide+xml"/>
  <Override PartName="/ppt/ink/ink10.xml" ContentType="application/inkml+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ink/ink12.xml" ContentType="application/inkml+xml"/>
  <Override PartName="/ppt/notesSlides/notesSlide17.xml" ContentType="application/vnd.openxmlformats-officedocument.presentationml.notesSlide+xml"/>
  <Override PartName="/ppt/ink/ink13.xml" ContentType="application/inkml+xml"/>
  <Override PartName="/ppt/notesSlides/notesSlide18.xml" ContentType="application/vnd.openxmlformats-officedocument.presentationml.notesSlide+xml"/>
  <Override PartName="/ppt/ink/ink14.xml" ContentType="application/inkml+xml"/>
  <Override PartName="/ppt/notesSlides/notesSlide19.xml" ContentType="application/vnd.openxmlformats-officedocument.presentationml.notesSlide+xml"/>
  <Override PartName="/ppt/ink/ink15.xml" ContentType="application/inkml+xml"/>
  <Override PartName="/ppt/notesSlides/notesSlide20.xml" ContentType="application/vnd.openxmlformats-officedocument.presentationml.notesSlide+xml"/>
  <Override PartName="/ppt/ink/ink16.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7.xml" ContentType="application/inkml+xml"/>
  <Override PartName="/ppt/notesSlides/notesSlide24.xml" ContentType="application/vnd.openxmlformats-officedocument.presentationml.notesSlide+xml"/>
  <Override PartName="/ppt/ink/ink18.xml" ContentType="application/inkml+xml"/>
  <Override PartName="/ppt/notesSlides/notesSlide25.xml" ContentType="application/vnd.openxmlformats-officedocument.presentationml.notesSlide+xml"/>
  <Override PartName="/ppt/ink/ink19.xml" ContentType="application/inkml+xml"/>
  <Override PartName="/ppt/notesSlides/notesSlide26.xml" ContentType="application/vnd.openxmlformats-officedocument.presentationml.notesSlide+xml"/>
  <Override PartName="/ppt/ink/ink20.xml" ContentType="application/inkml+xml"/>
  <Override PartName="/ppt/notesSlides/notesSlide27.xml" ContentType="application/vnd.openxmlformats-officedocument.presentationml.notesSlide+xml"/>
  <Override PartName="/ppt/ink/ink21.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22.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23.xml" ContentType="application/inkml+xml"/>
  <Override PartName="/ppt/notesSlides/notesSlide32.xml" ContentType="application/vnd.openxmlformats-officedocument.presentationml.notesSlide+xml"/>
  <Override PartName="/ppt/ink/ink24.xml" ContentType="application/inkml+xml"/>
  <Override PartName="/ppt/notesSlides/notesSlide33.xml" ContentType="application/vnd.openxmlformats-officedocument.presentationml.notesSlide+xml"/>
  <Override PartName="/ppt/ink/ink25.xml" ContentType="application/inkml+xml"/>
  <Override PartName="/ppt/notesSlides/notesSlide34.xml" ContentType="application/vnd.openxmlformats-officedocument.presentationml.notesSlide+xml"/>
  <Override PartName="/ppt/ink/ink26.xml" ContentType="application/inkml+xml"/>
  <Override PartName="/ppt/notesSlides/notesSlide35.xml" ContentType="application/vnd.openxmlformats-officedocument.presentationml.notesSlide+xml"/>
  <Override PartName="/ppt/ink/ink27.xml" ContentType="application/inkml+xml"/>
  <Override PartName="/ppt/notesSlides/notesSlide36.xml" ContentType="application/vnd.openxmlformats-officedocument.presentationml.notesSlide+xml"/>
  <Override PartName="/ppt/ink/ink28.xml" ContentType="application/inkml+xml"/>
  <Override PartName="/ppt/notesSlides/notesSlide37.xml" ContentType="application/vnd.openxmlformats-officedocument.presentationml.notesSlide+xml"/>
  <Override PartName="/ppt/ink/ink29.xml" ContentType="application/inkml+xml"/>
  <Override PartName="/ppt/notesSlides/notesSlide38.xml" ContentType="application/vnd.openxmlformats-officedocument.presentationml.notesSlide+xml"/>
  <Override PartName="/ppt/ink/ink30.xml" ContentType="application/inkml+xml"/>
  <Override PartName="/ppt/notesSlides/notesSlide39.xml" ContentType="application/vnd.openxmlformats-officedocument.presentationml.notesSlide+xml"/>
  <Override PartName="/ppt/ink/ink31.xml" ContentType="application/inkml+xml"/>
  <Override PartName="/ppt/notesSlides/notesSlide40.xml" ContentType="application/vnd.openxmlformats-officedocument.presentationml.notesSlide+xml"/>
  <Override PartName="/ppt/ink/ink32.xml" ContentType="application/inkml+xml"/>
  <Override PartName="/ppt/notesSlides/notesSlide41.xml" ContentType="application/vnd.openxmlformats-officedocument.presentationml.notesSlide+xml"/>
  <Override PartName="/ppt/ink/ink33.xml" ContentType="application/inkml+xml"/>
  <Override PartName="/ppt/notesSlides/notesSlide42.xml" ContentType="application/vnd.openxmlformats-officedocument.presentationml.notesSlide+xml"/>
  <Override PartName="/ppt/ink/ink34.xml" ContentType="application/inkml+xml"/>
  <Override PartName="/ppt/notesSlides/notesSlide43.xml" ContentType="application/vnd.openxmlformats-officedocument.presentationml.notesSlide+xml"/>
  <Override PartName="/ppt/ink/ink35.xml" ContentType="application/inkml+xml"/>
  <Override PartName="/ppt/notesSlides/notesSlide44.xml" ContentType="application/vnd.openxmlformats-officedocument.presentationml.notesSlide+xml"/>
  <Override PartName="/ppt/ink/ink36.xml" ContentType="application/inkml+xml"/>
  <Override PartName="/ppt/notesSlides/notesSlide45.xml" ContentType="application/vnd.openxmlformats-officedocument.presentationml.notesSlide+xml"/>
  <Override PartName="/ppt/ink/ink37.xml" ContentType="application/inkml+xml"/>
  <Override PartName="/ppt/notesSlides/notesSlide46.xml" ContentType="application/vnd.openxmlformats-officedocument.presentationml.notesSlide+xml"/>
  <Override PartName="/ppt/ink/ink38.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39.xml" ContentType="application/inkml+xml"/>
  <Override PartName="/ppt/notesSlides/notesSlide49.xml" ContentType="application/vnd.openxmlformats-officedocument.presentationml.notesSlide+xml"/>
  <Override PartName="/ppt/ink/ink40.xml" ContentType="application/inkml+xml"/>
  <Override PartName="/ppt/notesSlides/notesSlide50.xml" ContentType="application/vnd.openxmlformats-officedocument.presentationml.notesSlide+xml"/>
  <Override PartName="/ppt/ink/ink41.xml" ContentType="application/inkml+xml"/>
  <Override PartName="/ppt/notesSlides/notesSlide51.xml" ContentType="application/vnd.openxmlformats-officedocument.presentationml.notesSlide+xml"/>
  <Override PartName="/ppt/ink/ink42.xml" ContentType="application/inkml+xml"/>
  <Override PartName="/ppt/notesSlides/notesSlide52.xml" ContentType="application/vnd.openxmlformats-officedocument.presentationml.notesSlide+xml"/>
  <Override PartName="/ppt/ink/ink43.xml" ContentType="application/inkml+xml"/>
  <Override PartName="/ppt/notesSlides/notesSlide53.xml" ContentType="application/vnd.openxmlformats-officedocument.presentationml.notesSlide+xml"/>
  <Override PartName="/ppt/ink/ink44.xml" ContentType="application/inkml+xml"/>
  <Override PartName="/ppt/notesSlides/notesSlide54.xml" ContentType="application/vnd.openxmlformats-officedocument.presentationml.notesSlide+xml"/>
  <Override PartName="/ppt/ink/ink45.xml" ContentType="application/inkml+xml"/>
  <Override PartName="/ppt/notesSlides/notesSlide55.xml" ContentType="application/vnd.openxmlformats-officedocument.presentationml.notesSlide+xml"/>
  <Override PartName="/ppt/ink/ink46.xml" ContentType="application/inkml+xml"/>
  <Override PartName="/ppt/notesSlides/notesSlide56.xml" ContentType="application/vnd.openxmlformats-officedocument.presentationml.notesSlide+xml"/>
  <Override PartName="/ppt/ink/ink47.xml" ContentType="application/inkml+xml"/>
  <Override PartName="/ppt/notesSlides/notesSlide57.xml" ContentType="application/vnd.openxmlformats-officedocument.presentationml.notesSlide+xml"/>
  <Override PartName="/ppt/ink/ink48.xml" ContentType="application/inkml+xml"/>
  <Override PartName="/ppt/notesSlides/notesSlide58.xml" ContentType="application/vnd.openxmlformats-officedocument.presentationml.notesSlide+xml"/>
  <Override PartName="/ppt/ink/ink49.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ink/ink50.xml" ContentType="application/inkml+xml"/>
  <Override PartName="/ppt/notesSlides/notesSlide61.xml" ContentType="application/vnd.openxmlformats-officedocument.presentationml.notesSlide+xml"/>
  <Override PartName="/ppt/ink/ink51.xml" ContentType="application/inkml+xml"/>
  <Override PartName="/ppt/notesSlides/notesSlide62.xml" ContentType="application/vnd.openxmlformats-officedocument.presentationml.notesSlide+xml"/>
  <Override PartName="/ppt/ink/ink52.xml" ContentType="application/inkml+xml"/>
  <Override PartName="/ppt/notesSlides/notesSlide63.xml" ContentType="application/vnd.openxmlformats-officedocument.presentationml.notesSlide+xml"/>
  <Override PartName="/ppt/ink/ink53.xml" ContentType="application/inkml+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54.xml" ContentType="application/inkml+xml"/>
  <Override PartName="/ppt/notesSlides/notesSlide66.xml" ContentType="application/vnd.openxmlformats-officedocument.presentationml.notesSlide+xml"/>
  <Override PartName="/ppt/ink/ink55.xml" ContentType="application/inkml+xml"/>
  <Override PartName="/ppt/notesSlides/notesSlide67.xml" ContentType="application/vnd.openxmlformats-officedocument.presentationml.notesSlide+xml"/>
  <Override PartName="/ppt/ink/ink56.xml" ContentType="application/inkml+xml"/>
  <Override PartName="/ppt/notesSlides/notesSlide68.xml" ContentType="application/vnd.openxmlformats-officedocument.presentationml.notesSlide+xml"/>
  <Override PartName="/ppt/ink/ink57.xml" ContentType="application/inkml+xml"/>
  <Override PartName="/ppt/notesSlides/notesSlide69.xml" ContentType="application/vnd.openxmlformats-officedocument.presentationml.notesSlide+xml"/>
  <Override PartName="/ppt/ink/ink58.xml" ContentType="application/inkml+xml"/>
  <Override PartName="/ppt/notesSlides/notesSlide70.xml" ContentType="application/vnd.openxmlformats-officedocument.presentationml.notesSlide+xml"/>
  <Override PartName="/ppt/ink/ink59.xml" ContentType="application/inkml+xml"/>
  <Override PartName="/ppt/notesSlides/notesSlide71.xml" ContentType="application/vnd.openxmlformats-officedocument.presentationml.notesSlide+xml"/>
  <Override PartName="/ppt/ink/ink60.xml" ContentType="application/inkml+xml"/>
  <Override PartName="/ppt/notesSlides/notesSlide72.xml" ContentType="application/vnd.openxmlformats-officedocument.presentationml.notesSlide+xml"/>
  <Override PartName="/ppt/ink/ink61.xml" ContentType="application/inkml+xml"/>
  <Override PartName="/ppt/notesSlides/notesSlide73.xml" ContentType="application/vnd.openxmlformats-officedocument.presentationml.notesSlide+xml"/>
  <Override PartName="/ppt/ink/ink62.xml" ContentType="application/inkml+xml"/>
  <Override PartName="/ppt/notesSlides/notesSlide74.xml" ContentType="application/vnd.openxmlformats-officedocument.presentationml.notesSlide+xml"/>
  <Override PartName="/ppt/ink/ink63.xml" ContentType="application/inkml+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ink/ink64.xml" ContentType="application/inkml+xml"/>
  <Override PartName="/ppt/notesSlides/notesSlide77.xml" ContentType="application/vnd.openxmlformats-officedocument.presentationml.notesSlide+xml"/>
  <Override PartName="/ppt/ink/ink65.xml" ContentType="application/inkml+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ink/ink66.xml" ContentType="application/inkml+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ink/ink67.xml" ContentType="application/inkml+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ink/ink68.xml" ContentType="application/inkml+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ink/ink69.xml" ContentType="application/inkml+xml"/>
  <Override PartName="/ppt/notesSlides/notesSlide88.xml" ContentType="application/vnd.openxmlformats-officedocument.presentationml.notesSlide+xml"/>
  <Override PartName="/ppt/ink/ink70.xml" ContentType="application/inkml+xml"/>
  <Override PartName="/ppt/notesSlides/notesSlide89.xml" ContentType="application/vnd.openxmlformats-officedocument.presentationml.notesSlide+xml"/>
  <Override PartName="/ppt/ink/ink71.xml" ContentType="application/inkml+xml"/>
  <Override PartName="/ppt/notesSlides/notesSlide90.xml" ContentType="application/vnd.openxmlformats-officedocument.presentationml.notesSlide+xml"/>
  <Override PartName="/ppt/ink/ink72.xml" ContentType="application/inkml+xml"/>
  <Override PartName="/ppt/notesSlides/notesSlide91.xml" ContentType="application/vnd.openxmlformats-officedocument.presentationml.notesSlide+xml"/>
  <Override PartName="/ppt/ink/ink73.xml" ContentType="application/inkml+xml"/>
  <Override PartName="/ppt/notesSlides/notesSlide92.xml" ContentType="application/vnd.openxmlformats-officedocument.presentationml.notesSlide+xml"/>
  <Override PartName="/ppt/ink/ink74.xml" ContentType="application/inkml+xml"/>
  <Override PartName="/ppt/notesSlides/notesSlide93.xml" ContentType="application/vnd.openxmlformats-officedocument.presentationml.notesSlide+xml"/>
  <Override PartName="/ppt/ink/ink75.xml" ContentType="application/inkml+xml"/>
  <Override PartName="/ppt/notesSlides/notesSlide94.xml" ContentType="application/vnd.openxmlformats-officedocument.presentationml.notesSlide+xml"/>
  <Override PartName="/ppt/ink/ink76.xml" ContentType="application/inkml+xml"/>
  <Override PartName="/ppt/notesSlides/notesSlide95.xml" ContentType="application/vnd.openxmlformats-officedocument.presentationml.notesSlide+xml"/>
  <Override PartName="/ppt/ink/ink77.xml" ContentType="application/inkml+xml"/>
  <Override PartName="/ppt/notesSlides/notesSlide96.xml" ContentType="application/vnd.openxmlformats-officedocument.presentationml.notesSlide+xml"/>
  <Override PartName="/ppt/ink/ink78.xml" ContentType="application/inkml+xml"/>
  <Override PartName="/ppt/notesSlides/notesSlide97.xml" ContentType="application/vnd.openxmlformats-officedocument.presentationml.notesSlide+xml"/>
  <Override PartName="/ppt/ink/ink79.xml" ContentType="application/inkml+xml"/>
  <Override PartName="/ppt/notesSlides/notesSlide98.xml" ContentType="application/vnd.openxmlformats-officedocument.presentationml.notesSlide+xml"/>
  <Override PartName="/ppt/ink/ink80.xml" ContentType="application/inkml+xml"/>
  <Override PartName="/ppt/notesSlides/notesSlide99.xml" ContentType="application/vnd.openxmlformats-officedocument.presentationml.notesSlide+xml"/>
  <Override PartName="/ppt/ink/ink81.xml" ContentType="application/inkml+xml"/>
  <Override PartName="/ppt/notesSlides/notesSlide100.xml" ContentType="application/vnd.openxmlformats-officedocument.presentationml.notesSlide+xml"/>
  <Override PartName="/ppt/ink/ink82.xml" ContentType="application/inkml+xml"/>
  <Override PartName="/ppt/notesSlides/notesSlide101.xml" ContentType="application/vnd.openxmlformats-officedocument.presentationml.notesSlide+xml"/>
  <Override PartName="/ppt/ink/ink83.xml" ContentType="application/inkml+xml"/>
  <Override PartName="/ppt/notesSlides/notesSlide102.xml" ContentType="application/vnd.openxmlformats-officedocument.presentationml.notesSlide+xml"/>
  <Override PartName="/ppt/ink/ink84.xml" ContentType="application/inkml+xml"/>
  <Override PartName="/ppt/notesSlides/notesSlide103.xml" ContentType="application/vnd.openxmlformats-officedocument.presentationml.notesSlide+xml"/>
  <Override PartName="/ppt/ink/ink85.xml" ContentType="application/inkml+xml"/>
  <Override PartName="/ppt/notesSlides/notesSlide104.xml" ContentType="application/vnd.openxmlformats-officedocument.presentationml.notesSlide+xml"/>
  <Override PartName="/ppt/ink/ink86.xml" ContentType="application/inkml+xml"/>
  <Override PartName="/ppt/notesSlides/notesSlide105.xml" ContentType="application/vnd.openxmlformats-officedocument.presentationml.notesSlide+xml"/>
  <Override PartName="/ppt/ink/ink87.xml" ContentType="application/inkml+xml"/>
  <Override PartName="/ppt/notesSlides/notesSlide106.xml" ContentType="application/vnd.openxmlformats-officedocument.presentationml.notesSlide+xml"/>
  <Override PartName="/ppt/ink/ink88.xml" ContentType="application/inkml+xml"/>
  <Override PartName="/ppt/notesSlides/notesSlide107.xml" ContentType="application/vnd.openxmlformats-officedocument.presentationml.notesSlide+xml"/>
  <Override PartName="/ppt/ink/ink89.xml" ContentType="application/inkml+xml"/>
  <Override PartName="/ppt/notesSlides/notesSlide108.xml" ContentType="application/vnd.openxmlformats-officedocument.presentationml.notesSlide+xml"/>
  <Override PartName="/ppt/ink/ink90.xml" ContentType="application/inkml+xml"/>
  <Override PartName="/ppt/notesSlides/notesSlide109.xml" ContentType="application/vnd.openxmlformats-officedocument.presentationml.notesSlide+xml"/>
  <Override PartName="/ppt/ink/ink91.xml" ContentType="application/inkml+xml"/>
  <Override PartName="/ppt/notesSlides/notesSlide110.xml" ContentType="application/vnd.openxmlformats-officedocument.presentationml.notesSlide+xml"/>
  <Override PartName="/ppt/ink/ink92.xml" ContentType="application/inkml+xml"/>
  <Override PartName="/ppt/notesSlides/notesSlide111.xml" ContentType="application/vnd.openxmlformats-officedocument.presentationml.notesSlide+xml"/>
  <Override PartName="/ppt/ink/ink93.xml" ContentType="application/inkml+xml"/>
  <Override PartName="/ppt/notesSlides/notesSlide112.xml" ContentType="application/vnd.openxmlformats-officedocument.presentationml.notesSlide+xml"/>
  <Override PartName="/ppt/ink/ink94.xml" ContentType="application/inkml+xml"/>
  <Override PartName="/ppt/notesSlides/notesSlide113.xml" ContentType="application/vnd.openxmlformats-officedocument.presentationml.notesSlide+xml"/>
  <Override PartName="/ppt/ink/ink95.xml" ContentType="application/inkml+xml"/>
  <Override PartName="/ppt/notesSlides/notesSlide114.xml" ContentType="application/vnd.openxmlformats-officedocument.presentationml.notesSlide+xml"/>
  <Override PartName="/ppt/ink/ink96.xml" ContentType="application/inkml+xml"/>
  <Override PartName="/ppt/notesSlides/notesSlide115.xml" ContentType="application/vnd.openxmlformats-officedocument.presentationml.notesSlide+xml"/>
  <Override PartName="/ppt/ink/ink97.xml" ContentType="application/inkml+xml"/>
  <Override PartName="/ppt/notesSlides/notesSlide116.xml" ContentType="application/vnd.openxmlformats-officedocument.presentationml.notesSlide+xml"/>
  <Override PartName="/ppt/ink/ink98.xml" ContentType="application/inkml+xml"/>
  <Override PartName="/ppt/notesSlides/notesSlide117.xml" ContentType="application/vnd.openxmlformats-officedocument.presentationml.notesSlide+xml"/>
  <Override PartName="/ppt/ink/ink99.xml" ContentType="application/inkml+xml"/>
  <Override PartName="/ppt/notesSlides/notesSlide118.xml" ContentType="application/vnd.openxmlformats-officedocument.presentationml.notesSlide+xml"/>
  <Override PartName="/ppt/ink/ink100.xml" ContentType="application/inkml+xml"/>
  <Override PartName="/ppt/notesSlides/notesSlide119.xml" ContentType="application/vnd.openxmlformats-officedocument.presentationml.notesSlide+xml"/>
  <Override PartName="/ppt/ink/ink101.xml" ContentType="application/inkml+xml"/>
  <Override PartName="/ppt/notesSlides/notesSlide120.xml" ContentType="application/vnd.openxmlformats-officedocument.presentationml.notesSlide+xml"/>
  <Override PartName="/ppt/ink/ink102.xml" ContentType="application/inkml+xml"/>
  <Override PartName="/ppt/notesSlides/notesSlide121.xml" ContentType="application/vnd.openxmlformats-officedocument.presentationml.notesSlide+xml"/>
  <Override PartName="/ppt/ink/ink103.xml" ContentType="application/inkml+xml"/>
  <Override PartName="/ppt/notesSlides/notesSlide122.xml" ContentType="application/vnd.openxmlformats-officedocument.presentationml.notesSlide+xml"/>
  <Override PartName="/ppt/ink/ink104.xml" ContentType="application/inkml+xml"/>
  <Override PartName="/ppt/notesSlides/notesSlide123.xml" ContentType="application/vnd.openxmlformats-officedocument.presentationml.notesSlide+xml"/>
  <Override PartName="/ppt/ink/ink105.xml" ContentType="application/inkml+xml"/>
  <Override PartName="/ppt/notesSlides/notesSlide124.xml" ContentType="application/vnd.openxmlformats-officedocument.presentationml.notesSlide+xml"/>
  <Override PartName="/ppt/ink/ink106.xml" ContentType="application/inkml+xml"/>
  <Override PartName="/ppt/notesSlides/notesSlide125.xml" ContentType="application/vnd.openxmlformats-officedocument.presentationml.notesSlide+xml"/>
  <Override PartName="/ppt/ink/ink107.xml" ContentType="application/inkml+xml"/>
  <Override PartName="/ppt/notesSlides/notesSlide126.xml" ContentType="application/vnd.openxmlformats-officedocument.presentationml.notesSlide+xml"/>
  <Override PartName="/ppt/ink/ink108.xml" ContentType="application/inkml+xml"/>
  <Override PartName="/ppt/notesSlides/notesSlide127.xml" ContentType="application/vnd.openxmlformats-officedocument.presentationml.notesSlide+xml"/>
  <Override PartName="/ppt/ink/ink109.xml" ContentType="application/inkml+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ink/ink110.xml" ContentType="application/inkml+xml"/>
  <Override PartName="/ppt/notesSlides/notesSlide130.xml" ContentType="application/vnd.openxmlformats-officedocument.presentationml.notesSlide+xml"/>
  <Override PartName="/ppt/ink/ink111.xml" ContentType="application/inkml+xml"/>
  <Override PartName="/ppt/notesSlides/notesSlide131.xml" ContentType="application/vnd.openxmlformats-officedocument.presentationml.notesSlide+xml"/>
  <Override PartName="/ppt/ink/ink112.xml" ContentType="application/inkml+xml"/>
  <Override PartName="/ppt/notesSlides/notesSlide132.xml" ContentType="application/vnd.openxmlformats-officedocument.presentationml.notesSlide+xml"/>
  <Override PartName="/ppt/ink/ink113.xml" ContentType="application/inkml+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ink/ink114.xml" ContentType="application/inkml+xml"/>
  <Override PartName="/ppt/notesSlides/notesSlide135.xml" ContentType="application/vnd.openxmlformats-officedocument.presentationml.notesSlide+xml"/>
  <Override PartName="/ppt/ink/ink115.xml" ContentType="application/inkml+xml"/>
  <Override PartName="/ppt/notesSlides/notesSlide136.xml" ContentType="application/vnd.openxmlformats-officedocument.presentationml.notesSlide+xml"/>
  <Override PartName="/ppt/ink/ink116.xml" ContentType="application/inkml+xml"/>
  <Override PartName="/ppt/notesSlides/notesSlide137.xml" ContentType="application/vnd.openxmlformats-officedocument.presentationml.notesSlide+xml"/>
  <Override PartName="/ppt/ink/ink117.xml" ContentType="application/inkml+xml"/>
  <Override PartName="/ppt/notesSlides/notesSlide138.xml" ContentType="application/vnd.openxmlformats-officedocument.presentationml.notesSlide+xml"/>
  <Override PartName="/ppt/ink/ink118.xml" ContentType="application/inkml+xml"/>
  <Override PartName="/ppt/notesSlides/notesSlide139.xml" ContentType="application/vnd.openxmlformats-officedocument.presentationml.notesSlide+xml"/>
  <Override PartName="/ppt/ink/ink119.xml" ContentType="application/inkml+xml"/>
  <Override PartName="/ppt/notesSlides/notesSlide140.xml" ContentType="application/vnd.openxmlformats-officedocument.presentationml.notesSlide+xml"/>
  <Override PartName="/ppt/ink/ink120.xml" ContentType="application/inkml+xml"/>
  <Override PartName="/ppt/notesSlides/notesSlide141.xml" ContentType="application/vnd.openxmlformats-officedocument.presentationml.notesSlide+xml"/>
  <Override PartName="/ppt/ink/ink121.xml" ContentType="application/inkml+xml"/>
  <Override PartName="/ppt/notesSlides/notesSlide142.xml" ContentType="application/vnd.openxmlformats-officedocument.presentationml.notesSlide+xml"/>
  <Override PartName="/ppt/ink/ink122.xml" ContentType="application/inkml+xml"/>
  <Override PartName="/ppt/notesSlides/notesSlide143.xml" ContentType="application/vnd.openxmlformats-officedocument.presentationml.notesSlide+xml"/>
  <Override PartName="/ppt/ink/ink123.xml" ContentType="application/inkml+xml"/>
  <Override PartName="/ppt/notesSlides/notesSlide144.xml" ContentType="application/vnd.openxmlformats-officedocument.presentationml.notesSlide+xml"/>
  <Override PartName="/ppt/ink/ink124.xml" ContentType="application/inkml+xml"/>
  <Override PartName="/ppt/notesSlides/notesSlide145.xml" ContentType="application/vnd.openxmlformats-officedocument.presentationml.notesSlide+xml"/>
  <Override PartName="/ppt/ink/ink125.xml" ContentType="application/inkml+xml"/>
  <Override PartName="/ppt/notesSlides/notesSlide146.xml" ContentType="application/vnd.openxmlformats-officedocument.presentationml.notesSlide+xml"/>
  <Override PartName="/ppt/ink/ink126.xml" ContentType="application/inkml+xml"/>
  <Override PartName="/ppt/notesSlides/notesSlide147.xml" ContentType="application/vnd.openxmlformats-officedocument.presentationml.notesSlide+xml"/>
  <Override PartName="/ppt/ink/ink127.xml" ContentType="application/inkml+xml"/>
  <Override PartName="/ppt/notesSlides/notesSlide148.xml" ContentType="application/vnd.openxmlformats-officedocument.presentationml.notesSlide+xml"/>
  <Override PartName="/ppt/ink/ink128.xml" ContentType="application/inkml+xml"/>
  <Override PartName="/ppt/notesSlides/notesSlide149.xml" ContentType="application/vnd.openxmlformats-officedocument.presentationml.notesSlide+xml"/>
  <Override PartName="/ppt/ink/ink129.xml" ContentType="application/inkml+xml"/>
  <Override PartName="/ppt/notesSlides/notesSlide150.xml" ContentType="application/vnd.openxmlformats-officedocument.presentationml.notesSlide+xml"/>
  <Override PartName="/ppt/ink/ink130.xml" ContentType="application/inkml+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ink/ink131.xml" ContentType="application/inkml+xml"/>
  <Override PartName="/ppt/notesSlides/notesSlide153.xml" ContentType="application/vnd.openxmlformats-officedocument.presentationml.notesSlide+xml"/>
  <Override PartName="/ppt/ink/ink132.xml" ContentType="application/inkml+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ink/ink133.xml" ContentType="application/inkml+xml"/>
  <Override PartName="/ppt/notesSlides/notesSlide156.xml" ContentType="application/vnd.openxmlformats-officedocument.presentationml.notesSlide+xml"/>
  <Override PartName="/ppt/ink/ink134.xml" ContentType="application/inkml+xml"/>
  <Override PartName="/ppt/notesSlides/notesSlide157.xml" ContentType="application/vnd.openxmlformats-officedocument.presentationml.notesSlide+xml"/>
  <Override PartName="/ppt/ink/ink135.xml" ContentType="application/inkml+xml"/>
  <Override PartName="/ppt/notesSlides/notesSlide158.xml" ContentType="application/vnd.openxmlformats-officedocument.presentationml.notesSlide+xml"/>
  <Override PartName="/ppt/ink/ink136.xml" ContentType="application/inkml+xml"/>
  <Override PartName="/ppt/notesSlides/notesSlide159.xml" ContentType="application/vnd.openxmlformats-officedocument.presentationml.notesSlide+xml"/>
  <Override PartName="/ppt/ink/ink137.xml" ContentType="application/inkml+xml"/>
  <Override PartName="/ppt/notesSlides/notesSlide160.xml" ContentType="application/vnd.openxmlformats-officedocument.presentationml.notesSlide+xml"/>
  <Override PartName="/ppt/ink/ink138.xml" ContentType="application/inkml+xml"/>
  <Override PartName="/ppt/notesSlides/notesSlide161.xml" ContentType="application/vnd.openxmlformats-officedocument.presentationml.notesSlide+xml"/>
  <Override PartName="/ppt/ink/ink139.xml" ContentType="application/inkml+xml"/>
  <Override PartName="/ppt/notesSlides/notesSlide162.xml" ContentType="application/vnd.openxmlformats-officedocument.presentationml.notesSlide+xml"/>
  <Override PartName="/ppt/ink/ink140.xml" ContentType="application/inkml+xml"/>
  <Override PartName="/ppt/notesSlides/notesSlide163.xml" ContentType="application/vnd.openxmlformats-officedocument.presentationml.notesSlide+xml"/>
  <Override PartName="/ppt/ink/ink141.xml" ContentType="application/inkml+xml"/>
  <Override PartName="/ppt/notesSlides/notesSlide164.xml" ContentType="application/vnd.openxmlformats-officedocument.presentationml.notesSlide+xml"/>
  <Override PartName="/ppt/ink/ink142.xml" ContentType="application/inkml+xml"/>
  <Override PartName="/ppt/notesSlides/notesSlide165.xml" ContentType="application/vnd.openxmlformats-officedocument.presentationml.notesSlide+xml"/>
  <Override PartName="/ppt/ink/ink143.xml" ContentType="application/inkml+xml"/>
  <Override PartName="/ppt/notesSlides/notesSlide166.xml" ContentType="application/vnd.openxmlformats-officedocument.presentationml.notesSlide+xml"/>
  <Override PartName="/ppt/ink/ink144.xml" ContentType="application/inkml+xml"/>
  <Override PartName="/ppt/notesSlides/notesSlide167.xml" ContentType="application/vnd.openxmlformats-officedocument.presentationml.notesSlide+xml"/>
  <Override PartName="/ppt/ink/ink145.xml" ContentType="application/inkml+xml"/>
  <Override PartName="/ppt/notesSlides/notesSlide168.xml" ContentType="application/vnd.openxmlformats-officedocument.presentationml.notesSlide+xml"/>
  <Override PartName="/ppt/ink/ink146.xml" ContentType="application/inkml+xml"/>
  <Override PartName="/ppt/notesSlides/notesSlide169.xml" ContentType="application/vnd.openxmlformats-officedocument.presentationml.notesSlide+xml"/>
  <Override PartName="/ppt/ink/ink147.xml" ContentType="application/inkml+xml"/>
  <Override PartName="/ppt/notesSlides/notesSlide170.xml" ContentType="application/vnd.openxmlformats-officedocument.presentationml.notesSlide+xml"/>
  <Override PartName="/ppt/ink/ink148.xml" ContentType="application/inkml+xml"/>
  <Override PartName="/ppt/notesSlides/notesSlide171.xml" ContentType="application/vnd.openxmlformats-officedocument.presentationml.notesSlide+xml"/>
  <Override PartName="/ppt/ink/ink149.xml" ContentType="application/inkml+xml"/>
  <Override PartName="/ppt/notesSlides/notesSlide172.xml" ContentType="application/vnd.openxmlformats-officedocument.presentationml.notesSlide+xml"/>
  <Override PartName="/ppt/ink/ink150.xml" ContentType="application/inkml+xml"/>
  <Override PartName="/ppt/notesSlides/notesSlide173.xml" ContentType="application/vnd.openxmlformats-officedocument.presentationml.notesSlide+xml"/>
  <Override PartName="/ppt/ink/ink151.xml" ContentType="application/inkml+xml"/>
  <Override PartName="/ppt/notesSlides/notesSlide174.xml" ContentType="application/vnd.openxmlformats-officedocument.presentationml.notesSlide+xml"/>
  <Override PartName="/ppt/ink/ink152.xml" ContentType="application/inkml+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ink/ink153.xml" ContentType="application/inkml+xml"/>
  <Override PartName="/ppt/notesSlides/notesSlide177.xml" ContentType="application/vnd.openxmlformats-officedocument.presentationml.notesSlide+xml"/>
  <Override PartName="/ppt/ink/ink154.xml" ContentType="application/inkml+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ink/ink155.xml" ContentType="application/inkml+xml"/>
  <Override PartName="/ppt/notesSlides/notesSlide180.xml" ContentType="application/vnd.openxmlformats-officedocument.presentationml.notesSlide+xml"/>
  <Override PartName="/ppt/ink/ink156.xml" ContentType="application/inkml+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notesSlides/notesSlide183.xml" ContentType="application/vnd.openxmlformats-officedocument.presentationml.notesSlide+xml"/>
  <Override PartName="/ppt/ink/ink162.xml" ContentType="application/inkml+xml"/>
  <Override PartName="/ppt/notesSlides/notesSlide184.xml" ContentType="application/vnd.openxmlformats-officedocument.presentationml.notesSlide+xml"/>
  <Override PartName="/ppt/ink/ink163.xml" ContentType="application/inkml+xml"/>
  <Override PartName="/ppt/notesSlides/notesSlide185.xml" ContentType="application/vnd.openxmlformats-officedocument.presentationml.notesSlide+xml"/>
  <Override PartName="/ppt/ink/ink164.xml" ContentType="application/inkml+xml"/>
  <Override PartName="/ppt/notesSlides/notesSlide186.xml" ContentType="application/vnd.openxmlformats-officedocument.presentationml.notesSlide+xml"/>
  <Override PartName="/ppt/ink/ink16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0" r:id="rId1"/>
  </p:sldMasterIdLst>
  <p:notesMasterIdLst>
    <p:notesMasterId r:id="rId188"/>
  </p:notesMasterIdLst>
  <p:sldIdLst>
    <p:sldId id="2786" r:id="rId2"/>
    <p:sldId id="2787" r:id="rId3"/>
    <p:sldId id="2784" r:id="rId4"/>
    <p:sldId id="2788" r:id="rId5"/>
    <p:sldId id="2785" r:id="rId6"/>
    <p:sldId id="2789" r:id="rId7"/>
    <p:sldId id="2790" r:id="rId8"/>
    <p:sldId id="2791" r:id="rId9"/>
    <p:sldId id="2792" r:id="rId10"/>
    <p:sldId id="2793" r:id="rId11"/>
    <p:sldId id="2794" r:id="rId12"/>
    <p:sldId id="2795" r:id="rId13"/>
    <p:sldId id="2796" r:id="rId14"/>
    <p:sldId id="2797" r:id="rId15"/>
    <p:sldId id="2798" r:id="rId16"/>
    <p:sldId id="2799" r:id="rId17"/>
    <p:sldId id="2800" r:id="rId18"/>
    <p:sldId id="2842" r:id="rId19"/>
    <p:sldId id="2801" r:id="rId20"/>
    <p:sldId id="2802" r:id="rId21"/>
    <p:sldId id="2803" r:id="rId22"/>
    <p:sldId id="2804" r:id="rId23"/>
    <p:sldId id="2806" r:id="rId24"/>
    <p:sldId id="2807" r:id="rId25"/>
    <p:sldId id="2808" r:id="rId26"/>
    <p:sldId id="2809" r:id="rId27"/>
    <p:sldId id="2810" r:id="rId28"/>
    <p:sldId id="2811" r:id="rId29"/>
    <p:sldId id="2812" r:id="rId30"/>
    <p:sldId id="2813" r:id="rId31"/>
    <p:sldId id="2814" r:id="rId32"/>
    <p:sldId id="2815" r:id="rId33"/>
    <p:sldId id="2816" r:id="rId34"/>
    <p:sldId id="2817" r:id="rId35"/>
    <p:sldId id="2961" r:id="rId36"/>
    <p:sldId id="2818" r:id="rId37"/>
    <p:sldId id="2819" r:id="rId38"/>
    <p:sldId id="2820" r:id="rId39"/>
    <p:sldId id="2821" r:id="rId40"/>
    <p:sldId id="2822" r:id="rId41"/>
    <p:sldId id="2823" r:id="rId42"/>
    <p:sldId id="2824" r:id="rId43"/>
    <p:sldId id="2825" r:id="rId44"/>
    <p:sldId id="2826" r:id="rId45"/>
    <p:sldId id="2827" r:id="rId46"/>
    <p:sldId id="2828" r:id="rId47"/>
    <p:sldId id="2829" r:id="rId48"/>
    <p:sldId id="2830" r:id="rId49"/>
    <p:sldId id="2831" r:id="rId50"/>
    <p:sldId id="2832" r:id="rId51"/>
    <p:sldId id="2833" r:id="rId52"/>
    <p:sldId id="2834" r:id="rId53"/>
    <p:sldId id="2835" r:id="rId54"/>
    <p:sldId id="2836" r:id="rId55"/>
    <p:sldId id="2837" r:id="rId56"/>
    <p:sldId id="2838" r:id="rId57"/>
    <p:sldId id="2839" r:id="rId58"/>
    <p:sldId id="2840" r:id="rId59"/>
    <p:sldId id="2841" r:id="rId60"/>
    <p:sldId id="2843" r:id="rId61"/>
    <p:sldId id="2844" r:id="rId62"/>
    <p:sldId id="2845" r:id="rId63"/>
    <p:sldId id="2846" r:id="rId64"/>
    <p:sldId id="2847" r:id="rId65"/>
    <p:sldId id="2848" r:id="rId66"/>
    <p:sldId id="2849" r:id="rId67"/>
    <p:sldId id="2850" r:id="rId68"/>
    <p:sldId id="2851" r:id="rId69"/>
    <p:sldId id="2852" r:id="rId70"/>
    <p:sldId id="2853" r:id="rId71"/>
    <p:sldId id="2854" r:id="rId72"/>
    <p:sldId id="2855" r:id="rId73"/>
    <p:sldId id="2856" r:id="rId74"/>
    <p:sldId id="2857" r:id="rId75"/>
    <p:sldId id="2858" r:id="rId76"/>
    <p:sldId id="2859" r:id="rId77"/>
    <p:sldId id="2860" r:id="rId78"/>
    <p:sldId id="2861" r:id="rId79"/>
    <p:sldId id="2862" r:id="rId80"/>
    <p:sldId id="2864" r:id="rId81"/>
    <p:sldId id="2863" r:id="rId82"/>
    <p:sldId id="2963" r:id="rId83"/>
    <p:sldId id="2865" r:id="rId84"/>
    <p:sldId id="2866" r:id="rId85"/>
    <p:sldId id="2867" r:id="rId86"/>
    <p:sldId id="2964" r:id="rId87"/>
    <p:sldId id="2868" r:id="rId88"/>
    <p:sldId id="2870" r:id="rId89"/>
    <p:sldId id="2871" r:id="rId90"/>
    <p:sldId id="2872" r:id="rId91"/>
    <p:sldId id="2873" r:id="rId92"/>
    <p:sldId id="2874" r:id="rId93"/>
    <p:sldId id="2965" r:id="rId94"/>
    <p:sldId id="2875" r:id="rId95"/>
    <p:sldId id="2876" r:id="rId96"/>
    <p:sldId id="2877" r:id="rId97"/>
    <p:sldId id="2966" r:id="rId98"/>
    <p:sldId id="2878" r:id="rId99"/>
    <p:sldId id="2879" r:id="rId100"/>
    <p:sldId id="2880" r:id="rId101"/>
    <p:sldId id="2881" r:id="rId102"/>
    <p:sldId id="2882" r:id="rId103"/>
    <p:sldId id="2883" r:id="rId104"/>
    <p:sldId id="2884" r:id="rId105"/>
    <p:sldId id="2967" r:id="rId106"/>
    <p:sldId id="2885" r:id="rId107"/>
    <p:sldId id="2886" r:id="rId108"/>
    <p:sldId id="2887" r:id="rId109"/>
    <p:sldId id="2888" r:id="rId110"/>
    <p:sldId id="2869" r:id="rId111"/>
    <p:sldId id="2889" r:id="rId112"/>
    <p:sldId id="2962" r:id="rId113"/>
    <p:sldId id="2890" r:id="rId114"/>
    <p:sldId id="2891" r:id="rId115"/>
    <p:sldId id="2892" r:id="rId116"/>
    <p:sldId id="2893" r:id="rId117"/>
    <p:sldId id="2894" r:id="rId118"/>
    <p:sldId id="2895" r:id="rId119"/>
    <p:sldId id="2896" r:id="rId120"/>
    <p:sldId id="2897" r:id="rId121"/>
    <p:sldId id="2898" r:id="rId122"/>
    <p:sldId id="2899" r:id="rId123"/>
    <p:sldId id="2900" r:id="rId124"/>
    <p:sldId id="2901" r:id="rId125"/>
    <p:sldId id="2902" r:id="rId126"/>
    <p:sldId id="2903" r:id="rId127"/>
    <p:sldId id="2904" r:id="rId128"/>
    <p:sldId id="2905" r:id="rId129"/>
    <p:sldId id="2906" r:id="rId130"/>
    <p:sldId id="2969" r:id="rId131"/>
    <p:sldId id="2907" r:id="rId132"/>
    <p:sldId id="2968" r:id="rId133"/>
    <p:sldId id="2908" r:id="rId134"/>
    <p:sldId id="2909" r:id="rId135"/>
    <p:sldId id="2910" r:id="rId136"/>
    <p:sldId id="2911" r:id="rId137"/>
    <p:sldId id="2912" r:id="rId138"/>
    <p:sldId id="2913" r:id="rId139"/>
    <p:sldId id="2914" r:id="rId140"/>
    <p:sldId id="2915" r:id="rId141"/>
    <p:sldId id="2916" r:id="rId142"/>
    <p:sldId id="2917" r:id="rId143"/>
    <p:sldId id="2918" r:id="rId144"/>
    <p:sldId id="2919" r:id="rId145"/>
    <p:sldId id="2920" r:id="rId146"/>
    <p:sldId id="2921" r:id="rId147"/>
    <p:sldId id="2922" r:id="rId148"/>
    <p:sldId id="2923" r:id="rId149"/>
    <p:sldId id="2924" r:id="rId150"/>
    <p:sldId id="2925" r:id="rId151"/>
    <p:sldId id="2926" r:id="rId152"/>
    <p:sldId id="2927" r:id="rId153"/>
    <p:sldId id="2928" r:id="rId154"/>
    <p:sldId id="2929" r:id="rId155"/>
    <p:sldId id="2930" r:id="rId156"/>
    <p:sldId id="2931" r:id="rId157"/>
    <p:sldId id="2932" r:id="rId158"/>
    <p:sldId id="2933" r:id="rId159"/>
    <p:sldId id="2934" r:id="rId160"/>
    <p:sldId id="2935" r:id="rId161"/>
    <p:sldId id="2936" r:id="rId162"/>
    <p:sldId id="2937" r:id="rId163"/>
    <p:sldId id="2938" r:id="rId164"/>
    <p:sldId id="2939" r:id="rId165"/>
    <p:sldId id="2940" r:id="rId166"/>
    <p:sldId id="2941" r:id="rId167"/>
    <p:sldId id="2942" r:id="rId168"/>
    <p:sldId id="2943" r:id="rId169"/>
    <p:sldId id="2944" r:id="rId170"/>
    <p:sldId id="2945" r:id="rId171"/>
    <p:sldId id="2946" r:id="rId172"/>
    <p:sldId id="2947" r:id="rId173"/>
    <p:sldId id="2948" r:id="rId174"/>
    <p:sldId id="2949" r:id="rId175"/>
    <p:sldId id="2950" r:id="rId176"/>
    <p:sldId id="2951" r:id="rId177"/>
    <p:sldId id="2952" r:id="rId178"/>
    <p:sldId id="2953" r:id="rId179"/>
    <p:sldId id="2954" r:id="rId180"/>
    <p:sldId id="2970" r:id="rId181"/>
    <p:sldId id="2955" r:id="rId182"/>
    <p:sldId id="2957" r:id="rId183"/>
    <p:sldId id="2971" r:id="rId184"/>
    <p:sldId id="2958" r:id="rId185"/>
    <p:sldId id="2959" r:id="rId186"/>
    <p:sldId id="2960" r:id="rId187"/>
  </p:sldIdLst>
  <p:sldSz cx="9144000" cy="5143500" type="screen16x9"/>
  <p:notesSz cx="6858000" cy="9144000"/>
  <p:defaultTextStyle>
    <a:defPPr>
      <a:defRPr lang="zh-CN"/>
    </a:defPPr>
    <a:lvl1pPr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808080"/>
    <a:srgbClr val="969696"/>
    <a:srgbClr val="B2B2B2"/>
    <a:srgbClr val="F60000"/>
    <a:srgbClr val="DDDDDD"/>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6" autoAdjust="0"/>
    <p:restoredTop sz="93443" autoAdjust="0"/>
  </p:normalViewPr>
  <p:slideViewPr>
    <p:cSldViewPr>
      <p:cViewPr varScale="1">
        <p:scale>
          <a:sx n="77" d="100"/>
          <a:sy n="77" d="100"/>
        </p:scale>
        <p:origin x="48" y="4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141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5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2-27T07:07:35.915"/>
    </inkml:context>
    <inkml:brush xml:id="br0">
      <inkml:brushProperty name="width" value="0.05" units="cm"/>
      <inkml:brushProperty name="height" value="0.05" units="cm"/>
      <inkml:brushProperty name="color" value="#FFFFFF"/>
      <inkml:brushProperty name="fitToCurve" value="1"/>
    </inkml:brush>
  </inkml:definitions>
  <inkml:trace contextRef="#ctx0" brushRef="#br0">8 539 57 0,'0'0'0'0,"0"0"0"0,0 0 0 0,0 0 0 0,0 0 0 0,0 0 0 0,0 0 64 0,0 0 7 16,0 0 1-16,0 0 1 0,0 0-40 0,0 0-8 15,0 0-1-15,0 0-1 0,0 0 10 0,0 0 3 16,0 0 0-16,0 0 0 0,0 0 0 0,0 0 0 16,0 0 0-16,0 0 0 0,0 0 5 0,0 0 2 15,0 0 0-15,0 0 0 0,0 0 6 0,0 0 2 16,-4 7 0-16,4-7 0 0,0 0-11 0,0 11-1 0,0-11-1 0,-4 7 0 16,4-7-16-16,0 10-3 15,0-10-1-15,0 7 0 0,0 3-9 0,0-3-1 0,0-7-8 0,4 11 12 16,-4 3-3-16,4-4-1 15,0 1 0-15,0 3 0 0,-4 3 0 0,0-3-8 0,0 0 12 16,0 4-4-16,0-4 0 0,0 3 0 16,0 1 0-16,0-1 0 0,0 1-8 0,0-1 12 0,0-3-12 0,-4 4 12 15,4-4-12-15,0 0 10 0,0 0-10 0,0 0 10 16,0 0-10-16,0-4 10 0,0 4-10 0,0-3 10 16,4 6-10-16,-4-3 10 0,0 0-10 0,4 0 10 15,0 0-10-15,-4 0 8 0,4 0-8 0,-4 0 8 16,4 4-8-16,-4-4 0 0,0 3 0 0,4 1 0 15,-4-4 0-15,4 0 0 0,-4-7 0 0,4 3 0 16,0 0 0-16,-1 1 0 0,1-1 0 0,0-3 0 16,-4-7 0-16,4 11 0 0,-4-11 0 0,4 7 0 15,-4-7 0-15,0 0-17 0,0 0 4 0,0 0 1 16,8 3-13-16,-8-3-3 0,8-3 0 0,0-8-357 16,0 4-72-16</inkml:trace>
  <inkml:trace contextRef="#ctx0" brushRef="#br0" timeOffset="666">264 539 669 0,'0'0'29'0,"8"0"7"0,0 0-28 0,0-3-8 15,-5-4 0-15,5 7 0 0,0 0 36 0,4-4 5 0,0 1 2 0,0-4 0 16,3 3-24-16,1 1-5 0,0-4-1 0,3 0 0 0,1 0-13 0,4 0 0 16,-5 0 8-16,9 3-8 15,-4-6 0-15,3 3 0 0,1-4 8 0,-5 4-8 0,9 0 0 0,-5 4 0 16,-3-4 8-16,3 0-8 15,1 0 10-15,0 0-1 0,-5 0 0 0,1 0 0 0,3 0 3 0,1 3 0 16,-5-3 0-16,5 4 0 16,-1-1-1-16,1-3 0 0,-4 4 0 0,-1-4 0 15,1 3 1-15,3 1 1 0,-3-1 0 0,0 1 0 0,3-1-3 0,-3 4-1 16,-1-3 0-16,1 3 0 16,3 0-9-16,-3-4 0 0,0 4 0 0,-5-3 8 0,1 6-8 0,0-3 0 15,-1 0 9-15,-3 0-9 16,4 4 8-16,-4-1-8 0,-5 1 8 0,5-1-8 0,-4 1 10 0,4 3-2 15,-5-7-8-15,1 7 12 0,0 0-12 0,0-4 9 16,0 4-9-16,-1-3 8 0,-3 3-8 0,0 0 10 16,4 3-10-16,-4-3 10 0,0-3-10 0,0 3 12 15,3 0-12-15,-3 3 12 16,-4-3-12-16,4 0 10 0,0 4-10 0,0-4 10 0,-4 0-10 0,4 0 0 16,-1 3 0-16,1-3 0 0,0 4 0 0,-4-1 0 0,0 1 0 0,0-1 0 15,4 4 0-15,0 0 0 16,-12-3 0-16,0 3 0 0,8-4 0 0,-4 0 0 0,-4 4 0 0,0 0 0 15,0 0 26-15,-4 4 3 16,8-4 1-16,-4 0 0 0,-4-4-22 0,0 1-8 0,5 3 0 0,3-4 9 16,-8 4-9-16,4 0 0 15,0-3 0-15,0-1-11 0,-4 1 11 0,4-1 0 0,0 1 0 0,4-11-8 16,0 7 8-16,0 3 0 0,-8-3 0 0,8-7 0 16,0 7 0-16,0 4-8 0,-4-4 8 0,4-7-8 15,0 0-12-15,-4 7-1 0,4-7-1 0,-4 7 0 31,1 0-22-31,3-7-5 0,0 0-1 0</inkml:trace>
  <inkml:trace contextRef="#ctx0" brushRef="#br0" timeOffset="1216">421 1053 576 0,'0'0'51'15,"-8"-3"-41"-15,1-1-10 0,3 4 0 0,0-3 64 0,-4 3 10 0,4 0 2 0,4 0 1 16,0 0-63-16,0 0-14 16,0 0 0-16,0 0 0 0,0 0 0 0,0 0 0 0,0 0 0 0,0 0 0 15,0 0 0-15,0 0 16 16,0 0-4-16,0 0-1 0,8 0 15 0,4 3 3 0,-5-3 1 0,5 4 0 16,0-4 4-16,-4 0 1 0,4 0 0 0,3 3 0 0,-3 1-11 0,4-4-1 15,4 0-1-15,-5 0 0 16,5 0-13-16,0-4-9 0,-5 8 12 0,9-4-12 0,0-4 17 0,-1 4-3 15,1-3-1-15,-1 3 0 16,1-4-13-16,0 4 11 0,-1 0-11 0,5 4 10 16,-5-4-10-16,5 0 0 0,0 0 0 0,-1 0 8 15,-3 0-8-15,3 3 8 0,1-3-8 0,-1 0 8 16,1 0-8-16,-1 0 0 0,-3-3 0 0,4-1 0 0,-1 1 0 0,1-1 0 16,-5 4 0-16,1-3 0 15,-1-4 10-15,-3 3-10 0,0 1 12 0,-4-4-12 0,-1 0 12 0,1 3-4 16,0 1 0-16,-4-1-8 0,-5 1 9 15,1-1-9-15,4 1 0 0,-4 3 9 0,-8 0-9 0,8-4 0 16,0 1 0-16,-8 3 0 16,0 0-22-16,0 0-6 0,0 0-2 0,0 0-358 15,0 0-71-15</inkml:trace>
  <inkml:trace contextRef="#ctx0" brushRef="#br0" timeOffset="1596">870 557 230 0,'0'0'20'0,"-8"-4"-20"0,0-3 0 0,0 4 0 0,0-1 208 0,8 4 36 16,-8 0 8-16,8 0 2 16,0 0-205-16,0 0-41 0,0 0-8 0,0 0 0 0,0 0 0 0,0 0 0 15,0 0 0-15,0 0 0 16,0 7 0-16,0 4 0 0,4-4 0 0,-4 3 0 0,0-10 0 0,4 11 15 16,0 2-3-16,-4-2 0 0,4 3 2 0,4 3 0 15,-4-6 0-15,0 6 0 0,0-6-6 16,0 3-8-16,-4 3 11 0,4-3-11 0,0-3 8 0,0 3-8 15,0 0 0-15,-1 3 0 16,1-3 0-16,0 0 0 0,0 4 0 0,4-4 0 16,-4 0-31-1,0 0-13-15,0 3-2 0,4-3-1 0</inkml:trace>
  <inkml:trace contextRef="#ctx0" brushRef="#br0" timeOffset="2456">2699 361 878 0,'0'0'39'0,"0"0"8"0,0 0-38 0,0 0-9 0,0 0 0 0,0 0 0 16,0 0 11-16,0 0 0 0,0 0 0 0,0 0 0 16,0 0 2-16,0 0 1 0,0 0 0 0,0 0 0 0,0 0-14 0,0 0 0 15,0 0 0-15,0 0 0 16,0 0 12-16,0 0 8 0,0 0 3 0,0 0 0 0,0 0 8 0,0 0 1 15,8 0 1-15,0 3 0 16,-8-3-12-16,8 7-2 0,0 0-1 0,3 4 0 0,-3-1 10 0,0 4 1 16,0 0 1-16,0 4 0 15,0-4-19-15,-4 0-11 0,0 7 12 0,4 0-12 0,-4 0 11 0,3 0-11 16,-3-4 10-16,0 4-10 0,0 0 0 0,0 3 0 0,0-3 0 16,-4 0 0-16,4-3 0 0,0-1 0 15,0 1 8-15,-4-1-8 0,4 1 0 0,0-1 0 0,-4-6 0 0,4 6 0 16,-4-3 0-16,4-3 0 15,-4-4 0-15,0-7 0 0,4 10 0 0,-4-10-15 0,0 0 2 16,0 0 0 0,0 0-74-16,0 0-14 0</inkml:trace>
  <inkml:trace contextRef="#ctx0" brushRef="#br0" timeOffset="2876">3057 329 990 0,'0'0'21'0,"0"0"5"0,12-7 1 0,0 7 1 0,0 0-28 0,3 0 0 0,1 0 0 0,4-3 0 16,-4-1 12-16,7 4-3 0,-3 0-1 0,7 0 0 0,1-3-8 0,-1-1 0 16,1 1 0-16,3 3 8 15,1-7-8-15,-1 3 0 0,1 1 0 0,3-1 0 0,1-3 0 0,-1-3 0 16,-3 6 0-16,-1-3 8 15,-3 0-8-15,3 0-17 0,-3-3 4 0,3 3 1 0,-7 0 28 0,3 3 5 16,-3 1 2-16,3-1 0 16,-7 4-3-16,4-3 0 0,-1 3 0 0,1 3 0 15,-1 1-5-15,-3-1-2 0,4 8 0 0,-5-8 0 16,-3 4-13-16,4 4 0 0,-4-4 0 0,-1 3 0 0,-3-3 0 0,0 4 12 16,-4-1-3-16,0 1-1 0,-1-1-8 0,1-3 0 0,-4 4 0 0,0-1 0 15,0 1 0-15,0-1 0 16,0 1 0-16,-4 3 0 0,-8-4 0 0,4 4 0 0,4 0 0 15,-4 0 0-15,-4-3 15 0,8 3 4 16,0-4 1-16,0 4 0 0,0 0-20 0,-4-3 0 0,1 3 8 16,-1-4-8-16,-4 1 0 0,4-1-9 15,0 1 1-15,-4-1 0 16,4 0-20-16,0-3-3 0,0 0-1 0,-4 0-323 0,0 4-65 0</inkml:trace>
  <inkml:trace contextRef="#ctx0" brushRef="#br0" timeOffset="3196">3195 829 921 0,'0'0'82'0,"0"0"-66"0,0 0-16 0,0 0 0 0,0 0 54 0,0 0 7 15,0 0 2-15,0 0 0 16,0 0-63-16,8-3 0 0,4-1-12 0,-5 1 2 0,5-4 10 0,4 3 0 16,-4-3 0-16,4 4 0 15,3-1 0-15,1 1 0 0,0-1 0 0,-1 1 0 0,5-1 0 0,-4 1 14 16,3-1-3-16,5 1-1 0,-9-4 9 0,5 3 1 0,-4 1 1 0,3-1 0 16,1 4-21-16,-1 0 0 15,1-3 0-15,0 3 0 0,3-4 0 0,-3 4 0 0,-5 0 0 0,1 0 0 16,0-3 0-16,-1 3 0 15,-3 0 0-15,0 0 0 16,0 0-36-16,-5 0-8 0,1 0-1 0,-4 0-1 0</inkml:trace>
  <inkml:trace contextRef="#ctx0" brushRef="#br0" timeOffset="3456">3655 245 1418 0,'-15'0'63'0,"7"0"13"16,0 0-61-16,4 0-15 0,-4 7 0 0,8 0 0 15,-8 0-9-15,8 4-5 0,0-1-1 0,4 4 0 0,-4 4 15 0,4 3 0 16,4-4 0-16,-4 8 0 15,0-4-9-15,0 3 1 0,0 1 0 0,0-1 0 32,-4 4-36-32,3 0-6 0,-3 0-2 0,0 0-312 0,0-4-64 0</inkml:trace>
  <inkml:trace contextRef="#ctx0" brushRef="#br0" timeOffset="3956">1991 703 691 0,'0'0'61'0,"0"0"-49"16,-4 0-12-16,4 0 0 15,0 0 39-15,0 0 5 0,0 0 0 0,0 0 1 0,0 0-27 0,0 0-6 16,0 0 0-16,0 0-1 0,0 0-11 0,12 0 8 0,-12 0-8 0,12 4 8 16,0-1 3-16,-5-3 0 15,5 4 0-15,0-1 0 0,0-3 7 0,0 0 2 16,-1 4 0-16,5-1 0 0,-4 1-1 0,4-1 0 15,3-3 0-15,1 0 0 0,0 0-5 0,3 4-1 0,1-4 0 0,0 0 0 16,7 0-13-16,0-4-10 16,5 1 2-16,-1-1-488 0</inkml:trace>
  <inkml:trace contextRef="#ctx0" brushRef="#br0" timeOffset="5390">4336 518 345 0,'0'0'15'0,"0"0"4"0,0 0-19 0,0 0 0 0,0 0 0 0,0 0 0 0,0 0 93 0,8 0 15 16,0-3 4-16,3 3 0 15,1 3-81-15,-4-3-16 0,4-3-3 0,0 3-1 0,-1 0-3 16,5-4 0-16,-4 4 0 0,4-3 0 15,-4-1-8-15,3 4 0 0,1-3 0 0,0-1 8 0,0 4-8 0,3-3 12 16,-3-1-12-16,4 1 12 16,-1-4 0-16,1 3 1 0,-4-3 0 0,3 4 0 15,1-1-13-15,0 1 9 0,-5 3-9 0,5-4 8 0,4 1-8 0,-9 3 0 16,5-4 0-16,-4 1 0 16,0 3-26-16,-1 0-7 0</inkml:trace>
  <inkml:trace contextRef="#ctx0" brushRef="#br0" timeOffset="5730">5036 42 1785 0,'-8'-14'159'0,"4"11"-127"0,4 3-32 0,0 0 0 32,0 0-61-32,0 0-19 0,0 0-3 0,0 0-1 15,4 10 44-15,4 1 9 0,-4 3 2 0,4 0 0 0,0 0 21 0,4 0 8 0,-4 0 0 0,-1 3-9 16,1 4-4-16,4 0-1 0,-4-3 0 0,0 3 0 16,0 0 4-16,0 0 1 0,-1 0 0 0,-3 0 0 0,4-4 9 0,-4 4 0 15,0 0 0-15,0-3 0 16,0-1 0-16,-4 4 0 0,4-3 0 0,0-1 0 15,0 4 0-15,0-3 0 0,-4-1 0 0,0 1 0 16,0-4 0-16,4 0 0 0,-4-4 0 0,4 4-12 31,-4-7-24-31,3 3-6 0,-3-10-1 0,0 0 0 0,0 0-91 0,0 0-18 0,0 0-4 0,0 0-1 0</inkml:trace>
  <inkml:trace contextRef="#ctx0" brushRef="#br0" timeOffset="6050">5237 200 403 0,'0'0'36'0,"4"-11"-36"16,4 4 0-16,-4-3 0 16,-1-1 86-16,5 1 10 0,0 6 3 0,0-6 0 0,4-1-53 0,4 1-10 15,-5-1-3-15,9 4 0 0,4 0-2 0,-1 4-1 0,-3-4 0 0,8 0 0 16,-1 0 2-16,1 3 1 16,-1-3 0-16,5 7 0 0,-1-7-33 0,1 4 0 0,-1-8-10 0,1 4 10 15,3 7 0-15,0-3 0 16,5-1 0-16,-5 1 0 0,0-1 8 0,1 4 2 0,-1 0 1 0,1-3 0 15,-1 3 1-15,-3 0 1 16,3 3 0-16,-4 1 0 0,1-1 0 0,-5-3 0 0,1 4 0 0,-4 3 0 16,3 0-1-16,-7 0-1 0,0 0 0 0,3 0 0 0,-7 3-11 15,4 1 12-15,-9-1-12 0,5 1 12 16,-8-1-12-16,4 1 0 0,-4-1 9 0,-4 4-9 16,-4 0 0-16,0 0 8 0,0 4-8 0,-4-1 0 15,0-3 0-15,-4 4-15 0,0-4 3 0,0 3 0 31,-4 1-18-31,0-1-3 0,-3 1-1 0,-1-1-490 0</inkml:trace>
  <inkml:trace contextRef="#ctx0" brushRef="#br0" timeOffset="6390">5197 745 1497 0,'-7'-3'133'0,"-1"-1"-106"16,8 4-27-16,0 0 0 0,0 0 0 0,0 0-17 0,0 0 2 0,8-7 1 16,-1 4-1-16,5-4 0 15,4 3 0-15,0-3 0 0,3 4 15 0,5-1-9 0,0-3 9 0,3 4-8 16,1-4 8-16,3 3 0 15,-3-3 0-15,-1 4 0 0,1-1 0 0,-1 1-8 0,-3-4 8 0,-4 0-8 16,3 3 8-16,-3 1 0 16,0-4 0-16,-5 0 0 0,5 3 0 0,-4 1-12 0,3-4 12 0,-3 0-12 15,0 3-4-15,0-3-2 0,-1 0 0 0,-3 4 0 32,0-4-40-32,0 0-8 0,0-3-2 0,-5 3-432 0</inkml:trace>
  <inkml:trace contextRef="#ctx0" brushRef="#br0" timeOffset="6600">5587 0 1407 0,'0'0'62'0,"-4"-3"14"0,-4 3-61 0,8 0-15 0,0 0 0 0,-4 7 0 0,0 3 0 0,4 4-10 16,0 4 2-16,0-1 0 15,4 8 8-15,-4 6 0 0,4 1 0 0,-4 3 0 0,8-4 0 0,-4 11 0 16,-4-3 0-16,4 3 0 16,0 0-42-16,-4 3-6 0,0 1-2 0,0-4 0 0</inkml:trace>
</inkml:ink>
</file>

<file path=ppt/ink/ink15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2-27T07:09:37.231"/>
    </inkml:context>
    <inkml:brush xml:id="br0">
      <inkml:brushProperty name="width" value="0.05" units="cm"/>
      <inkml:brushProperty name="height" value="0.05" units="cm"/>
      <inkml:brushProperty name="color" value="#FFFFFF"/>
      <inkml:brushProperty name="fitToCurve" value="1"/>
    </inkml:brush>
  </inkml:definitions>
  <inkml:trace contextRef="#ctx0" brushRef="#br0">838 32 270 0,'-8'-11'12'0,"8"11"2"0,0 0-14 0,0 0 0 0,0 0 0 0,0 0 0 15,-4-7 8-15,4 7-8 0,0-3 11 0,0 3-11 16,-3-4 41-16,3 4 2 0,0 0 0 0,0 0 0 15,-8-7-17-15,8 7-3 0,0 0-1 0,0 0 0 16,0 0 5-16,0 0 1 0,0 0 0 0,0 0 0 16,0 0-28-16,0 0 8 0,0 0-8 0,0 0 0 15,11 4 0-15,-11-4 0 0,0 0 0 0,0 0 0 16,0 0 0-16,0 0 0 0,0 0 0 0,0 0 0 16,0 0 0-16,8 3 0 0,4 1 0 0,-12-4 0 15,0 0 18-15,0 0-2 0,8 3 0 0,-8-3 0 0,0 0 2 0,0 0 0 16,0 0 0-16,8 4 0 15,-8-4-7-15,12 7-2 0,-12-7 0 0,8 7 0 0,3-4-9 0,-11-3 8 16,8 4-8-16,4 3 8 16,-4 0-8-16,-8-7 0 0,0 0 0 0,8 3 0 0,-4 8 0 0,4-4 0 15,-1 3 0-15,-7-10 0 16,8 7 0-16,-4 4 0 0,-4-11 0 0,4 7 0 0,-4-7 0 0,8 10 0 16,0-3 0-16,-4 4 0 0,-4-11 0 0,4 7 0 15,0 7 0-15,0-4 8 0,0-3-8 0,0 4 8 16,-4-1-8-16,3-3 8 0,1 4-8 0,-4-1 0 0,0 1 0 0,0-1 0 15,0 1 0-15,0 3 0 16,0-4 0-16,0 1 8 0,0 3-8 0,0-4 0 0,0 1 0 16,0 3 0-16,-4-4 0 0,1 1 0 15,3-1 0-15,0 1 0 0,-4-1 0 0,4 1 8 0,0-1-8 16,0 1 8-16,-4-1-8 0,4 1 10 16,-4 6-10-16,0-6 10 0,4-4-10 0,0 3 12 0,-4 4-12 0,0-3 12 15,4-4-12-15,-4 3 12 0,-4 1-12 0,4 2 12 16,0-2-12-16,-4 3 0 0,4-4 9 15,-3 4-9-15,-1 0 8 0,4 0-8 0,-4 0 8 0,4-3-8 16,-4-1 8-16,0 4-8 16,0 0 8-16,4 0-8 0,-7-3 8 0,3-1-8 0,0 4 8 0,0-3-8 15,-4 3 14-15,4-4-2 16,-3 4 0-16,3 0 0 0,0-3-12 0,0-1 9 0,-4 4-9 0,0-3 8 16,4-1 13-16,-3 1 3 0,3-1 0 0,-4 1 0 0,0 3-24 0,0-4-10 15,5 1 1 1,-5-1 0-16,4 4 21 0,0-3 4 0,0 3 0 0,0-4 1 0,0-3-17 15,-3 4 0-15,7-4 0 0,-4 7-9 16,0-4 9-16,0 1 0 0,0-1 0 0,0 1 0 0,4-1 0 16,-7 4 8-16,3 0-8 0,4-3 0 15,0 3 0-15,-4-4 0 0,0-3 0 0,0 3 8 0,0 1-8 16,4-1 0-16,-3 1 0 0,-1-1 8 16,0-3-8-16,0 0 11 0,0 4-11 0,4-1 12 0,-4-3-4 15,-4 0-8-15,9 0 12 0,-5 0-4 0,0 0 0 0,0 0-8 16,0 0 12-16,4 0-4 0,-4 0-8 15,4 0 10-15,-4 0-10 0,1-3 10 0,3 3-10 0,0 0 8 16,-4 3-8-16,0-6 8 0,4 3-8 0,-4 0 0 16,0 0 0-16,4 0 8 0,-3 0-8 0,-1 3-16 15,0-3 4-15,4 0 1 0,-4 0 19 16,4 0 3-16,4-7 1 0,-8 7 0 0,0 4-12 0,4-4 0 16,-4 0 0-16,1 0 8 0,3 3-8 0,4-10 8 0,0 0-8 0,0 0 8 15,-4 7-8-15,4-7 0 16,-4 11 9-16,4-11-9 0,-4 10 11 0,4-10-3 0,-4 7 0 0,0 4 0 15,4-11-8-15,-4 7 8 16,4-7-8-16,0 0 8 0,0 0-8 0,-4 10 8 0,0-3-8 0,4-7 8 16,0 0-8-16,-4 11 0 15,0-4 0-15,4-7 8 0,0 10-8 0,0-3 0 0,-4 4 0 0,4-11 8 16,0 0-8-16,0 0 0 16,0 0 0-16,0 0 0 0,-4 7 0 0,1 3 0 0,3-10 0 0,0 0 0 15,0 7 0-15,0-7 8 0,0 0-8 0,-4 11 0 0,4-4 0 0,0-7 0 16,0 0 8-16,0 0-8 15,0 10 0-15,0-10 0 0,0 0 0 0,0 0 0 0,0 0 0 16,-4 7 0-16,4-7 0 0,0 0 8 16,0 0-8-16,0 0 0 0,0 0 0 0,0 0 0 0,0 0 0 0,0 0 0 15,0 0 0-15,0 0 8 16,0 0-8-16,0 0 0 0,0 0 0 0,0 0 0 0,0 0 0 0,0 0 0 16,0 0 0-16,0 0 0 0,0 0 0 0,0 0 0 15,0 0 0-15,0 0 0 0,-4 11-17 16,4-11 1-16,0 0 0 0,0 0 0 15,0 0-43-15,0 7-8 16,0-7-1-16</inkml:trace>
  <inkml:trace contextRef="#ctx0" brushRef="#br0" timeOffset="520">0 1725 172 0,'0'0'8'0,"0"0"1"0,0 0-9 0,0 0 0 0,0 0 0 16,0 0 0-16,0 0 117 0,0 0 22 0,0 0 4 0,0 0 1 16,0 0-86-16,0 0-17 0,0 0-3 0,0 0-1 0,4 10-9 0,-4-10-1 15,4 14-1-15,-4-14 0 16,0 7-7-16,0-7-2 0,8 10 0 0,-4 1 0 0,-4-11-5 0,8 10 0 15,-4-3-1-15,-4-7 0 16,4 11 1-16,-4-11 1 0,8 7 0 0,-1 3 0 0,-7-10 0 0,4 7 0 16,-4-7 0-16,4 11 0 15,4-1 2-15,-8-10 0 0,0 0 0 0,8 11 0 0,0-4-3 0,0 0 0 16,0 0 0-16,-8-7 0 16,8 3-4-16,3 8 0 0,-3-4-8 0,0-4 12 0,-8-3-4 0,8 4-8 15,4-1 11-15,-4 4-11 0,-1-3 9 0,1-1-9 16,-8-3 0-16,8 4 9 0,4-1-9 15,-4 1 0-15,-8-4 0 0,8 7 8 0,4-7-8 0,-5 3 0 16,5 1 0-16,-4-1 8 0,-8-3 4 0,8 0 1 16,0 0 0-16,4 4 0 0,-12-4-13 0,11 3 0 15,1-6 0-15,-4 3-10 0,0 0 10 16,0 0 8-16,0-4-8 0,0-3 11 0,-1 4 7 0,1-4 2 16,-4 0 0-16,4-4 0 0,4 1-8 0,-4-1 0 0,-4-3-1 0,4 0 0 15,-1 0-1-15,5 0 0 16,-4-3 0-16,0-1 0 0,4-3-10 0,0 4 10 0,-1-4-10 0,1 4 10 15,4-8 6-15,-4 4 2 16,3 4 0-16,1-1 0 16,4-6-90-16,-4 3-17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6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2-27T07:09:40.419"/>
    </inkml:context>
    <inkml:brush xml:id="br0">
      <inkml:brushProperty name="width" value="0.05" units="cm"/>
      <inkml:brushProperty name="height" value="0.05" units="cm"/>
      <inkml:brushProperty name="color" value="#FFFFFF"/>
      <inkml:brushProperty name="fitToCurve" value="1"/>
    </inkml:brush>
  </inkml:definitions>
  <inkml:trace contextRef="#ctx0" brushRef="#br0">1259 1664 172 0,'0'0'16'0,"0"0"-16"0,0 0 0 0,0 0 0 0,0 0 37 0,0 0 5 16,0 0 1-16,0 0 0 0,0 0-27 0,0-7-6 0,0 4-1 0,8-1 0 16,-4 1-9-16,4-1 0 15,-4-3 0-15,-4 7 8 0,0 0-8 0,0 0 12 0,4-3-12 0,-4 3 12 16,0 0 16-16,4-7 3 15,0 3 1-15,-4 4 0 0,0 0 14 0,0 0 3 0,4-10 1 0,0-1 0 16,0 4-15-16,0 0-3 16,0 0-1-16,-1 0 0 0,1 0-12 0,0 0-3 0,-4 7 0 0,8-10 0 15,-4 0-5-15,4-1-2 0,0 1 0 0,0-1 0 0,0 1-9 0,-1-1 12 16,1 1-12-16,0 3 12 16,0-4-1-16,0-3 0 0,-4 0 0 0,4 0 0 15,-4 4-2-15,4-4 0 0,-1 0 0 0,-3 0 0 16,0 0 2-16,0 0 0 0,0 0 0 0,-4 3 0 15,4-3-3-15,-4 0 0 0,0 0 0 0,4 0 0 16,-4 4 3-16,-4-4 0 0,4 0 0 0,0 0 0 16,-4 3-3-16,4 1-8 0,-4-4 12 0,0 3-4 15,0 1 3-15,0-1 0 0,-3 1 0 0,3 3 0 0,-4-4 0 0,0 1 0 16,0-1 0-16,-4 4 0 16,4 0-1-16,-3-3 0 0,3-1 0 0,-4 1 0 0,-4 3 2 0,4 0 1 15,4-4 0-15,-3 4 0 16,-1 0 3-16,0 0 0 0,0-3 0 0,0 3 0 0,5 0 2 0,-5 0 1 15,0 0 0-15,0 4 0 16,0-4-11-16,1 0-8 0,-1-4 12 0,4 8-12 0,-4-1 12 0,0 4-12 16,4-7 12-16,-3 4-12 0,-1-1 9 0,0-3-9 0,4 0 0 0,-4 0 9 15,4 0-9-15,-3 4 0 16,-1-4 0-16,4 0 8 0,-4 7-8 0,4-7 0 0,-3 3 0 0,-1 1 0 16,4-8 0-16,-4 8 0 15,4 3 0-15,-4-4 0 0,1-3 0 0,3 4 8 0,-4-1-8 0,4 4 0 16,-4-3 0-16,4-1 0 15,-7 4 0-15,3-3 0 0,0 3 0 0,0 0 8 0,0-4-8 16,1 4 0-16,-1 0 0 0,0 0 0 0,0 0 8 0,0 0-8 16,1 0 0-16,-1 0 0 0,-4 0 0 0,0 0 0 15,5 0 0-15,-1 0 0 0,-4 0 0 0,4 0 0 16,0 0 0-16,1 4 0 0,3-1 0 16,-4 1 0-16,0-4 0 0,0 0 0 0,0 3 0 0,1 1 0 15,-1-4 0-15,0 0 0 0,-4 0 0 0,5 0 0 16,3 0 0-16,-4 0 0 0,0 0 0 0,0 0 0 15,4 0 0-15,-3 0 0 0,3-4 0 16,-4 4 0-16,0 0 0 0,4 0 0 0,0-3 0 0,-3 3 8 16,3-4-8-16,0-3 0 0,-4 7 0 0,4-7 0 0,0 4 0 0,-3-1 0 15,3 1 0-15,0-1 8 16,0 1-8-16,0 3 0 0,0-7 0 0,0 3 0 0,0 1 0 0,4-1 0 16,-7 1 0-16,3-1 0 15,-4 4 0-15,8 0 0 0,-4-3 0 0,0-1 0 0,0 1 0 0,5-1 0 16,-5 1 0-16,0-1 0 15,0 1 0-15,0-1 0 0,0 4 0 0,0-3 0 0,4-1 0 0,-3 1 0 16,-5 3 0-16,4-4 0 0,0 1 0 0,4-1 0 0,-4 4 0 16,0-3 0-16,4-4 0 0,-3 3 0 15,3 4 0-15,-4-3 0 0,4-1 0 0,0 1 0 0,-4-4 0 0,8 7 0 16,0 0 0-16,-8-4 0 16,0 1 0-16,4-4 0 0,4 7 0 0,0 0 0 0,0 0 0 15,0 0 0-15,-4-7 0 0,0 3 0 16,4 4 0-16,0-10 0 0,-3 6 0 0,3 4 0 15,0 0-9-15,0 0 9 0,0-10 0 0,0 10 0 16,0 0 0-16,0-7 0 0,3 0 0 0,-3 7 0 0,0-7 0 16,0 7 0-16,0-7 0 0,0 7 0 0,-3-7 0 0,3 7 0 15,3-7 0-15,-3 3 0 0,0-3 0 0,0 0 0 16,4 4 0-16,-4 3 0 0,4-7 0 0,4 0 0 16,-4 0 0-16,0 3 0 0,-4 4 0 0,4-7 0 15,0 0 0-15,4 4 0 0,-8 3 0 0,4-7 0 16,4-4 0-16,-4 8 0 0,-4 3 0 0,3-7 0 15,5 0 0-15,-4-4 0 0,4 4 0 0,-4-3 0 16,4 3 0-16,-4 0 0 0,0-4 0 0,0 4 0 0,0 4 0 0,0-4 0 16,0-4 0-16,3 4 0 15,-3-3 0-15,4 3 0 0,-4-4 0 0,4 4 0 0,-4-3 0 0,4 3 0 16,-4 0 0-16,0-3 0 16,4-1 0-16,-5 1 0 0,5-1 0 0,0 1 0 0,0 3 0 15,-4-4 0-15,4 4 8 0,-4-3-8 16,4 3 0-16,-4-4 0 0,3 1 0 0,-3 3 0 0,4 0 0 15,-4-4 0-15,0 4 0 0,4 0 0 16,-4 0 19-16,4-3-3 0,-4-1 0 0,0 4 0 0,4 0-25 0,-4 0-6 16,-1-3-1-16,5 3 0 0,-4 0 16 0,0 0 0 15,0 0 0-15,0 0 0 0,4 0 10 16,0-4 5-16,-4 4 1 0,0 0 0 0,0 4-26 0,-4 3-5 16,0 0-1-16,7-7 0 0,-3-4 16 0,0 8 0 15,-4 3 0-15,0 0 0 0,0 0 0 0,0 0 0 16,0 0 0-16,0 0 0 0,0 0 0 15,0 0 0-15,0 0 0 0,0 0 0 0,0 0 10 0,0 0 5 16,0 0 1-16,0 0 0 0,0 0-26 0,0 0-5 0,0 0-1 0,0 0 0 16,0 0 16-16,0 0 0 15,0 0 0-15,4 7 0 0,-4-7-13 0,4 10 3 0,-4-10 1 0,4 7 0 32,0 4-26-32,0-1-5 0,-4 1 0 0</inkml:trace>
  <inkml:trace contextRef="#ctx0" brushRef="#br0" timeOffset="651">516 10 518 0,'0'0'23'0,"0"0"5"0,0 0-28 0,0 0 0 0,-4-3 0 0,0-1 0 16,4 4 52-16,0 0 4 0,-4-3 2 0,0 3 0 0,4 0-20 0,0 0-4 16,-8 0-1-16,4-4 0 15,4 4-17-15,-8 4-4 0,8-4-1 0,-7 3 0 0,-1-3-3 0,0 7 0 16,0-3 0-16,8-4 0 16,-8 7 3-16,0-7 0 0,0 3 0 0,-3 1 0 0,-1 3 3 0,4 0 1 15,-4 0 0-15,0 0 0 16,1-4 0-16,-1 4 0 0,-4 0 0 0,4 0 0 0,-4 4-5 0,1-4-1 15,-5 3 0-15,4-3 0 16,-3 4-9-16,-1 3 0 0,0-4 9 0,1 1-9 0,-1-1 11 16,4 4-3-16,-3-3 0 0,3 3 0 0,12-4-8 0,-8 4 0 15,-4-3 0-15,5-1 0 0,-1-3 0 16,0 0 0-16,4 4 0 0,0-4 0 0,0 0 0 0,4 0-14 16,-4-4 3-16,8-3 1 0,0 0 10 0,0 0 0 15,0 0 0-15,0 0 0 16,0 0-36-16,0 0-11 0,0 0-2 0</inkml:trace>
  <inkml:trace contextRef="#ctx0" brushRef="#br0" timeOffset="880">374 126 633 0,'0'0'56'0,"0"0"-44"0,0 0-12 15,0 0 0-15,0 0 73 0,0 0 13 16,0 0 2-16,0 0 1 0,8 7-43 0,4-4-9 0,-4 1-1 0,4-1-1 16,-1 4-16-16,1-3-3 0,4-1-1 0,0 1 0 0,3-1-15 0,-3 1 8 15,4-1-8-15,-1 1 0 16,1 3 0-16,0 0 0 0,-5 3 0 0,9-3-503 16</inkml:trace>
</inkml:ink>
</file>

<file path=ppt/ink/ink16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2-27T07:10:15.840"/>
    </inkml:context>
    <inkml:brush xml:id="br0">
      <inkml:brushProperty name="width" value="0.05" units="cm"/>
      <inkml:brushProperty name="height" value="0.05" units="cm"/>
      <inkml:brushProperty name="color" value="#FFFFFF"/>
      <inkml:brushProperty name="fitToCurve" value="1"/>
    </inkml:brush>
  </inkml:definitions>
  <inkml:trace contextRef="#ctx0" brushRef="#br0">0 516 291 0,'0'0'12'0,"0"0"4"0,0 0-16 0,0 0 0 0,0 0 0 0,0 0 0 16,8 3 10-16,-8-3-2 0,0 0 0 16,4 7 0-16,-4-7-8 0,4 7 0 0,-4-7 0 0,8 7 0 15,-8-7 16-15,0 0 0 16,0 0 1-16,4 11 0 0,-1-4 7 0,-3-7 2 0,4 7 0 0,-4-7 0 16,4 7-5-16,-4-7-1 15,8 10 0-15,-8-10 0 0,4 7 4 0,-4-7 0 0,4 7 0 0,-4 4 0 16,4-4-2-16,-4-7 0 0,0 0 0 0,8 10 0 0,-4-3-1 0,0 4 0 15,-4-4 0-15,4 0 0 16,0 3-5-16,0 1-2 0,-4-11 0 0,4 10 0 0,-1 1-6 0,1-4 0 16,-4-7-8-16,8 10 12 15,-8-10-4-15,4 11-8 0,4-1 11 0,0 1-11 0,-4-1 0 16,0-3 0-16,0 4 0 0,0-4 0 16,4 0 12-16,-5 3-12 0,1-3 12 0,4 0-12 0,-8-7 17 0,4 11-3 15,0-1-1-15,4 1 0 16,-8-11 0-16,4 7 0 0,4 3 0 0,-4 1 0 15,4-4-1-15,-4 3-1 0,3-3 0 0,-3 4 0 0,4-1-3 0,-4-3-8 16,4 4 12-16,-4-1-4 0,0-3-8 0,0 4 12 16,4-1-12-16,0-3 12 0,-5 0-3 0,1 4 0 15,4-1 0-15,0-3 0 0,0 4 2 16,0-4 0-16,0 0 0 0,0 0 0 0,-4 0-11 0,3-1 10 16,1 5-10-16,0-4 10 15,4 0-1-15,-4 0 0 0,0 3 0 0,-4-3 0 0,7-3-9 0,-3 3 10 16,0 0-10-16,0 3 10 0,4-6-1 0,-4 3 0 0,4 0 0 0,-1 0 0 15,1 0 10-15,0 0 1 16,0 0 1-16,-4 0 0 0,3 0-21 0,1 0 0 0,0 0 0 0,0 0 0 16,4 0 0-16,-5 0 0 15,1 0 0-15,0 3-8 0,4-6 8 0,-5 3 0 0,-3 0 0 0,4 0 8 16,4-4-8-16,-4 4 0 16,0-3 0-16,3-1 0 0,-3 4 0 0,0-3 0 0,0 3 8 0,-1-4-8 15,5 1 8-15,-4-1-8 16,0 4 8-16,4-3-8 0,-5-1 8 0,5 1-8 0,0 3 10 0,0-4-10 15,-1 1 10-15,1-1-10 0,0 1 10 0,-1-1-10 16,1 4 8-16,0-3-8 0,0 3 0 0,3-7 0 16,-3 3 8-16,4 1-8 0,-1-1 0 0,1 1 9 15,-4-1-9-15,0-3 0 0,-1 4 9 0,-3-1-9 16,4 1 0-16,4-1 0 0,-9 1 0 0,5-4 0 0,0 0 9 0,0 3-9 16,-1 1 12-16,5-4-12 15,-8 3 9-15,4 1-9 0,-1-1 0 0,1 1 9 0,0-4-9 16,-1 3 0-16,1-3 0 0,-4 0 8 0,4 0-8 0,-1 0 0 15,-3 4 0-15,0-4 0 16,4 3 0-16,-4-3 0 0,3 0 9 0,-3 0-9 0,0 0 8 0,0 0-8 16,0 0 10-16,-1 0-10 0,1 4 12 15,4-1-4-15,-4-3-8 0,0 0 12 0,-1 0-12 0,5 4 8 16,0-1-8-16,0-3 0 0,-1 0 15 16,-3 0-3-16,-4 4-1 0,4-4 0 0,3 0-11 0,5 0 0 15,-8 0-12-15,8 3 12 0,-5-3 0 16,5 0 0-16,-4 0 0 0,0 0 0 0,-1 0 0 0,5 4 0 15,-4-4 0-15,-1 3 0 0,1-3 0 0,0 4 0 0,0-1 0 0,-1 1-11 16,-3-1 11-16,4 1 0 16,0-4 0-16,-5 3 0 0,5 1 0 0,-4-1 0 0,0 1 0 0,3-1 0 15,1-3 0-15,-4 4 0 16,8-4 0-16,-5 0 0 0,1 3 0 0,0-3 0 0,0 0 0 0,3 0 8 16,-3 0 0-16,0 0 1 15,0 4 0-15,3-4 0 0,-3 0-9 0,4 0 0 0,-5 0 0 0,5 3 8 16,4 1-8-16,-5-4 0 0,5-4 0 0,-4 4 0 0,-1 0 0 15,-3 0 0-15,4 0 0 0,-1 0 0 16,-3 0 0-16,4-3 0 0,-5 3 0 0,5 0 0 16,-4 0 0-16,0-4 0 0,-1 4 0 0,5 0 0 15,-4-3 0-15,-1-1 0 0,5 1 11 0,-4-1-11 16,0 1 11-16,-1-4-11 0,1 3 12 0,0 1-12 16,4-1 9-16,-5 4-9 0,1-3 0 0,0-1 9 15,-1 1-1-15,1-1 0 0,0 1 0 0,0-4 0 16,-1 7-8-16,1-4 0 0,0 1 0 0,-4-1 0 15,-1 1-11-15,5-1 11 0,-4 4-8 0,4-7 8 0,0 4 0 0,-5-1 0 16,1 1 9-16,0-1-9 16,4 1 0-16,3-1 0 0,-7-3 0 0,4 4 0 0,-4-1 8 0,-1 1-8 15,1-1 0-15,0 1 0 16,0-1 0-16,0 1 0 0,-4-1 0 0,3 1 0 0,-3-1 10 0,4 1-10 16,0-1 8-16,0 1-8 15,-8-1 0-15,7 1 0 0,-3 3 0 0,4-7 0 0,0 3 0 0,0 1 0 16,-4-1 0-16,3 1 0 0,-3-1 0 0,4-3 0 0,0 4 0 0,0-1 0 15,-1 1 0-15,1-1 0 16,-4 1 0-16,4-1 0 0,0 1 0 0,3-1 0 0,-3-3 0 0,4 4 0 16,-8-1 0-16,4 1 0 15,3-4 10-15,-7 3-10 0,-8 4 0 0,8-3 0 0,4-1 0 0,0-3 0 16,-4 4 0-16,-1-1 0 16,-7 4 0-16,12-3 0 0,0 3 0 0,-4-7 0 0,4 3 0 0,-4 1 0 15,-1-1 0-15,1 1 0 16,0-1 0-16,0-3 0 0,4 4 0 0,-4-1 0 0,0 4 0 0,-8 0 0 15,7-3 0-15,1-1 0 0,0 1 0 0,-8 3 0 16,8-4 0-16,0-3 0 0,4 4 0 0,-12 3 0 16,4-7 0-16,7 7 0 0,-3-7 0 0,0 7 0 15,-8 0 0-15,12-7 0 0,-4 3 0 0,0 1 0 16,0-4 0-16,-8 7 0 0,4-4 0 0,3 1 0 16,1-4 0-16,0 3 0 0,-4 1 0 0,-4 3 0 15,8-7 0-15,0 3 0 0,0 1 0 0,0-1 0 16,-1 1 0-16,1-4 0 0,-8 7 0 0,4-4 0 0,4 1 0 0,0-1 0 15,4-3 0-15,-4 4 0 16,-4-1 0-16,-4 4 0 0,7-7 0 0,1 1 0 0,0 2 0 0,0-3 0 16,0 0 0-16,4 0 0 15,-4 4 0-15,-1-1 0 0,-3-3 0 0,8 4 0 0,-4-4 0 0,4 0 0 16,-4 0 0-16,0 3 0 16,3-3 0-16,-3 0 0 0,0 4 0 0,0-4 0 0,0 3 0 0,4 1 0 15,-4-8 0-15,-1 8 0 16,-7 3 0-16,12-4 0 0,0-3 0 0,-8 0 0 0,-4 7 0 0,8-10 0 15,-8 10 0-15,4-7 0 0,4-4 0 0,-8 11 0 0,8-3 0 0,-1-1 0 16,1 1 8-16,-8 3-8 16,0 0 12-16,8-11-12 0,4 4 0 0,0 0 0 0,-12 7 0 0,4-7 0 15,7-3 0-15,-3 3 0 16,0 0 0-16,0 0 0 0,-4 0 0 0,0 0 0 0,4 0 0 0,-4 3 0 16,4-3 0-16,-4 0 0 15,-1-3 0-15,5 3 0 0,-4 3 0 0,-4 4 0 0,8-7 0 0,-4 0 0 16,0 0 0-16,0 0 0 0,0 0 0 0,4 0 0 15,-4 0 0-15,0 4 0 0,0-4 0 0,-1 3 0 16,5-3 0-16,-4 0 0 0,0 0 0 0,0 4 0 16,0-4 0-16,4 3 0 0,-4-3 0 0,0 4 0 15,-4 3 0-15,8-7 0 0,0 3 0 0,-5-3 0 16,1 0 0-16,0 4 0 0,4-4 0 0,0 3 0 16,-4-3 0-16,4 0 0 0,-4 0 0 0,4 0 0 15,-4 0 0-15,0 0 0 0,3 0 0 16,-3 4 0-16,4-4 0 0,0 0 0 0,-4 3 0 0,4-3 0 15,0 0 0-15,-4 0 0 0,4 4 0 0,-1-4 0 0,1-4 0 0,0 4 0 16,0 0 0-16,0 4 0 16,-4-4 0-16,4 0 0 0,4 0 0 0,-5 3 0 0,1-2 0 0,0-1 0 15,0 0 0-15,4 0 0 16,-4 0 0-16,0 0 0 0,-1 0 0 0,5 0 0 0,-4 0 0 0,4 0 0 16,-4 0 0-16,0 3 0 15,3 1 0-15,-3-4 0 0,4 0 0 0,-4 0 0 0,0 0 0 0,0 0 0 16,-4 0 0-16,4 3 0 0,3-3 0 0,-7 4 0 0,8-4 10 0,-8 3-10 15,4 1 0-15,-8 3 0 16,12 0 0-16,-8-7 0 0,-4 7 0 0,7-4 0 0,-3-3 0 16,4 0 0-16,-4 4 0 0,0-4 0 15,4 3-9-15,-4 1 9 0,4-1 0 0,-8 4 0 0,0 0 0 0,8-7 0 16,0 4 0-16,-5-1 0 16,-3 4 0-16,4-3 0 0,8-1 0 0,-8 1 0 0,-4 3 0 15,8-7 0-15,-4 0 0 0,0-4 0 16,0 8 0-16,0-4 0 0,0 3 0 0,-4 4 0 0,0 0 0 0,4-3 0 15,0-8 0-15,-1 8 0 0,-3 3 0 0,0 0 0 16,0 0 0-16,8-4 0 0,-4-3 0 0,0 4 0 16,0-4 0-16,-4 7 0 0,0 0 0 0,4-7 0 15,4 3 8-15,-4-3-8 0,-4 7 0 0,0 0 0 16,4-3 0-16,-4 3 0 0,0 0 0 0,0 0 0 16,4-7 0-16,-4 7 0 0,0 0 0 15,0 0 0-15,4-7 8 0,-4 7-8 0,0 0 0 0,0 0 0 16,4-4 20-16,-4 4-3 0,0 0 0 0,4-7 0 0,-4 7-17 0,0 0-19 15,0 0 4-15,0 0 1 16,7-3 14-16,-7 3 0 0,8-4 0 0,-8 4-9 0,8-3 20 0,-8 3 4 16,0 0 1-16,0 0 0 15,8-4-26-15,-8 4-5 0,0 0-1 0,0 0 0 0,0 0 26 0,0 0 5 16,12 0 1-16,-12 0 0 16,0 0-16-16,4 0 0 0,-4 0 0 0,4-3 0 0,-4 3-8 0,0 0-5 15,0 0-1-15,0 0 0 16,0 0 24-16,8-7 5 0,-8 7 1 0,4-4 0 0,-4 4-26 0,0 0-5 15,0 0-1-15,0 0 0 0,7-3 16 0,-3-4 0 0,-4 7 0 16,8-4 0-16,-4-3 0 0,-4 7 0 16,0 0 0-16,0 0 0 0,8-7 0 0,-4 4 0 0,-4 3 0 15,4-4 0-15,4-3 10 0,-8 7 5 16,4-3 1-16,-4 3 0 0,0 0-26 0,0 0-5 0,4-4-1 0,-4 4 0 16,7-7 16-16,-7 7 0 15,0 0 0-15,0 0 0 0,0-3 10 0,0 3 2 0,0 0 0 0,0 0 0 16,0 0-12-16,0 0 0 0,0 0 9 0,0-7-9 15,0 0 14-15,0 7-2 0,0 0 0 0,0 0 0 16,0 0-12-16,0 0 11 0,0 0-11 0,-7-4 10 16,3-3-10-16,4 7 12 0,0 0-12 15,0 0 12-15,0 0-12 0,0 0 0 0,0 0 9 0,0 0-9 16,0 0 0-16,0 0 0 0,-8 0 0 16,8 0 8-16,0 0-8 0,0 0 0 0,-8 0 8 0,8 0-8 15,0 0 0-15,-8 4 8 0,0-4-8 0,0 3 0 16,4-3 0-16,-3 0 9 0,-1 4-9 0,0-1 0 15,4-3 8-15,-4 0-8 0,4 4 0 0,-4-1 0 0,0-3 0 0,0 0 0 16,5 4 8-16,-5-1-8 16,0-3 0-16,0 4 0 0,0-1 0 0,0-3 0 0,0 0 0 0,8 0 0 15,-8 4 0-15,1-1 0 16,7-3 0-16,-12 4 0 0,4-1 0 0,-4 1 0 0,4-4 8 0,0 3-8 16,0 4 0-16,-3-3 0 15,3-1 0-15,0-3 0 0,0 0 0 0,0 4 0 0,-4 3 8 0,1-7-8 16,3 3 0-16,-4 1 0 0,0-1 8 0,4 1-8 0,8-4 0 15,0 0 0-15,-12 3 0 0,1-3 0 16,-1 4 0-16,0-1 0 0,0-3 0 0,0 4 0 0,1-1 0 16,-1 1 0-16,0-4 0 0,0 3 0 15,4 1 0-15,-3-1 0 0,-1 1 17 0,0-1 0 0,4-3 0 16,-4 4 0-16,0-4-17 0,5 0 0 16,-5 3 0-16,4 1 0 0,-4-1-9 0,4 1-6 15,-4-4-1-15,5 3 0 0,-1-3 16 0,-4 0 0 16,4 4 0-16,0-4 0 0,4 0 10 0,-8 0 5 0,5 0 1 0,3 0 0 15,0 0-26-15,-4 0-5 16,0 0-1-16,8 0 0 0,0 0 26 0,-4 3 5 0,-4 1 1 0,8-4 0 16,0 0-27-16,0 0-5 0,0 0 0 0,-4 0-1 0,0 7 17 0,4-7 0 15,0 0-8-15,0 0 8 16,0 0-8-16,0 0 8 0,0 0-12 0,0 0 12 0,0 0-19 0,0 0 3 16,0 0 1-16,0 0 0 15,4 7-21-15,-4-7-5 16,0 0-1-16,8 7 0 15,0 0-112-15,0 0-22 0</inkml:trace>
  <inkml:trace contextRef="#ctx0" brushRef="#br0" timeOffset="580">5087 107 403 0,'0'0'36'0,"0"0"-36"15,0 0 0-15,0 0 0 0,0 0 66 0,0 0 6 0,0 0 2 0,0 0 0 16,0 0-5-16,0 0-1 16,0 0 0-16,0 0 0 0,0 0-21 0,0 0-5 0,0 0-1 0,0 0 0 15,0 0-9-15,0 0-1 0,0 0-1 0,0 0 0 0,0 0 3 16,0 0 1-16,0 0 0 0,0 0 0 16,0 0-2-16,0 0-1 0,0 0 0 0,0 0 0 15,0 0 7-15,0 0 2 0,8 3 0 0,4 1 0 16,-4 3-12-16,-1-4-3 0,-3 4 0 0,4 0 0 0,0 0-1 0,0 0-1 15,0 0 0-15,-4 4 0 16,8-4-2-16,-9 3 0 0,5 1 0 0,-4-1 0 0,8 4-7 16,-4-3-2-16,-4-1 0 0,0 4 0 0,4-3 0 0,0 3 0 15,-1 0 0-15,-3 0 0 0,4 0 2 16,0 3 0-16,0-3 0 0,-4 4 0 0,0-1 9 0,0 1 1 16,-4-4 1-16,4 3 0 15,0 1-13-15,0-5-4 0,-4-2 0 0,4 3 0 0,-1 0-8 0,-3-4 10 16,0-10-10-16,0 11 10 15,0-1 3-15,0 1 1 0,0-11 0 0,0 7 0 0,0-7-2 0,4 10 0 16,-4-10 0-16,0 7 0 0,0-7 12 16,0 0 1-16,0 0 1 0,0 0 0 0,0 0-26 0,0 0 0 15,0 0 0-15,0 0 0 0,0 0 0 0,0 0 0 0,0 0 0 0,0 0 0 32,0 0-128-32,0 0-30 0,0 0-6 0,0 0-2 0</inkml:trace>
</inkml:ink>
</file>

<file path=ppt/ink/ink16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6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6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6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20T01:48:1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863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39D47B8A-772C-4008-82A5-037541F6323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ln/>
        </p:spPr>
      </p:sp>
      <p:sp>
        <p:nvSpPr>
          <p:cNvPr id="187395" name="备注占位符 2"/>
          <p:cNvSpPr>
            <a:spLocks noGrp="1"/>
          </p:cNvSpPr>
          <p:nvPr>
            <p:ph type="body" idx="1"/>
          </p:nvPr>
        </p:nvSpPr>
        <p:spPr>
          <a:noFill/>
          <a:ln/>
        </p:spPr>
        <p:txBody>
          <a:bodyPr/>
          <a:lstStyle/>
          <a:p>
            <a:endParaRPr lang="zh-CN" altLang="en-US"/>
          </a:p>
        </p:txBody>
      </p:sp>
      <p:sp>
        <p:nvSpPr>
          <p:cNvPr id="187396" name="灯片编号占位符 3"/>
          <p:cNvSpPr>
            <a:spLocks noGrp="1"/>
          </p:cNvSpPr>
          <p:nvPr>
            <p:ph type="sldNum" sz="quarter" idx="5"/>
          </p:nvPr>
        </p:nvSpPr>
        <p:spPr>
          <a:noFill/>
        </p:spPr>
        <p:txBody>
          <a:bodyPr/>
          <a:lstStyle/>
          <a:p>
            <a:fld id="{EEEF2134-21FA-4636-BBB0-37D6F22B5C2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ln/>
        </p:spPr>
        <p:txBody>
          <a:bodyPr/>
          <a:lstStyle/>
          <a:p>
            <a:endParaRPr lang="zh-CN" altLang="en-US"/>
          </a:p>
        </p:txBody>
      </p:sp>
      <p:sp>
        <p:nvSpPr>
          <p:cNvPr id="196612" name="灯片编号占位符 3"/>
          <p:cNvSpPr>
            <a:spLocks noGrp="1"/>
          </p:cNvSpPr>
          <p:nvPr>
            <p:ph type="sldNum" sz="quarter" idx="5"/>
          </p:nvPr>
        </p:nvSpPr>
        <p:spPr>
          <a:noFill/>
        </p:spPr>
        <p:txBody>
          <a:bodyPr/>
          <a:lstStyle/>
          <a:p>
            <a:fld id="{AC34CBF1-A2C6-4EB6-80C7-E295995B4892}"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p:cNvSpPr>
            <a:spLocks noGrp="1" noRot="1" noChangeAspect="1" noTextEdit="1"/>
          </p:cNvSpPr>
          <p:nvPr>
            <p:ph type="sldImg"/>
          </p:nvPr>
        </p:nvSpPr>
        <p:spPr>
          <a:ln/>
        </p:spPr>
      </p:sp>
      <p:sp>
        <p:nvSpPr>
          <p:cNvPr id="284675" name="备注占位符 2"/>
          <p:cNvSpPr>
            <a:spLocks noGrp="1"/>
          </p:cNvSpPr>
          <p:nvPr>
            <p:ph type="body" idx="1"/>
          </p:nvPr>
        </p:nvSpPr>
        <p:spPr>
          <a:noFill/>
          <a:ln/>
        </p:spPr>
        <p:txBody>
          <a:bodyPr/>
          <a:lstStyle/>
          <a:p>
            <a:endParaRPr lang="zh-CN" altLang="en-US"/>
          </a:p>
        </p:txBody>
      </p:sp>
      <p:sp>
        <p:nvSpPr>
          <p:cNvPr id="284676" name="灯片编号占位符 3"/>
          <p:cNvSpPr>
            <a:spLocks noGrp="1"/>
          </p:cNvSpPr>
          <p:nvPr>
            <p:ph type="sldNum" sz="quarter" idx="5"/>
          </p:nvPr>
        </p:nvSpPr>
        <p:spPr>
          <a:noFill/>
        </p:spPr>
        <p:txBody>
          <a:bodyPr/>
          <a:lstStyle/>
          <a:p>
            <a:fld id="{EA4EFC5A-F31B-4EB1-985F-67EA48633A18}"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幻灯片图像占位符 1"/>
          <p:cNvSpPr>
            <a:spLocks noGrp="1" noRot="1" noChangeAspect="1" noTextEdit="1"/>
          </p:cNvSpPr>
          <p:nvPr>
            <p:ph type="sldImg"/>
          </p:nvPr>
        </p:nvSpPr>
        <p:spPr>
          <a:ln/>
        </p:spPr>
      </p:sp>
      <p:sp>
        <p:nvSpPr>
          <p:cNvPr id="285699" name="备注占位符 2"/>
          <p:cNvSpPr>
            <a:spLocks noGrp="1"/>
          </p:cNvSpPr>
          <p:nvPr>
            <p:ph type="body" idx="1"/>
          </p:nvPr>
        </p:nvSpPr>
        <p:spPr>
          <a:noFill/>
          <a:ln/>
        </p:spPr>
        <p:txBody>
          <a:bodyPr/>
          <a:lstStyle/>
          <a:p>
            <a:endParaRPr lang="zh-CN" altLang="en-US"/>
          </a:p>
        </p:txBody>
      </p:sp>
      <p:sp>
        <p:nvSpPr>
          <p:cNvPr id="285700" name="灯片编号占位符 3"/>
          <p:cNvSpPr>
            <a:spLocks noGrp="1"/>
          </p:cNvSpPr>
          <p:nvPr>
            <p:ph type="sldNum" sz="quarter" idx="5"/>
          </p:nvPr>
        </p:nvSpPr>
        <p:spPr>
          <a:noFill/>
        </p:spPr>
        <p:txBody>
          <a:bodyPr/>
          <a:lstStyle/>
          <a:p>
            <a:fld id="{D1AAA6E7-D522-4815-9833-F4BB3654B1AD}"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幻灯片图像占位符 1"/>
          <p:cNvSpPr>
            <a:spLocks noGrp="1" noRot="1" noChangeAspect="1" noTextEdit="1"/>
          </p:cNvSpPr>
          <p:nvPr>
            <p:ph type="sldImg"/>
          </p:nvPr>
        </p:nvSpPr>
        <p:spPr>
          <a:ln/>
        </p:spPr>
      </p:sp>
      <p:sp>
        <p:nvSpPr>
          <p:cNvPr id="286723" name="备注占位符 2"/>
          <p:cNvSpPr>
            <a:spLocks noGrp="1"/>
          </p:cNvSpPr>
          <p:nvPr>
            <p:ph type="body" idx="1"/>
          </p:nvPr>
        </p:nvSpPr>
        <p:spPr>
          <a:noFill/>
          <a:ln/>
        </p:spPr>
        <p:txBody>
          <a:bodyPr/>
          <a:lstStyle/>
          <a:p>
            <a:endParaRPr lang="zh-CN" altLang="en-US"/>
          </a:p>
        </p:txBody>
      </p:sp>
      <p:sp>
        <p:nvSpPr>
          <p:cNvPr id="286724" name="灯片编号占位符 3"/>
          <p:cNvSpPr>
            <a:spLocks noGrp="1"/>
          </p:cNvSpPr>
          <p:nvPr>
            <p:ph type="sldNum" sz="quarter" idx="5"/>
          </p:nvPr>
        </p:nvSpPr>
        <p:spPr>
          <a:noFill/>
        </p:spPr>
        <p:txBody>
          <a:bodyPr/>
          <a:lstStyle/>
          <a:p>
            <a:fld id="{0094A56B-4B99-4685-8697-60EECA830651}"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幻灯片图像占位符 1"/>
          <p:cNvSpPr>
            <a:spLocks noGrp="1" noRot="1" noChangeAspect="1" noTextEdit="1"/>
          </p:cNvSpPr>
          <p:nvPr>
            <p:ph type="sldImg"/>
          </p:nvPr>
        </p:nvSpPr>
        <p:spPr>
          <a:ln/>
        </p:spPr>
      </p:sp>
      <p:sp>
        <p:nvSpPr>
          <p:cNvPr id="287747" name="备注占位符 2"/>
          <p:cNvSpPr>
            <a:spLocks noGrp="1"/>
          </p:cNvSpPr>
          <p:nvPr>
            <p:ph type="body" idx="1"/>
          </p:nvPr>
        </p:nvSpPr>
        <p:spPr>
          <a:noFill/>
          <a:ln/>
        </p:spPr>
        <p:txBody>
          <a:bodyPr/>
          <a:lstStyle/>
          <a:p>
            <a:endParaRPr lang="zh-CN" altLang="en-US"/>
          </a:p>
        </p:txBody>
      </p:sp>
      <p:sp>
        <p:nvSpPr>
          <p:cNvPr id="287748" name="灯片编号占位符 3"/>
          <p:cNvSpPr>
            <a:spLocks noGrp="1"/>
          </p:cNvSpPr>
          <p:nvPr>
            <p:ph type="sldNum" sz="quarter" idx="5"/>
          </p:nvPr>
        </p:nvSpPr>
        <p:spPr>
          <a:noFill/>
        </p:spPr>
        <p:txBody>
          <a:bodyPr/>
          <a:lstStyle/>
          <a:p>
            <a:fld id="{53CE9CEE-3924-4998-87C2-8C8007207571}"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幻灯片图像占位符 1"/>
          <p:cNvSpPr>
            <a:spLocks noGrp="1" noRot="1" noChangeAspect="1" noTextEdit="1"/>
          </p:cNvSpPr>
          <p:nvPr>
            <p:ph type="sldImg"/>
          </p:nvPr>
        </p:nvSpPr>
        <p:spPr>
          <a:ln/>
        </p:spPr>
      </p:sp>
      <p:sp>
        <p:nvSpPr>
          <p:cNvPr id="288771" name="备注占位符 2"/>
          <p:cNvSpPr>
            <a:spLocks noGrp="1"/>
          </p:cNvSpPr>
          <p:nvPr>
            <p:ph type="body" idx="1"/>
          </p:nvPr>
        </p:nvSpPr>
        <p:spPr>
          <a:noFill/>
          <a:ln/>
        </p:spPr>
        <p:txBody>
          <a:bodyPr/>
          <a:lstStyle/>
          <a:p>
            <a:endParaRPr lang="zh-CN" altLang="en-US"/>
          </a:p>
        </p:txBody>
      </p:sp>
      <p:sp>
        <p:nvSpPr>
          <p:cNvPr id="288772" name="灯片编号占位符 3"/>
          <p:cNvSpPr>
            <a:spLocks noGrp="1"/>
          </p:cNvSpPr>
          <p:nvPr>
            <p:ph type="sldNum" sz="quarter" idx="5"/>
          </p:nvPr>
        </p:nvSpPr>
        <p:spPr>
          <a:noFill/>
        </p:spPr>
        <p:txBody>
          <a:bodyPr/>
          <a:lstStyle/>
          <a:p>
            <a:fld id="{9F8C1DE7-A959-4967-A75D-19FECE4CEC9B}"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幻灯片图像占位符 1"/>
          <p:cNvSpPr>
            <a:spLocks noGrp="1" noRot="1" noChangeAspect="1" noTextEdit="1"/>
          </p:cNvSpPr>
          <p:nvPr>
            <p:ph type="sldImg"/>
          </p:nvPr>
        </p:nvSpPr>
        <p:spPr>
          <a:ln/>
        </p:spPr>
      </p:sp>
      <p:sp>
        <p:nvSpPr>
          <p:cNvPr id="288771" name="备注占位符 2"/>
          <p:cNvSpPr>
            <a:spLocks noGrp="1"/>
          </p:cNvSpPr>
          <p:nvPr>
            <p:ph type="body" idx="1"/>
          </p:nvPr>
        </p:nvSpPr>
        <p:spPr>
          <a:noFill/>
          <a:ln/>
        </p:spPr>
        <p:txBody>
          <a:bodyPr/>
          <a:lstStyle/>
          <a:p>
            <a:endParaRPr lang="zh-CN" altLang="en-US"/>
          </a:p>
        </p:txBody>
      </p:sp>
      <p:sp>
        <p:nvSpPr>
          <p:cNvPr id="288772" name="灯片编号占位符 3"/>
          <p:cNvSpPr>
            <a:spLocks noGrp="1"/>
          </p:cNvSpPr>
          <p:nvPr>
            <p:ph type="sldNum" sz="quarter" idx="5"/>
          </p:nvPr>
        </p:nvSpPr>
        <p:spPr>
          <a:noFill/>
        </p:spPr>
        <p:txBody>
          <a:bodyPr/>
          <a:lstStyle/>
          <a:p>
            <a:fld id="{9F8C1DE7-A959-4967-A75D-19FECE4CEC9B}"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幻灯片图像占位符 1"/>
          <p:cNvSpPr>
            <a:spLocks noGrp="1" noRot="1" noChangeAspect="1" noTextEdit="1"/>
          </p:cNvSpPr>
          <p:nvPr>
            <p:ph type="sldImg"/>
          </p:nvPr>
        </p:nvSpPr>
        <p:spPr>
          <a:ln/>
        </p:spPr>
      </p:sp>
      <p:sp>
        <p:nvSpPr>
          <p:cNvPr id="289795" name="备注占位符 2"/>
          <p:cNvSpPr>
            <a:spLocks noGrp="1"/>
          </p:cNvSpPr>
          <p:nvPr>
            <p:ph type="body" idx="1"/>
          </p:nvPr>
        </p:nvSpPr>
        <p:spPr>
          <a:noFill/>
          <a:ln/>
        </p:spPr>
        <p:txBody>
          <a:bodyPr/>
          <a:lstStyle/>
          <a:p>
            <a:endParaRPr lang="zh-CN" altLang="en-US"/>
          </a:p>
        </p:txBody>
      </p:sp>
      <p:sp>
        <p:nvSpPr>
          <p:cNvPr id="289796" name="灯片编号占位符 3"/>
          <p:cNvSpPr>
            <a:spLocks noGrp="1"/>
          </p:cNvSpPr>
          <p:nvPr>
            <p:ph type="sldNum" sz="quarter" idx="5"/>
          </p:nvPr>
        </p:nvSpPr>
        <p:spPr>
          <a:noFill/>
        </p:spPr>
        <p:txBody>
          <a:bodyPr/>
          <a:lstStyle/>
          <a:p>
            <a:fld id="{0AB183B3-246E-40FC-8906-AADABC44DEB9}"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幻灯片图像占位符 1"/>
          <p:cNvSpPr>
            <a:spLocks noGrp="1" noRot="1" noChangeAspect="1" noTextEdit="1"/>
          </p:cNvSpPr>
          <p:nvPr>
            <p:ph type="sldImg"/>
          </p:nvPr>
        </p:nvSpPr>
        <p:spPr>
          <a:ln/>
        </p:spPr>
      </p:sp>
      <p:sp>
        <p:nvSpPr>
          <p:cNvPr id="290819" name="备注占位符 2"/>
          <p:cNvSpPr>
            <a:spLocks noGrp="1"/>
          </p:cNvSpPr>
          <p:nvPr>
            <p:ph type="body" idx="1"/>
          </p:nvPr>
        </p:nvSpPr>
        <p:spPr>
          <a:noFill/>
          <a:ln/>
        </p:spPr>
        <p:txBody>
          <a:bodyPr/>
          <a:lstStyle/>
          <a:p>
            <a:endParaRPr lang="zh-CN" altLang="en-US"/>
          </a:p>
        </p:txBody>
      </p:sp>
      <p:sp>
        <p:nvSpPr>
          <p:cNvPr id="290820" name="灯片编号占位符 3"/>
          <p:cNvSpPr>
            <a:spLocks noGrp="1"/>
          </p:cNvSpPr>
          <p:nvPr>
            <p:ph type="sldNum" sz="quarter" idx="5"/>
          </p:nvPr>
        </p:nvSpPr>
        <p:spPr>
          <a:noFill/>
        </p:spPr>
        <p:txBody>
          <a:bodyPr/>
          <a:lstStyle/>
          <a:p>
            <a:fld id="{45A86BD0-9E78-49AA-A7A5-0D14E10D21FF}"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幻灯片图像占位符 1"/>
          <p:cNvSpPr>
            <a:spLocks noGrp="1" noRot="1" noChangeAspect="1" noTextEdit="1"/>
          </p:cNvSpPr>
          <p:nvPr>
            <p:ph type="sldImg"/>
          </p:nvPr>
        </p:nvSpPr>
        <p:spPr>
          <a:ln/>
        </p:spPr>
      </p:sp>
      <p:sp>
        <p:nvSpPr>
          <p:cNvPr id="291843" name="备注占位符 2"/>
          <p:cNvSpPr>
            <a:spLocks noGrp="1"/>
          </p:cNvSpPr>
          <p:nvPr>
            <p:ph type="body" idx="1"/>
          </p:nvPr>
        </p:nvSpPr>
        <p:spPr>
          <a:noFill/>
          <a:ln/>
        </p:spPr>
        <p:txBody>
          <a:bodyPr/>
          <a:lstStyle/>
          <a:p>
            <a:endParaRPr lang="zh-CN" altLang="en-US"/>
          </a:p>
        </p:txBody>
      </p:sp>
      <p:sp>
        <p:nvSpPr>
          <p:cNvPr id="291844" name="灯片编号占位符 3"/>
          <p:cNvSpPr>
            <a:spLocks noGrp="1"/>
          </p:cNvSpPr>
          <p:nvPr>
            <p:ph type="sldNum" sz="quarter" idx="5"/>
          </p:nvPr>
        </p:nvSpPr>
        <p:spPr>
          <a:noFill/>
        </p:spPr>
        <p:txBody>
          <a:bodyPr/>
          <a:lstStyle/>
          <a:p>
            <a:fld id="{827165A8-5D8A-4114-8504-127BC90433D5}"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幻灯片图像占位符 1"/>
          <p:cNvSpPr>
            <a:spLocks noGrp="1" noRot="1" noChangeAspect="1" noTextEdit="1"/>
          </p:cNvSpPr>
          <p:nvPr>
            <p:ph type="sldImg"/>
          </p:nvPr>
        </p:nvSpPr>
        <p:spPr>
          <a:ln/>
        </p:spPr>
      </p:sp>
      <p:sp>
        <p:nvSpPr>
          <p:cNvPr id="292867" name="备注占位符 2"/>
          <p:cNvSpPr>
            <a:spLocks noGrp="1"/>
          </p:cNvSpPr>
          <p:nvPr>
            <p:ph type="body" idx="1"/>
          </p:nvPr>
        </p:nvSpPr>
        <p:spPr>
          <a:noFill/>
          <a:ln/>
        </p:spPr>
        <p:txBody>
          <a:bodyPr/>
          <a:lstStyle/>
          <a:p>
            <a:endParaRPr lang="zh-CN" altLang="en-US"/>
          </a:p>
        </p:txBody>
      </p:sp>
      <p:sp>
        <p:nvSpPr>
          <p:cNvPr id="292868" name="灯片编号占位符 3"/>
          <p:cNvSpPr>
            <a:spLocks noGrp="1"/>
          </p:cNvSpPr>
          <p:nvPr>
            <p:ph type="sldNum" sz="quarter" idx="5"/>
          </p:nvPr>
        </p:nvSpPr>
        <p:spPr>
          <a:noFill/>
        </p:spPr>
        <p:txBody>
          <a:bodyPr/>
          <a:lstStyle/>
          <a:p>
            <a:fld id="{969D4846-D77E-43BA-A434-8BB5D38D40B8}"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p:spPr>
        <p:txBody>
          <a:bodyPr/>
          <a:lstStyle/>
          <a:p>
            <a:endParaRPr lang="zh-CN" altLang="en-US"/>
          </a:p>
        </p:txBody>
      </p:sp>
      <p:sp>
        <p:nvSpPr>
          <p:cNvPr id="197636" name="灯片编号占位符 3"/>
          <p:cNvSpPr>
            <a:spLocks noGrp="1"/>
          </p:cNvSpPr>
          <p:nvPr>
            <p:ph type="sldNum" sz="quarter" idx="5"/>
          </p:nvPr>
        </p:nvSpPr>
        <p:spPr>
          <a:noFill/>
        </p:spPr>
        <p:txBody>
          <a:bodyPr/>
          <a:lstStyle/>
          <a:p>
            <a:fld id="{2CA07B55-113E-4B24-84FC-E3A9864054ED}"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幻灯片图像占位符 1"/>
          <p:cNvSpPr>
            <a:spLocks noGrp="1" noRot="1" noChangeAspect="1" noTextEdit="1"/>
          </p:cNvSpPr>
          <p:nvPr>
            <p:ph type="sldImg"/>
          </p:nvPr>
        </p:nvSpPr>
        <p:spPr>
          <a:ln/>
        </p:spPr>
      </p:sp>
      <p:sp>
        <p:nvSpPr>
          <p:cNvPr id="293891" name="备注占位符 2"/>
          <p:cNvSpPr>
            <a:spLocks noGrp="1"/>
          </p:cNvSpPr>
          <p:nvPr>
            <p:ph type="body" idx="1"/>
          </p:nvPr>
        </p:nvSpPr>
        <p:spPr>
          <a:noFill/>
          <a:ln/>
        </p:spPr>
        <p:txBody>
          <a:bodyPr/>
          <a:lstStyle/>
          <a:p>
            <a:endParaRPr lang="zh-CN" altLang="en-US"/>
          </a:p>
        </p:txBody>
      </p:sp>
      <p:sp>
        <p:nvSpPr>
          <p:cNvPr id="293892" name="灯片编号占位符 3"/>
          <p:cNvSpPr>
            <a:spLocks noGrp="1"/>
          </p:cNvSpPr>
          <p:nvPr>
            <p:ph type="sldNum" sz="quarter" idx="5"/>
          </p:nvPr>
        </p:nvSpPr>
        <p:spPr>
          <a:noFill/>
        </p:spPr>
        <p:txBody>
          <a:bodyPr/>
          <a:lstStyle/>
          <a:p>
            <a:fld id="{E869E508-4259-4837-9ADC-41B5D26E143A}"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幻灯片图像占位符 1"/>
          <p:cNvSpPr>
            <a:spLocks noGrp="1" noRot="1" noChangeAspect="1" noTextEdit="1"/>
          </p:cNvSpPr>
          <p:nvPr>
            <p:ph type="sldImg"/>
          </p:nvPr>
        </p:nvSpPr>
        <p:spPr>
          <a:ln/>
        </p:spPr>
      </p:sp>
      <p:sp>
        <p:nvSpPr>
          <p:cNvPr id="294915" name="备注占位符 2"/>
          <p:cNvSpPr>
            <a:spLocks noGrp="1"/>
          </p:cNvSpPr>
          <p:nvPr>
            <p:ph type="body" idx="1"/>
          </p:nvPr>
        </p:nvSpPr>
        <p:spPr>
          <a:noFill/>
          <a:ln/>
        </p:spPr>
        <p:txBody>
          <a:bodyPr/>
          <a:lstStyle/>
          <a:p>
            <a:endParaRPr lang="zh-CN" altLang="en-US"/>
          </a:p>
        </p:txBody>
      </p:sp>
      <p:sp>
        <p:nvSpPr>
          <p:cNvPr id="294916" name="灯片编号占位符 3"/>
          <p:cNvSpPr>
            <a:spLocks noGrp="1"/>
          </p:cNvSpPr>
          <p:nvPr>
            <p:ph type="sldNum" sz="quarter" idx="5"/>
          </p:nvPr>
        </p:nvSpPr>
        <p:spPr>
          <a:noFill/>
        </p:spPr>
        <p:txBody>
          <a:bodyPr/>
          <a:lstStyle/>
          <a:p>
            <a:fld id="{7DF36196-397E-4555-B745-3B2C9AF71D35}"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幻灯片图像占位符 1"/>
          <p:cNvSpPr>
            <a:spLocks noGrp="1" noRot="1" noChangeAspect="1" noTextEdit="1"/>
          </p:cNvSpPr>
          <p:nvPr>
            <p:ph type="sldImg"/>
          </p:nvPr>
        </p:nvSpPr>
        <p:spPr>
          <a:ln/>
        </p:spPr>
      </p:sp>
      <p:sp>
        <p:nvSpPr>
          <p:cNvPr id="295939" name="备注占位符 2"/>
          <p:cNvSpPr>
            <a:spLocks noGrp="1"/>
          </p:cNvSpPr>
          <p:nvPr>
            <p:ph type="body" idx="1"/>
          </p:nvPr>
        </p:nvSpPr>
        <p:spPr>
          <a:noFill/>
          <a:ln/>
        </p:spPr>
        <p:txBody>
          <a:bodyPr/>
          <a:lstStyle/>
          <a:p>
            <a:endParaRPr lang="zh-CN" altLang="en-US"/>
          </a:p>
        </p:txBody>
      </p:sp>
      <p:sp>
        <p:nvSpPr>
          <p:cNvPr id="295940" name="灯片编号占位符 3"/>
          <p:cNvSpPr>
            <a:spLocks noGrp="1"/>
          </p:cNvSpPr>
          <p:nvPr>
            <p:ph type="sldNum" sz="quarter" idx="5"/>
          </p:nvPr>
        </p:nvSpPr>
        <p:spPr>
          <a:noFill/>
        </p:spPr>
        <p:txBody>
          <a:bodyPr/>
          <a:lstStyle/>
          <a:p>
            <a:fld id="{3FFE087F-11EC-48A7-8847-5DA75C64E3EC}" type="slidenum">
              <a:rPr lang="zh-CN" altLang="en-US" smtClean="0"/>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幻灯片图像占位符 1"/>
          <p:cNvSpPr>
            <a:spLocks noGrp="1" noRot="1" noChangeAspect="1" noTextEdit="1"/>
          </p:cNvSpPr>
          <p:nvPr>
            <p:ph type="sldImg"/>
          </p:nvPr>
        </p:nvSpPr>
        <p:spPr>
          <a:ln/>
        </p:spPr>
      </p:sp>
      <p:sp>
        <p:nvSpPr>
          <p:cNvPr id="296963" name="备注占位符 2"/>
          <p:cNvSpPr>
            <a:spLocks noGrp="1"/>
          </p:cNvSpPr>
          <p:nvPr>
            <p:ph type="body" idx="1"/>
          </p:nvPr>
        </p:nvSpPr>
        <p:spPr>
          <a:noFill/>
          <a:ln/>
        </p:spPr>
        <p:txBody>
          <a:bodyPr/>
          <a:lstStyle/>
          <a:p>
            <a:endParaRPr lang="zh-CN" altLang="en-US"/>
          </a:p>
        </p:txBody>
      </p:sp>
      <p:sp>
        <p:nvSpPr>
          <p:cNvPr id="296964" name="灯片编号占位符 3"/>
          <p:cNvSpPr>
            <a:spLocks noGrp="1"/>
          </p:cNvSpPr>
          <p:nvPr>
            <p:ph type="sldNum" sz="quarter" idx="5"/>
          </p:nvPr>
        </p:nvSpPr>
        <p:spPr>
          <a:noFill/>
        </p:spPr>
        <p:txBody>
          <a:bodyPr/>
          <a:lstStyle/>
          <a:p>
            <a:fld id="{799B9999-1381-46CC-A65E-6485C3833345}" type="slidenum">
              <a:rPr lang="zh-CN" altLang="en-US" smtClean="0"/>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幻灯片图像占位符 1"/>
          <p:cNvSpPr>
            <a:spLocks noGrp="1" noRot="1" noChangeAspect="1" noTextEdit="1"/>
          </p:cNvSpPr>
          <p:nvPr>
            <p:ph type="sldImg"/>
          </p:nvPr>
        </p:nvSpPr>
        <p:spPr>
          <a:ln/>
        </p:spPr>
      </p:sp>
      <p:sp>
        <p:nvSpPr>
          <p:cNvPr id="297987" name="备注占位符 2"/>
          <p:cNvSpPr>
            <a:spLocks noGrp="1"/>
          </p:cNvSpPr>
          <p:nvPr>
            <p:ph type="body" idx="1"/>
          </p:nvPr>
        </p:nvSpPr>
        <p:spPr>
          <a:noFill/>
          <a:ln/>
        </p:spPr>
        <p:txBody>
          <a:bodyPr/>
          <a:lstStyle/>
          <a:p>
            <a:endParaRPr lang="zh-CN" altLang="en-US"/>
          </a:p>
        </p:txBody>
      </p:sp>
      <p:sp>
        <p:nvSpPr>
          <p:cNvPr id="297988" name="灯片编号占位符 3"/>
          <p:cNvSpPr>
            <a:spLocks noGrp="1"/>
          </p:cNvSpPr>
          <p:nvPr>
            <p:ph type="sldNum" sz="quarter" idx="5"/>
          </p:nvPr>
        </p:nvSpPr>
        <p:spPr>
          <a:noFill/>
        </p:spPr>
        <p:txBody>
          <a:bodyPr/>
          <a:lstStyle/>
          <a:p>
            <a:fld id="{5F458BE1-2823-4A92-9015-234358311B7D}" type="slidenum">
              <a:rPr lang="zh-CN" altLang="en-US" smtClean="0"/>
              <a:pPr/>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幻灯片图像占位符 1"/>
          <p:cNvSpPr>
            <a:spLocks noGrp="1" noRot="1" noChangeAspect="1" noTextEdit="1"/>
          </p:cNvSpPr>
          <p:nvPr>
            <p:ph type="sldImg"/>
          </p:nvPr>
        </p:nvSpPr>
        <p:spPr>
          <a:ln/>
        </p:spPr>
      </p:sp>
      <p:sp>
        <p:nvSpPr>
          <p:cNvPr id="299011" name="备注占位符 2"/>
          <p:cNvSpPr>
            <a:spLocks noGrp="1"/>
          </p:cNvSpPr>
          <p:nvPr>
            <p:ph type="body" idx="1"/>
          </p:nvPr>
        </p:nvSpPr>
        <p:spPr>
          <a:noFill/>
          <a:ln/>
        </p:spPr>
        <p:txBody>
          <a:bodyPr/>
          <a:lstStyle/>
          <a:p>
            <a:endParaRPr lang="zh-CN" altLang="en-US"/>
          </a:p>
        </p:txBody>
      </p:sp>
      <p:sp>
        <p:nvSpPr>
          <p:cNvPr id="299012" name="灯片编号占位符 3"/>
          <p:cNvSpPr>
            <a:spLocks noGrp="1"/>
          </p:cNvSpPr>
          <p:nvPr>
            <p:ph type="sldNum" sz="quarter" idx="5"/>
          </p:nvPr>
        </p:nvSpPr>
        <p:spPr>
          <a:noFill/>
        </p:spPr>
        <p:txBody>
          <a:bodyPr/>
          <a:lstStyle/>
          <a:p>
            <a:fld id="{030D78B9-48A0-466E-95AE-1E5A8B5ADD46}" type="slidenum">
              <a:rPr lang="zh-CN" altLang="en-US" smtClean="0"/>
              <a:pPr/>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幻灯片图像占位符 1"/>
          <p:cNvSpPr>
            <a:spLocks noGrp="1" noRot="1" noChangeAspect="1" noTextEdit="1"/>
          </p:cNvSpPr>
          <p:nvPr>
            <p:ph type="sldImg"/>
          </p:nvPr>
        </p:nvSpPr>
        <p:spPr>
          <a:ln/>
        </p:spPr>
      </p:sp>
      <p:sp>
        <p:nvSpPr>
          <p:cNvPr id="300035" name="备注占位符 2"/>
          <p:cNvSpPr>
            <a:spLocks noGrp="1"/>
          </p:cNvSpPr>
          <p:nvPr>
            <p:ph type="body" idx="1"/>
          </p:nvPr>
        </p:nvSpPr>
        <p:spPr>
          <a:noFill/>
          <a:ln/>
        </p:spPr>
        <p:txBody>
          <a:bodyPr/>
          <a:lstStyle/>
          <a:p>
            <a:endParaRPr lang="zh-CN" altLang="en-US"/>
          </a:p>
        </p:txBody>
      </p:sp>
      <p:sp>
        <p:nvSpPr>
          <p:cNvPr id="300036" name="灯片编号占位符 3"/>
          <p:cNvSpPr>
            <a:spLocks noGrp="1"/>
          </p:cNvSpPr>
          <p:nvPr>
            <p:ph type="sldNum" sz="quarter" idx="5"/>
          </p:nvPr>
        </p:nvSpPr>
        <p:spPr>
          <a:noFill/>
        </p:spPr>
        <p:txBody>
          <a:bodyPr/>
          <a:lstStyle/>
          <a:p>
            <a:fld id="{E181AD7B-D54F-48E6-96E9-4D5335CB6F2F}" type="slidenum">
              <a:rPr lang="zh-CN" altLang="en-US" smtClean="0"/>
              <a:pPr/>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幻灯片图像占位符 1"/>
          <p:cNvSpPr>
            <a:spLocks noGrp="1" noRot="1" noChangeAspect="1" noTextEdit="1"/>
          </p:cNvSpPr>
          <p:nvPr>
            <p:ph type="sldImg"/>
          </p:nvPr>
        </p:nvSpPr>
        <p:spPr>
          <a:ln/>
        </p:spPr>
      </p:sp>
      <p:sp>
        <p:nvSpPr>
          <p:cNvPr id="301059" name="备注占位符 2"/>
          <p:cNvSpPr>
            <a:spLocks noGrp="1"/>
          </p:cNvSpPr>
          <p:nvPr>
            <p:ph type="body" idx="1"/>
          </p:nvPr>
        </p:nvSpPr>
        <p:spPr>
          <a:noFill/>
          <a:ln/>
        </p:spPr>
        <p:txBody>
          <a:bodyPr/>
          <a:lstStyle/>
          <a:p>
            <a:endParaRPr lang="zh-CN" altLang="en-US"/>
          </a:p>
        </p:txBody>
      </p:sp>
      <p:sp>
        <p:nvSpPr>
          <p:cNvPr id="301060" name="灯片编号占位符 3"/>
          <p:cNvSpPr>
            <a:spLocks noGrp="1"/>
          </p:cNvSpPr>
          <p:nvPr>
            <p:ph type="sldNum" sz="quarter" idx="5"/>
          </p:nvPr>
        </p:nvSpPr>
        <p:spPr>
          <a:noFill/>
        </p:spPr>
        <p:txBody>
          <a:bodyPr/>
          <a:lstStyle/>
          <a:p>
            <a:fld id="{34DE328C-3EED-4E54-9DDE-445A3309E1CB}" type="slidenum">
              <a:rPr lang="zh-CN" altLang="en-US" smtClean="0"/>
              <a:pPr/>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幻灯片图像占位符 1"/>
          <p:cNvSpPr>
            <a:spLocks noGrp="1" noRot="1" noChangeAspect="1" noTextEdit="1"/>
          </p:cNvSpPr>
          <p:nvPr>
            <p:ph type="sldImg"/>
          </p:nvPr>
        </p:nvSpPr>
        <p:spPr>
          <a:ln/>
        </p:spPr>
      </p:sp>
      <p:sp>
        <p:nvSpPr>
          <p:cNvPr id="302083" name="备注占位符 2"/>
          <p:cNvSpPr>
            <a:spLocks noGrp="1"/>
          </p:cNvSpPr>
          <p:nvPr>
            <p:ph type="body" idx="1"/>
          </p:nvPr>
        </p:nvSpPr>
        <p:spPr>
          <a:noFill/>
          <a:ln/>
        </p:spPr>
        <p:txBody>
          <a:bodyPr/>
          <a:lstStyle/>
          <a:p>
            <a:endParaRPr lang="zh-CN" altLang="en-US"/>
          </a:p>
        </p:txBody>
      </p:sp>
      <p:sp>
        <p:nvSpPr>
          <p:cNvPr id="302084" name="灯片编号占位符 3"/>
          <p:cNvSpPr>
            <a:spLocks noGrp="1"/>
          </p:cNvSpPr>
          <p:nvPr>
            <p:ph type="sldNum" sz="quarter" idx="5"/>
          </p:nvPr>
        </p:nvSpPr>
        <p:spPr>
          <a:noFill/>
        </p:spPr>
        <p:txBody>
          <a:bodyPr/>
          <a:lstStyle/>
          <a:p>
            <a:fld id="{A1E716CD-8991-48B7-AF5E-EA6DF37D4DB1}" type="slidenum">
              <a:rPr lang="zh-CN" altLang="en-US" smtClean="0"/>
              <a:pPr/>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幻灯片图像占位符 1"/>
          <p:cNvSpPr>
            <a:spLocks noGrp="1" noRot="1" noChangeAspect="1" noTextEdit="1"/>
          </p:cNvSpPr>
          <p:nvPr>
            <p:ph type="sldImg"/>
          </p:nvPr>
        </p:nvSpPr>
        <p:spPr>
          <a:ln/>
        </p:spPr>
      </p:sp>
      <p:sp>
        <p:nvSpPr>
          <p:cNvPr id="303107" name="备注占位符 2"/>
          <p:cNvSpPr>
            <a:spLocks noGrp="1"/>
          </p:cNvSpPr>
          <p:nvPr>
            <p:ph type="body" idx="1"/>
          </p:nvPr>
        </p:nvSpPr>
        <p:spPr>
          <a:noFill/>
          <a:ln/>
        </p:spPr>
        <p:txBody>
          <a:bodyPr/>
          <a:lstStyle/>
          <a:p>
            <a:endParaRPr lang="zh-CN" altLang="en-US"/>
          </a:p>
        </p:txBody>
      </p:sp>
      <p:sp>
        <p:nvSpPr>
          <p:cNvPr id="303108" name="灯片编号占位符 3"/>
          <p:cNvSpPr>
            <a:spLocks noGrp="1"/>
          </p:cNvSpPr>
          <p:nvPr>
            <p:ph type="sldNum" sz="quarter" idx="5"/>
          </p:nvPr>
        </p:nvSpPr>
        <p:spPr>
          <a:noFill/>
        </p:spPr>
        <p:txBody>
          <a:bodyPr/>
          <a:lstStyle/>
          <a:p>
            <a:fld id="{8CD525D2-31DF-4C12-A330-8DAEFA4149CB}" type="slidenum">
              <a:rPr lang="zh-CN" altLang="en-US" smtClean="0"/>
              <a:pPr/>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ln/>
        </p:spPr>
        <p:txBody>
          <a:bodyPr/>
          <a:lstStyle/>
          <a:p>
            <a:endParaRPr lang="zh-CN" altLang="en-US"/>
          </a:p>
        </p:txBody>
      </p:sp>
      <p:sp>
        <p:nvSpPr>
          <p:cNvPr id="198660" name="灯片编号占位符 3"/>
          <p:cNvSpPr>
            <a:spLocks noGrp="1"/>
          </p:cNvSpPr>
          <p:nvPr>
            <p:ph type="sldNum" sz="quarter" idx="5"/>
          </p:nvPr>
        </p:nvSpPr>
        <p:spPr>
          <a:noFill/>
        </p:spPr>
        <p:txBody>
          <a:bodyPr/>
          <a:lstStyle/>
          <a:p>
            <a:fld id="{4EA84FF9-49CB-460D-8706-230C4004AF8D}"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幻灯片图像占位符 1"/>
          <p:cNvSpPr>
            <a:spLocks noGrp="1" noRot="1" noChangeAspect="1" noTextEdit="1"/>
          </p:cNvSpPr>
          <p:nvPr>
            <p:ph type="sldImg"/>
          </p:nvPr>
        </p:nvSpPr>
        <p:spPr>
          <a:ln/>
        </p:spPr>
      </p:sp>
      <p:sp>
        <p:nvSpPr>
          <p:cNvPr id="304131" name="备注占位符 2"/>
          <p:cNvSpPr>
            <a:spLocks noGrp="1"/>
          </p:cNvSpPr>
          <p:nvPr>
            <p:ph type="body" idx="1"/>
          </p:nvPr>
        </p:nvSpPr>
        <p:spPr>
          <a:noFill/>
          <a:ln/>
        </p:spPr>
        <p:txBody>
          <a:bodyPr/>
          <a:lstStyle/>
          <a:p>
            <a:endParaRPr lang="zh-CN" altLang="en-US" dirty="0"/>
          </a:p>
        </p:txBody>
      </p:sp>
      <p:sp>
        <p:nvSpPr>
          <p:cNvPr id="304132" name="灯片编号占位符 3"/>
          <p:cNvSpPr>
            <a:spLocks noGrp="1"/>
          </p:cNvSpPr>
          <p:nvPr>
            <p:ph type="sldNum" sz="quarter" idx="5"/>
          </p:nvPr>
        </p:nvSpPr>
        <p:spPr>
          <a:noFill/>
        </p:spPr>
        <p:txBody>
          <a:bodyPr/>
          <a:lstStyle/>
          <a:p>
            <a:fld id="{50FC3E3B-6CCA-4DD3-B0D5-C1F5285964E8}" type="slidenum">
              <a:rPr lang="zh-CN" altLang="en-US" smtClean="0"/>
              <a:pPr/>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幻灯片图像占位符 1"/>
          <p:cNvSpPr>
            <a:spLocks noGrp="1" noRot="1" noChangeAspect="1" noTextEdit="1"/>
          </p:cNvSpPr>
          <p:nvPr>
            <p:ph type="sldImg"/>
          </p:nvPr>
        </p:nvSpPr>
        <p:spPr>
          <a:ln/>
        </p:spPr>
      </p:sp>
      <p:sp>
        <p:nvSpPr>
          <p:cNvPr id="305155" name="备注占位符 2"/>
          <p:cNvSpPr>
            <a:spLocks noGrp="1"/>
          </p:cNvSpPr>
          <p:nvPr>
            <p:ph type="body" idx="1"/>
          </p:nvPr>
        </p:nvSpPr>
        <p:spPr>
          <a:noFill/>
          <a:ln/>
        </p:spPr>
        <p:txBody>
          <a:bodyPr/>
          <a:lstStyle/>
          <a:p>
            <a:endParaRPr lang="zh-CN" altLang="en-US"/>
          </a:p>
        </p:txBody>
      </p:sp>
      <p:sp>
        <p:nvSpPr>
          <p:cNvPr id="305156" name="灯片编号占位符 3"/>
          <p:cNvSpPr>
            <a:spLocks noGrp="1"/>
          </p:cNvSpPr>
          <p:nvPr>
            <p:ph type="sldNum" sz="quarter" idx="5"/>
          </p:nvPr>
        </p:nvSpPr>
        <p:spPr>
          <a:noFill/>
        </p:spPr>
        <p:txBody>
          <a:bodyPr/>
          <a:lstStyle/>
          <a:p>
            <a:fld id="{ED828180-0515-4226-BCE9-EFD3CD5CB3A8}" type="slidenum">
              <a:rPr lang="zh-CN" altLang="en-US" smtClean="0"/>
              <a:pPr/>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幻灯片图像占位符 1"/>
          <p:cNvSpPr>
            <a:spLocks noGrp="1" noRot="1" noChangeAspect="1" noTextEdit="1"/>
          </p:cNvSpPr>
          <p:nvPr>
            <p:ph type="sldImg"/>
          </p:nvPr>
        </p:nvSpPr>
        <p:spPr>
          <a:ln/>
        </p:spPr>
      </p:sp>
      <p:sp>
        <p:nvSpPr>
          <p:cNvPr id="306179" name="备注占位符 2"/>
          <p:cNvSpPr>
            <a:spLocks noGrp="1"/>
          </p:cNvSpPr>
          <p:nvPr>
            <p:ph type="body" idx="1"/>
          </p:nvPr>
        </p:nvSpPr>
        <p:spPr>
          <a:noFill/>
          <a:ln/>
        </p:spPr>
        <p:txBody>
          <a:bodyPr/>
          <a:lstStyle/>
          <a:p>
            <a:endParaRPr lang="zh-CN" altLang="en-US"/>
          </a:p>
        </p:txBody>
      </p:sp>
      <p:sp>
        <p:nvSpPr>
          <p:cNvPr id="306180" name="灯片编号占位符 3"/>
          <p:cNvSpPr>
            <a:spLocks noGrp="1"/>
          </p:cNvSpPr>
          <p:nvPr>
            <p:ph type="sldNum" sz="quarter" idx="5"/>
          </p:nvPr>
        </p:nvSpPr>
        <p:spPr>
          <a:noFill/>
        </p:spPr>
        <p:txBody>
          <a:bodyPr/>
          <a:lstStyle/>
          <a:p>
            <a:fld id="{B3A72E1E-E375-44D9-86C1-26840C8DEDFF}" type="slidenum">
              <a:rPr lang="zh-CN" altLang="en-US" smtClean="0"/>
              <a:pPr/>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1"/>
          <p:cNvSpPr>
            <a:spLocks noGrp="1" noRot="1" noChangeAspect="1" noTextEdit="1"/>
          </p:cNvSpPr>
          <p:nvPr>
            <p:ph type="sldImg"/>
          </p:nvPr>
        </p:nvSpPr>
        <p:spPr>
          <a:ln/>
        </p:spPr>
      </p:sp>
      <p:sp>
        <p:nvSpPr>
          <p:cNvPr id="307203" name="备注占位符 2"/>
          <p:cNvSpPr>
            <a:spLocks noGrp="1"/>
          </p:cNvSpPr>
          <p:nvPr>
            <p:ph type="body" idx="1"/>
          </p:nvPr>
        </p:nvSpPr>
        <p:spPr>
          <a:noFill/>
          <a:ln/>
        </p:spPr>
        <p:txBody>
          <a:bodyPr/>
          <a:lstStyle/>
          <a:p>
            <a:endParaRPr lang="zh-CN" altLang="en-US"/>
          </a:p>
        </p:txBody>
      </p:sp>
      <p:sp>
        <p:nvSpPr>
          <p:cNvPr id="307204" name="灯片编号占位符 3"/>
          <p:cNvSpPr>
            <a:spLocks noGrp="1"/>
          </p:cNvSpPr>
          <p:nvPr>
            <p:ph type="sldNum" sz="quarter" idx="5"/>
          </p:nvPr>
        </p:nvSpPr>
        <p:spPr>
          <a:noFill/>
        </p:spPr>
        <p:txBody>
          <a:bodyPr/>
          <a:lstStyle/>
          <a:p>
            <a:fld id="{AA8ABB5A-86A1-42F0-87D9-B34D286FC4F9}" type="slidenum">
              <a:rPr lang="zh-CN" altLang="en-US" smtClean="0"/>
              <a:pPr/>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幻灯片图像占位符 1"/>
          <p:cNvSpPr>
            <a:spLocks noGrp="1" noRot="1" noChangeAspect="1" noTextEdit="1"/>
          </p:cNvSpPr>
          <p:nvPr>
            <p:ph type="sldImg"/>
          </p:nvPr>
        </p:nvSpPr>
        <p:spPr>
          <a:ln/>
        </p:spPr>
      </p:sp>
      <p:sp>
        <p:nvSpPr>
          <p:cNvPr id="308227" name="备注占位符 2"/>
          <p:cNvSpPr>
            <a:spLocks noGrp="1"/>
          </p:cNvSpPr>
          <p:nvPr>
            <p:ph type="body" idx="1"/>
          </p:nvPr>
        </p:nvSpPr>
        <p:spPr>
          <a:noFill/>
          <a:ln/>
        </p:spPr>
        <p:txBody>
          <a:bodyPr/>
          <a:lstStyle/>
          <a:p>
            <a:endParaRPr lang="zh-CN" altLang="en-US"/>
          </a:p>
        </p:txBody>
      </p:sp>
      <p:sp>
        <p:nvSpPr>
          <p:cNvPr id="308228" name="灯片编号占位符 3"/>
          <p:cNvSpPr>
            <a:spLocks noGrp="1"/>
          </p:cNvSpPr>
          <p:nvPr>
            <p:ph type="sldNum" sz="quarter" idx="5"/>
          </p:nvPr>
        </p:nvSpPr>
        <p:spPr>
          <a:noFill/>
        </p:spPr>
        <p:txBody>
          <a:bodyPr/>
          <a:lstStyle/>
          <a:p>
            <a:fld id="{EBD185C0-DA37-4D4B-90F3-862ABD75E8FA}" type="slidenum">
              <a:rPr lang="zh-CN" altLang="en-US" smtClean="0"/>
              <a:pPr/>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幻灯片图像占位符 1"/>
          <p:cNvSpPr>
            <a:spLocks noGrp="1" noRot="1" noChangeAspect="1" noTextEdit="1"/>
          </p:cNvSpPr>
          <p:nvPr>
            <p:ph type="sldImg"/>
          </p:nvPr>
        </p:nvSpPr>
        <p:spPr>
          <a:ln/>
        </p:spPr>
      </p:sp>
      <p:sp>
        <p:nvSpPr>
          <p:cNvPr id="309251" name="备注占位符 2"/>
          <p:cNvSpPr>
            <a:spLocks noGrp="1"/>
          </p:cNvSpPr>
          <p:nvPr>
            <p:ph type="body" idx="1"/>
          </p:nvPr>
        </p:nvSpPr>
        <p:spPr>
          <a:noFill/>
          <a:ln/>
        </p:spPr>
        <p:txBody>
          <a:bodyPr/>
          <a:lstStyle/>
          <a:p>
            <a:endParaRPr lang="zh-CN" altLang="en-US"/>
          </a:p>
        </p:txBody>
      </p:sp>
      <p:sp>
        <p:nvSpPr>
          <p:cNvPr id="309252" name="灯片编号占位符 3"/>
          <p:cNvSpPr>
            <a:spLocks noGrp="1"/>
          </p:cNvSpPr>
          <p:nvPr>
            <p:ph type="sldNum" sz="quarter" idx="5"/>
          </p:nvPr>
        </p:nvSpPr>
        <p:spPr>
          <a:noFill/>
        </p:spPr>
        <p:txBody>
          <a:bodyPr/>
          <a:lstStyle/>
          <a:p>
            <a:fld id="{174D1EC2-91D9-436A-B181-8776005475CE}" type="slidenum">
              <a:rPr lang="zh-CN" altLang="en-US" smtClean="0"/>
              <a:pPr/>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幻灯片图像占位符 1"/>
          <p:cNvSpPr>
            <a:spLocks noGrp="1" noRot="1" noChangeAspect="1" noTextEdit="1"/>
          </p:cNvSpPr>
          <p:nvPr>
            <p:ph type="sldImg"/>
          </p:nvPr>
        </p:nvSpPr>
        <p:spPr>
          <a:ln/>
        </p:spPr>
      </p:sp>
      <p:sp>
        <p:nvSpPr>
          <p:cNvPr id="310275" name="备注占位符 2"/>
          <p:cNvSpPr>
            <a:spLocks noGrp="1"/>
          </p:cNvSpPr>
          <p:nvPr>
            <p:ph type="body" idx="1"/>
          </p:nvPr>
        </p:nvSpPr>
        <p:spPr>
          <a:noFill/>
          <a:ln/>
        </p:spPr>
        <p:txBody>
          <a:bodyPr/>
          <a:lstStyle/>
          <a:p>
            <a:endParaRPr lang="zh-CN" altLang="en-US"/>
          </a:p>
        </p:txBody>
      </p:sp>
      <p:sp>
        <p:nvSpPr>
          <p:cNvPr id="310276" name="灯片编号占位符 3"/>
          <p:cNvSpPr>
            <a:spLocks noGrp="1"/>
          </p:cNvSpPr>
          <p:nvPr>
            <p:ph type="sldNum" sz="quarter" idx="5"/>
          </p:nvPr>
        </p:nvSpPr>
        <p:spPr>
          <a:noFill/>
        </p:spPr>
        <p:txBody>
          <a:bodyPr/>
          <a:lstStyle/>
          <a:p>
            <a:fld id="{0F233375-CA7D-4733-AAFD-BFCA1CE255A0}" type="slidenum">
              <a:rPr lang="zh-CN" altLang="en-US" smtClean="0"/>
              <a:pPr/>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幻灯片图像占位符 1"/>
          <p:cNvSpPr>
            <a:spLocks noGrp="1" noRot="1" noChangeAspect="1" noTextEdit="1"/>
          </p:cNvSpPr>
          <p:nvPr>
            <p:ph type="sldImg"/>
          </p:nvPr>
        </p:nvSpPr>
        <p:spPr>
          <a:ln/>
        </p:spPr>
      </p:sp>
      <p:sp>
        <p:nvSpPr>
          <p:cNvPr id="311299" name="备注占位符 2"/>
          <p:cNvSpPr>
            <a:spLocks noGrp="1"/>
          </p:cNvSpPr>
          <p:nvPr>
            <p:ph type="body" idx="1"/>
          </p:nvPr>
        </p:nvSpPr>
        <p:spPr>
          <a:noFill/>
          <a:ln/>
        </p:spPr>
        <p:txBody>
          <a:bodyPr/>
          <a:lstStyle/>
          <a:p>
            <a:endParaRPr lang="zh-CN" altLang="en-US"/>
          </a:p>
        </p:txBody>
      </p:sp>
      <p:sp>
        <p:nvSpPr>
          <p:cNvPr id="311300" name="灯片编号占位符 3"/>
          <p:cNvSpPr>
            <a:spLocks noGrp="1"/>
          </p:cNvSpPr>
          <p:nvPr>
            <p:ph type="sldNum" sz="quarter" idx="5"/>
          </p:nvPr>
        </p:nvSpPr>
        <p:spPr>
          <a:noFill/>
        </p:spPr>
        <p:txBody>
          <a:bodyPr/>
          <a:lstStyle/>
          <a:p>
            <a:fld id="{21AD8CBC-DD3D-4A00-AC95-3F52F2E73DBE}" type="slidenum">
              <a:rPr lang="zh-CN" altLang="en-US" smtClean="0"/>
              <a:pPr/>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幻灯片图像占位符 1"/>
          <p:cNvSpPr>
            <a:spLocks noGrp="1" noRot="1" noChangeAspect="1" noTextEdit="1"/>
          </p:cNvSpPr>
          <p:nvPr>
            <p:ph type="sldImg"/>
          </p:nvPr>
        </p:nvSpPr>
        <p:spPr>
          <a:ln/>
        </p:spPr>
      </p:sp>
      <p:sp>
        <p:nvSpPr>
          <p:cNvPr id="312323" name="备注占位符 2"/>
          <p:cNvSpPr>
            <a:spLocks noGrp="1"/>
          </p:cNvSpPr>
          <p:nvPr>
            <p:ph type="body" idx="1"/>
          </p:nvPr>
        </p:nvSpPr>
        <p:spPr>
          <a:noFill/>
          <a:ln/>
        </p:spPr>
        <p:txBody>
          <a:bodyPr/>
          <a:lstStyle/>
          <a:p>
            <a:endParaRPr lang="zh-CN" altLang="en-US"/>
          </a:p>
        </p:txBody>
      </p:sp>
      <p:sp>
        <p:nvSpPr>
          <p:cNvPr id="312324" name="灯片编号占位符 3"/>
          <p:cNvSpPr>
            <a:spLocks noGrp="1"/>
          </p:cNvSpPr>
          <p:nvPr>
            <p:ph type="sldNum" sz="quarter" idx="5"/>
          </p:nvPr>
        </p:nvSpPr>
        <p:spPr>
          <a:noFill/>
        </p:spPr>
        <p:txBody>
          <a:bodyPr/>
          <a:lstStyle/>
          <a:p>
            <a:fld id="{B15142BF-BCF2-4FF1-9076-1CB896A63A97}" type="slidenum">
              <a:rPr lang="zh-CN" altLang="en-US" smtClean="0"/>
              <a:pPr/>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ln/>
        </p:spPr>
      </p:sp>
      <p:sp>
        <p:nvSpPr>
          <p:cNvPr id="313347" name="备注占位符 2"/>
          <p:cNvSpPr>
            <a:spLocks noGrp="1"/>
          </p:cNvSpPr>
          <p:nvPr>
            <p:ph type="body" idx="1"/>
          </p:nvPr>
        </p:nvSpPr>
        <p:spPr>
          <a:noFill/>
          <a:ln/>
        </p:spPr>
        <p:txBody>
          <a:bodyPr/>
          <a:lstStyle/>
          <a:p>
            <a:endParaRPr lang="zh-CN" altLang="en-US" dirty="0"/>
          </a:p>
        </p:txBody>
      </p:sp>
      <p:sp>
        <p:nvSpPr>
          <p:cNvPr id="313348" name="灯片编号占位符 3"/>
          <p:cNvSpPr>
            <a:spLocks noGrp="1"/>
          </p:cNvSpPr>
          <p:nvPr>
            <p:ph type="sldNum" sz="quarter" idx="5"/>
          </p:nvPr>
        </p:nvSpPr>
        <p:spPr>
          <a:noFill/>
        </p:spPr>
        <p:txBody>
          <a:bodyPr/>
          <a:lstStyle/>
          <a:p>
            <a:fld id="{B12C7486-0A4F-4651-8B78-7D2D369C88C7}" type="slidenum">
              <a:rPr lang="zh-CN" altLang="en-US" smtClean="0"/>
              <a:pPr/>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p:spPr>
      </p:sp>
      <p:sp>
        <p:nvSpPr>
          <p:cNvPr id="199683" name="备注占位符 2"/>
          <p:cNvSpPr>
            <a:spLocks noGrp="1"/>
          </p:cNvSpPr>
          <p:nvPr>
            <p:ph type="body" idx="1"/>
          </p:nvPr>
        </p:nvSpPr>
        <p:spPr>
          <a:noFill/>
          <a:ln/>
        </p:spPr>
        <p:txBody>
          <a:bodyPr/>
          <a:lstStyle/>
          <a:p>
            <a:endParaRPr lang="zh-CN" altLang="en-US"/>
          </a:p>
        </p:txBody>
      </p:sp>
      <p:sp>
        <p:nvSpPr>
          <p:cNvPr id="199684" name="灯片编号占位符 3"/>
          <p:cNvSpPr>
            <a:spLocks noGrp="1"/>
          </p:cNvSpPr>
          <p:nvPr>
            <p:ph type="sldNum" sz="quarter" idx="5"/>
          </p:nvPr>
        </p:nvSpPr>
        <p:spPr>
          <a:noFill/>
        </p:spPr>
        <p:txBody>
          <a:bodyPr/>
          <a:lstStyle/>
          <a:p>
            <a:fld id="{992E272C-51D2-4E55-B6A8-51613E21F949}" type="slidenum">
              <a:rPr lang="zh-CN" altLang="en-US" smtClean="0"/>
              <a:pPr/>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ln/>
        </p:spPr>
      </p:sp>
      <p:sp>
        <p:nvSpPr>
          <p:cNvPr id="313347" name="备注占位符 2"/>
          <p:cNvSpPr>
            <a:spLocks noGrp="1"/>
          </p:cNvSpPr>
          <p:nvPr>
            <p:ph type="body" idx="1"/>
          </p:nvPr>
        </p:nvSpPr>
        <p:spPr>
          <a:noFill/>
          <a:ln/>
        </p:spPr>
        <p:txBody>
          <a:bodyPr/>
          <a:lstStyle/>
          <a:p>
            <a:endParaRPr lang="zh-CN" altLang="en-US" dirty="0"/>
          </a:p>
        </p:txBody>
      </p:sp>
      <p:sp>
        <p:nvSpPr>
          <p:cNvPr id="313348" name="灯片编号占位符 3"/>
          <p:cNvSpPr>
            <a:spLocks noGrp="1"/>
          </p:cNvSpPr>
          <p:nvPr>
            <p:ph type="sldNum" sz="quarter" idx="5"/>
          </p:nvPr>
        </p:nvSpPr>
        <p:spPr>
          <a:noFill/>
        </p:spPr>
        <p:txBody>
          <a:bodyPr/>
          <a:lstStyle/>
          <a:p>
            <a:fld id="{B12C7486-0A4F-4651-8B78-7D2D369C88C7}" type="slidenum">
              <a:rPr lang="zh-CN" altLang="en-US" smtClean="0"/>
              <a:pPr/>
              <a:t>130</a:t>
            </a:fld>
            <a:endParaRPr lang="zh-CN" altLang="en-US"/>
          </a:p>
        </p:txBody>
      </p:sp>
    </p:spTree>
    <p:extLst>
      <p:ext uri="{BB962C8B-B14F-4D97-AF65-F5344CB8AC3E}">
        <p14:creationId xmlns:p14="http://schemas.microsoft.com/office/powerpoint/2010/main" val="382590534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幻灯片图像占位符 1"/>
          <p:cNvSpPr>
            <a:spLocks noGrp="1" noRot="1" noChangeAspect="1" noTextEdit="1"/>
          </p:cNvSpPr>
          <p:nvPr>
            <p:ph type="sldImg"/>
          </p:nvPr>
        </p:nvSpPr>
        <p:spPr>
          <a:ln/>
        </p:spPr>
      </p:sp>
      <p:sp>
        <p:nvSpPr>
          <p:cNvPr id="314371" name="备注占位符 2"/>
          <p:cNvSpPr>
            <a:spLocks noGrp="1"/>
          </p:cNvSpPr>
          <p:nvPr>
            <p:ph type="body" idx="1"/>
          </p:nvPr>
        </p:nvSpPr>
        <p:spPr>
          <a:noFill/>
          <a:ln/>
        </p:spPr>
        <p:txBody>
          <a:bodyPr/>
          <a:lstStyle/>
          <a:p>
            <a:endParaRPr lang="zh-CN" altLang="en-US"/>
          </a:p>
        </p:txBody>
      </p:sp>
      <p:sp>
        <p:nvSpPr>
          <p:cNvPr id="314372" name="灯片编号占位符 3"/>
          <p:cNvSpPr>
            <a:spLocks noGrp="1"/>
          </p:cNvSpPr>
          <p:nvPr>
            <p:ph type="sldNum" sz="quarter" idx="5"/>
          </p:nvPr>
        </p:nvSpPr>
        <p:spPr>
          <a:noFill/>
        </p:spPr>
        <p:txBody>
          <a:bodyPr/>
          <a:lstStyle/>
          <a:p>
            <a:fld id="{B6C19BCC-CEB1-47D1-81EB-E886C6F411D2}" type="slidenum">
              <a:rPr lang="zh-CN" altLang="en-US" smtClean="0"/>
              <a:pPr/>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幻灯片图像占位符 1"/>
          <p:cNvSpPr>
            <a:spLocks noGrp="1" noRot="1" noChangeAspect="1" noTextEdit="1"/>
          </p:cNvSpPr>
          <p:nvPr>
            <p:ph type="sldImg"/>
          </p:nvPr>
        </p:nvSpPr>
        <p:spPr>
          <a:ln/>
        </p:spPr>
      </p:sp>
      <p:sp>
        <p:nvSpPr>
          <p:cNvPr id="314371" name="备注占位符 2"/>
          <p:cNvSpPr>
            <a:spLocks noGrp="1"/>
          </p:cNvSpPr>
          <p:nvPr>
            <p:ph type="body" idx="1"/>
          </p:nvPr>
        </p:nvSpPr>
        <p:spPr>
          <a:noFill/>
          <a:ln/>
        </p:spPr>
        <p:txBody>
          <a:bodyPr/>
          <a:lstStyle/>
          <a:p>
            <a:endParaRPr lang="zh-CN" altLang="en-US"/>
          </a:p>
        </p:txBody>
      </p:sp>
      <p:sp>
        <p:nvSpPr>
          <p:cNvPr id="314372" name="灯片编号占位符 3"/>
          <p:cNvSpPr>
            <a:spLocks noGrp="1"/>
          </p:cNvSpPr>
          <p:nvPr>
            <p:ph type="sldNum" sz="quarter" idx="5"/>
          </p:nvPr>
        </p:nvSpPr>
        <p:spPr>
          <a:noFill/>
        </p:spPr>
        <p:txBody>
          <a:bodyPr/>
          <a:lstStyle/>
          <a:p>
            <a:fld id="{B6C19BCC-CEB1-47D1-81EB-E886C6F411D2}" type="slidenum">
              <a:rPr lang="zh-CN" altLang="en-US" smtClean="0"/>
              <a:pPr/>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幻灯片图像占位符 1"/>
          <p:cNvSpPr>
            <a:spLocks noGrp="1" noRot="1" noChangeAspect="1" noTextEdit="1"/>
          </p:cNvSpPr>
          <p:nvPr>
            <p:ph type="sldImg"/>
          </p:nvPr>
        </p:nvSpPr>
        <p:spPr>
          <a:ln/>
        </p:spPr>
      </p:sp>
      <p:sp>
        <p:nvSpPr>
          <p:cNvPr id="315395" name="备注占位符 2"/>
          <p:cNvSpPr>
            <a:spLocks noGrp="1"/>
          </p:cNvSpPr>
          <p:nvPr>
            <p:ph type="body" idx="1"/>
          </p:nvPr>
        </p:nvSpPr>
        <p:spPr>
          <a:noFill/>
          <a:ln/>
        </p:spPr>
        <p:txBody>
          <a:bodyPr/>
          <a:lstStyle/>
          <a:p>
            <a:endParaRPr lang="zh-CN" altLang="en-US"/>
          </a:p>
        </p:txBody>
      </p:sp>
      <p:sp>
        <p:nvSpPr>
          <p:cNvPr id="315396" name="灯片编号占位符 3"/>
          <p:cNvSpPr>
            <a:spLocks noGrp="1"/>
          </p:cNvSpPr>
          <p:nvPr>
            <p:ph type="sldNum" sz="quarter" idx="5"/>
          </p:nvPr>
        </p:nvSpPr>
        <p:spPr>
          <a:noFill/>
        </p:spPr>
        <p:txBody>
          <a:bodyPr/>
          <a:lstStyle/>
          <a:p>
            <a:fld id="{CE84A985-2FAB-4869-8558-033733C069AE}" type="slidenum">
              <a:rPr lang="zh-CN" altLang="en-US" smtClean="0"/>
              <a:pPr/>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幻灯片图像占位符 1"/>
          <p:cNvSpPr>
            <a:spLocks noGrp="1" noRot="1" noChangeAspect="1" noTextEdit="1"/>
          </p:cNvSpPr>
          <p:nvPr>
            <p:ph type="sldImg"/>
          </p:nvPr>
        </p:nvSpPr>
        <p:spPr>
          <a:ln/>
        </p:spPr>
      </p:sp>
      <p:sp>
        <p:nvSpPr>
          <p:cNvPr id="316419" name="备注占位符 2"/>
          <p:cNvSpPr>
            <a:spLocks noGrp="1"/>
          </p:cNvSpPr>
          <p:nvPr>
            <p:ph type="body" idx="1"/>
          </p:nvPr>
        </p:nvSpPr>
        <p:spPr>
          <a:noFill/>
          <a:ln/>
        </p:spPr>
        <p:txBody>
          <a:bodyPr/>
          <a:lstStyle/>
          <a:p>
            <a:endParaRPr lang="zh-CN" altLang="en-US"/>
          </a:p>
        </p:txBody>
      </p:sp>
      <p:sp>
        <p:nvSpPr>
          <p:cNvPr id="316420" name="灯片编号占位符 3"/>
          <p:cNvSpPr>
            <a:spLocks noGrp="1"/>
          </p:cNvSpPr>
          <p:nvPr>
            <p:ph type="sldNum" sz="quarter" idx="5"/>
          </p:nvPr>
        </p:nvSpPr>
        <p:spPr>
          <a:noFill/>
        </p:spPr>
        <p:txBody>
          <a:bodyPr/>
          <a:lstStyle/>
          <a:p>
            <a:fld id="{24A96439-9730-4009-8B45-F2BC5EE0ED58}" type="slidenum">
              <a:rPr lang="zh-CN" altLang="en-US" smtClean="0"/>
              <a:pPr/>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p:cNvSpPr>
            <a:spLocks noGrp="1" noRot="1" noChangeAspect="1" noTextEdit="1"/>
          </p:cNvSpPr>
          <p:nvPr>
            <p:ph type="sldImg"/>
          </p:nvPr>
        </p:nvSpPr>
        <p:spPr>
          <a:ln/>
        </p:spPr>
      </p:sp>
      <p:sp>
        <p:nvSpPr>
          <p:cNvPr id="317443" name="备注占位符 2"/>
          <p:cNvSpPr>
            <a:spLocks noGrp="1"/>
          </p:cNvSpPr>
          <p:nvPr>
            <p:ph type="body" idx="1"/>
          </p:nvPr>
        </p:nvSpPr>
        <p:spPr>
          <a:noFill/>
          <a:ln/>
        </p:spPr>
        <p:txBody>
          <a:bodyPr/>
          <a:lstStyle/>
          <a:p>
            <a:endParaRPr lang="zh-CN" altLang="en-US" dirty="0"/>
          </a:p>
        </p:txBody>
      </p:sp>
      <p:sp>
        <p:nvSpPr>
          <p:cNvPr id="317444" name="灯片编号占位符 3"/>
          <p:cNvSpPr>
            <a:spLocks noGrp="1"/>
          </p:cNvSpPr>
          <p:nvPr>
            <p:ph type="sldNum" sz="quarter" idx="5"/>
          </p:nvPr>
        </p:nvSpPr>
        <p:spPr>
          <a:noFill/>
        </p:spPr>
        <p:txBody>
          <a:bodyPr/>
          <a:lstStyle/>
          <a:p>
            <a:fld id="{1605181E-A7D3-40E0-ACD5-FED4BBD18BA8}" type="slidenum">
              <a:rPr lang="zh-CN" altLang="en-US" smtClean="0"/>
              <a:pPr/>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幻灯片图像占位符 1"/>
          <p:cNvSpPr>
            <a:spLocks noGrp="1" noRot="1" noChangeAspect="1" noTextEdit="1"/>
          </p:cNvSpPr>
          <p:nvPr>
            <p:ph type="sldImg"/>
          </p:nvPr>
        </p:nvSpPr>
        <p:spPr>
          <a:ln/>
        </p:spPr>
      </p:sp>
      <p:sp>
        <p:nvSpPr>
          <p:cNvPr id="318467" name="备注占位符 2"/>
          <p:cNvSpPr>
            <a:spLocks noGrp="1"/>
          </p:cNvSpPr>
          <p:nvPr>
            <p:ph type="body" idx="1"/>
          </p:nvPr>
        </p:nvSpPr>
        <p:spPr>
          <a:noFill/>
          <a:ln/>
        </p:spPr>
        <p:txBody>
          <a:bodyPr/>
          <a:lstStyle/>
          <a:p>
            <a:endParaRPr lang="zh-CN" altLang="en-US" dirty="0"/>
          </a:p>
        </p:txBody>
      </p:sp>
      <p:sp>
        <p:nvSpPr>
          <p:cNvPr id="318468" name="灯片编号占位符 3"/>
          <p:cNvSpPr>
            <a:spLocks noGrp="1"/>
          </p:cNvSpPr>
          <p:nvPr>
            <p:ph type="sldNum" sz="quarter" idx="5"/>
          </p:nvPr>
        </p:nvSpPr>
        <p:spPr>
          <a:noFill/>
        </p:spPr>
        <p:txBody>
          <a:bodyPr/>
          <a:lstStyle/>
          <a:p>
            <a:fld id="{89CC9EC9-AC7D-4F29-B630-6821C1B6B79F}" type="slidenum">
              <a:rPr lang="zh-CN" altLang="en-US" smtClean="0"/>
              <a:pPr/>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幻灯片图像占位符 1"/>
          <p:cNvSpPr>
            <a:spLocks noGrp="1" noRot="1" noChangeAspect="1" noTextEdit="1"/>
          </p:cNvSpPr>
          <p:nvPr>
            <p:ph type="sldImg"/>
          </p:nvPr>
        </p:nvSpPr>
        <p:spPr>
          <a:ln/>
        </p:spPr>
      </p:sp>
      <p:sp>
        <p:nvSpPr>
          <p:cNvPr id="319491" name="备注占位符 2"/>
          <p:cNvSpPr>
            <a:spLocks noGrp="1"/>
          </p:cNvSpPr>
          <p:nvPr>
            <p:ph type="body" idx="1"/>
          </p:nvPr>
        </p:nvSpPr>
        <p:spPr>
          <a:noFill/>
          <a:ln/>
        </p:spPr>
        <p:txBody>
          <a:bodyPr/>
          <a:lstStyle/>
          <a:p>
            <a:endParaRPr lang="zh-CN" altLang="en-US"/>
          </a:p>
        </p:txBody>
      </p:sp>
      <p:sp>
        <p:nvSpPr>
          <p:cNvPr id="319492" name="灯片编号占位符 3"/>
          <p:cNvSpPr>
            <a:spLocks noGrp="1"/>
          </p:cNvSpPr>
          <p:nvPr>
            <p:ph type="sldNum" sz="quarter" idx="5"/>
          </p:nvPr>
        </p:nvSpPr>
        <p:spPr>
          <a:noFill/>
        </p:spPr>
        <p:txBody>
          <a:bodyPr/>
          <a:lstStyle/>
          <a:p>
            <a:fld id="{1E26F24C-A838-453A-A2B3-472ACA760CE6}" type="slidenum">
              <a:rPr lang="zh-CN" altLang="en-US" smtClean="0"/>
              <a:pPr/>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幻灯片图像占位符 1"/>
          <p:cNvSpPr>
            <a:spLocks noGrp="1" noRot="1" noChangeAspect="1" noTextEdit="1"/>
          </p:cNvSpPr>
          <p:nvPr>
            <p:ph type="sldImg"/>
          </p:nvPr>
        </p:nvSpPr>
        <p:spPr>
          <a:ln/>
        </p:spPr>
      </p:sp>
      <p:sp>
        <p:nvSpPr>
          <p:cNvPr id="320515" name="备注占位符 2"/>
          <p:cNvSpPr>
            <a:spLocks noGrp="1"/>
          </p:cNvSpPr>
          <p:nvPr>
            <p:ph type="body" idx="1"/>
          </p:nvPr>
        </p:nvSpPr>
        <p:spPr>
          <a:noFill/>
          <a:ln/>
        </p:spPr>
        <p:txBody>
          <a:bodyPr/>
          <a:lstStyle/>
          <a:p>
            <a:endParaRPr lang="zh-CN" altLang="en-US"/>
          </a:p>
        </p:txBody>
      </p:sp>
      <p:sp>
        <p:nvSpPr>
          <p:cNvPr id="320516" name="灯片编号占位符 3"/>
          <p:cNvSpPr>
            <a:spLocks noGrp="1"/>
          </p:cNvSpPr>
          <p:nvPr>
            <p:ph type="sldNum" sz="quarter" idx="5"/>
          </p:nvPr>
        </p:nvSpPr>
        <p:spPr>
          <a:noFill/>
        </p:spPr>
        <p:txBody>
          <a:bodyPr/>
          <a:lstStyle/>
          <a:p>
            <a:fld id="{55DBF6C9-87D9-473A-80B6-28D32E8AEF43}" type="slidenum">
              <a:rPr lang="zh-CN" altLang="en-US" smtClean="0"/>
              <a:pPr/>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幻灯片图像占位符 1"/>
          <p:cNvSpPr>
            <a:spLocks noGrp="1" noRot="1" noChangeAspect="1" noTextEdit="1"/>
          </p:cNvSpPr>
          <p:nvPr>
            <p:ph type="sldImg"/>
          </p:nvPr>
        </p:nvSpPr>
        <p:spPr>
          <a:ln/>
        </p:spPr>
      </p:sp>
      <p:sp>
        <p:nvSpPr>
          <p:cNvPr id="321539" name="备注占位符 2"/>
          <p:cNvSpPr>
            <a:spLocks noGrp="1"/>
          </p:cNvSpPr>
          <p:nvPr>
            <p:ph type="body" idx="1"/>
          </p:nvPr>
        </p:nvSpPr>
        <p:spPr>
          <a:noFill/>
          <a:ln/>
        </p:spPr>
        <p:txBody>
          <a:bodyPr/>
          <a:lstStyle/>
          <a:p>
            <a:endParaRPr lang="zh-CN" altLang="en-US"/>
          </a:p>
        </p:txBody>
      </p:sp>
      <p:sp>
        <p:nvSpPr>
          <p:cNvPr id="321540" name="灯片编号占位符 3"/>
          <p:cNvSpPr>
            <a:spLocks noGrp="1"/>
          </p:cNvSpPr>
          <p:nvPr>
            <p:ph type="sldNum" sz="quarter" idx="5"/>
          </p:nvPr>
        </p:nvSpPr>
        <p:spPr>
          <a:noFill/>
        </p:spPr>
        <p:txBody>
          <a:bodyPr/>
          <a:lstStyle/>
          <a:p>
            <a:fld id="{6268E706-61E8-46E1-90A4-8ABEC5E3F1A7}" type="slidenum">
              <a:rPr lang="zh-CN" altLang="en-US" smtClean="0"/>
              <a:pPr/>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ln/>
        </p:spPr>
        <p:txBody>
          <a:bodyPr/>
          <a:lstStyle/>
          <a:p>
            <a:endParaRPr lang="zh-CN" altLang="en-US"/>
          </a:p>
        </p:txBody>
      </p:sp>
      <p:sp>
        <p:nvSpPr>
          <p:cNvPr id="200708" name="灯片编号占位符 3"/>
          <p:cNvSpPr>
            <a:spLocks noGrp="1"/>
          </p:cNvSpPr>
          <p:nvPr>
            <p:ph type="sldNum" sz="quarter" idx="5"/>
          </p:nvPr>
        </p:nvSpPr>
        <p:spPr>
          <a:noFill/>
        </p:spPr>
        <p:txBody>
          <a:bodyPr/>
          <a:lstStyle/>
          <a:p>
            <a:fld id="{F5734506-C3C5-41AC-850E-6082127C4114}" type="slidenum">
              <a:rPr lang="zh-CN" altLang="en-US" smtClean="0"/>
              <a:pPr/>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幻灯片图像占位符 1"/>
          <p:cNvSpPr>
            <a:spLocks noGrp="1" noRot="1" noChangeAspect="1" noTextEdit="1"/>
          </p:cNvSpPr>
          <p:nvPr>
            <p:ph type="sldImg"/>
          </p:nvPr>
        </p:nvSpPr>
        <p:spPr>
          <a:ln/>
        </p:spPr>
      </p:sp>
      <p:sp>
        <p:nvSpPr>
          <p:cNvPr id="322563" name="备注占位符 2"/>
          <p:cNvSpPr>
            <a:spLocks noGrp="1"/>
          </p:cNvSpPr>
          <p:nvPr>
            <p:ph type="body" idx="1"/>
          </p:nvPr>
        </p:nvSpPr>
        <p:spPr>
          <a:noFill/>
          <a:ln/>
        </p:spPr>
        <p:txBody>
          <a:bodyPr/>
          <a:lstStyle/>
          <a:p>
            <a:endParaRPr lang="zh-CN" altLang="en-US"/>
          </a:p>
        </p:txBody>
      </p:sp>
      <p:sp>
        <p:nvSpPr>
          <p:cNvPr id="322564" name="灯片编号占位符 3"/>
          <p:cNvSpPr>
            <a:spLocks noGrp="1"/>
          </p:cNvSpPr>
          <p:nvPr>
            <p:ph type="sldNum" sz="quarter" idx="5"/>
          </p:nvPr>
        </p:nvSpPr>
        <p:spPr>
          <a:noFill/>
        </p:spPr>
        <p:txBody>
          <a:bodyPr/>
          <a:lstStyle/>
          <a:p>
            <a:fld id="{0F463821-1072-49A4-BDC0-50AC32CFE4E9}" type="slidenum">
              <a:rPr lang="zh-CN" altLang="en-US" smtClean="0"/>
              <a:pPr/>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幻灯片图像占位符 1"/>
          <p:cNvSpPr>
            <a:spLocks noGrp="1" noRot="1" noChangeAspect="1" noTextEdit="1"/>
          </p:cNvSpPr>
          <p:nvPr>
            <p:ph type="sldImg"/>
          </p:nvPr>
        </p:nvSpPr>
        <p:spPr>
          <a:ln/>
        </p:spPr>
      </p:sp>
      <p:sp>
        <p:nvSpPr>
          <p:cNvPr id="323587" name="备注占位符 2"/>
          <p:cNvSpPr>
            <a:spLocks noGrp="1"/>
          </p:cNvSpPr>
          <p:nvPr>
            <p:ph type="body" idx="1"/>
          </p:nvPr>
        </p:nvSpPr>
        <p:spPr>
          <a:noFill/>
          <a:ln/>
        </p:spPr>
        <p:txBody>
          <a:bodyPr/>
          <a:lstStyle/>
          <a:p>
            <a:endParaRPr lang="zh-CN" altLang="en-US" dirty="0"/>
          </a:p>
        </p:txBody>
      </p:sp>
      <p:sp>
        <p:nvSpPr>
          <p:cNvPr id="323588" name="灯片编号占位符 3"/>
          <p:cNvSpPr>
            <a:spLocks noGrp="1"/>
          </p:cNvSpPr>
          <p:nvPr>
            <p:ph type="sldNum" sz="quarter" idx="5"/>
          </p:nvPr>
        </p:nvSpPr>
        <p:spPr>
          <a:noFill/>
        </p:spPr>
        <p:txBody>
          <a:bodyPr/>
          <a:lstStyle/>
          <a:p>
            <a:fld id="{D6D95E5B-82E8-4887-9600-6CA6FEE10267}" type="slidenum">
              <a:rPr lang="zh-CN" altLang="en-US" smtClean="0"/>
              <a:pPr/>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1"/>
          <p:cNvSpPr>
            <a:spLocks noGrp="1" noRot="1" noChangeAspect="1" noTextEdit="1"/>
          </p:cNvSpPr>
          <p:nvPr>
            <p:ph type="sldImg"/>
          </p:nvPr>
        </p:nvSpPr>
        <p:spPr>
          <a:ln/>
        </p:spPr>
      </p:sp>
      <p:sp>
        <p:nvSpPr>
          <p:cNvPr id="324611" name="备注占位符 2"/>
          <p:cNvSpPr>
            <a:spLocks noGrp="1"/>
          </p:cNvSpPr>
          <p:nvPr>
            <p:ph type="body" idx="1"/>
          </p:nvPr>
        </p:nvSpPr>
        <p:spPr>
          <a:noFill/>
          <a:ln/>
        </p:spPr>
        <p:txBody>
          <a:bodyPr/>
          <a:lstStyle/>
          <a:p>
            <a:endParaRPr lang="zh-CN" altLang="en-US"/>
          </a:p>
        </p:txBody>
      </p:sp>
      <p:sp>
        <p:nvSpPr>
          <p:cNvPr id="324612" name="灯片编号占位符 3"/>
          <p:cNvSpPr>
            <a:spLocks noGrp="1"/>
          </p:cNvSpPr>
          <p:nvPr>
            <p:ph type="sldNum" sz="quarter" idx="5"/>
          </p:nvPr>
        </p:nvSpPr>
        <p:spPr>
          <a:noFill/>
        </p:spPr>
        <p:txBody>
          <a:bodyPr/>
          <a:lstStyle/>
          <a:p>
            <a:fld id="{6C9B5550-5E02-418C-B05B-074B3E1BDF88}" type="slidenum">
              <a:rPr lang="zh-CN" altLang="en-US" smtClean="0"/>
              <a:pPr/>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幻灯片图像占位符 1"/>
          <p:cNvSpPr>
            <a:spLocks noGrp="1" noRot="1" noChangeAspect="1" noTextEdit="1"/>
          </p:cNvSpPr>
          <p:nvPr>
            <p:ph type="sldImg"/>
          </p:nvPr>
        </p:nvSpPr>
        <p:spPr>
          <a:ln/>
        </p:spPr>
      </p:sp>
      <p:sp>
        <p:nvSpPr>
          <p:cNvPr id="325635" name="备注占位符 2"/>
          <p:cNvSpPr>
            <a:spLocks noGrp="1"/>
          </p:cNvSpPr>
          <p:nvPr>
            <p:ph type="body" idx="1"/>
          </p:nvPr>
        </p:nvSpPr>
        <p:spPr>
          <a:noFill/>
          <a:ln/>
        </p:spPr>
        <p:txBody>
          <a:bodyPr/>
          <a:lstStyle/>
          <a:p>
            <a:endParaRPr lang="zh-CN" altLang="en-US"/>
          </a:p>
        </p:txBody>
      </p:sp>
      <p:sp>
        <p:nvSpPr>
          <p:cNvPr id="325636" name="灯片编号占位符 3"/>
          <p:cNvSpPr>
            <a:spLocks noGrp="1"/>
          </p:cNvSpPr>
          <p:nvPr>
            <p:ph type="sldNum" sz="quarter" idx="5"/>
          </p:nvPr>
        </p:nvSpPr>
        <p:spPr>
          <a:noFill/>
        </p:spPr>
        <p:txBody>
          <a:bodyPr/>
          <a:lstStyle/>
          <a:p>
            <a:fld id="{C4E05257-2A7E-447C-8474-C6E4B237EC8E}" type="slidenum">
              <a:rPr lang="zh-CN" altLang="en-US" smtClean="0"/>
              <a:pPr/>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幻灯片图像占位符 1"/>
          <p:cNvSpPr>
            <a:spLocks noGrp="1" noRot="1" noChangeAspect="1" noTextEdit="1"/>
          </p:cNvSpPr>
          <p:nvPr>
            <p:ph type="sldImg"/>
          </p:nvPr>
        </p:nvSpPr>
        <p:spPr>
          <a:ln/>
        </p:spPr>
      </p:sp>
      <p:sp>
        <p:nvSpPr>
          <p:cNvPr id="326659" name="备注占位符 2"/>
          <p:cNvSpPr>
            <a:spLocks noGrp="1"/>
          </p:cNvSpPr>
          <p:nvPr>
            <p:ph type="body" idx="1"/>
          </p:nvPr>
        </p:nvSpPr>
        <p:spPr>
          <a:noFill/>
          <a:ln/>
        </p:spPr>
        <p:txBody>
          <a:bodyPr/>
          <a:lstStyle/>
          <a:p>
            <a:endParaRPr lang="zh-CN" altLang="en-US"/>
          </a:p>
        </p:txBody>
      </p:sp>
      <p:sp>
        <p:nvSpPr>
          <p:cNvPr id="326660" name="灯片编号占位符 3"/>
          <p:cNvSpPr>
            <a:spLocks noGrp="1"/>
          </p:cNvSpPr>
          <p:nvPr>
            <p:ph type="sldNum" sz="quarter" idx="5"/>
          </p:nvPr>
        </p:nvSpPr>
        <p:spPr>
          <a:noFill/>
        </p:spPr>
        <p:txBody>
          <a:bodyPr/>
          <a:lstStyle/>
          <a:p>
            <a:fld id="{2A968085-D89A-4FF4-BB0F-644A2F7EA597}" type="slidenum">
              <a:rPr lang="zh-CN" altLang="en-US" smtClean="0"/>
              <a:pPr/>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幻灯片图像占位符 1"/>
          <p:cNvSpPr>
            <a:spLocks noGrp="1" noRot="1" noChangeAspect="1" noTextEdit="1"/>
          </p:cNvSpPr>
          <p:nvPr>
            <p:ph type="sldImg"/>
          </p:nvPr>
        </p:nvSpPr>
        <p:spPr>
          <a:ln/>
        </p:spPr>
      </p:sp>
      <p:sp>
        <p:nvSpPr>
          <p:cNvPr id="327683" name="备注占位符 2"/>
          <p:cNvSpPr>
            <a:spLocks noGrp="1"/>
          </p:cNvSpPr>
          <p:nvPr>
            <p:ph type="body" idx="1"/>
          </p:nvPr>
        </p:nvSpPr>
        <p:spPr>
          <a:noFill/>
          <a:ln/>
        </p:spPr>
        <p:txBody>
          <a:bodyPr/>
          <a:lstStyle/>
          <a:p>
            <a:endParaRPr lang="zh-CN" altLang="en-US"/>
          </a:p>
        </p:txBody>
      </p:sp>
      <p:sp>
        <p:nvSpPr>
          <p:cNvPr id="327684" name="灯片编号占位符 3"/>
          <p:cNvSpPr>
            <a:spLocks noGrp="1"/>
          </p:cNvSpPr>
          <p:nvPr>
            <p:ph type="sldNum" sz="quarter" idx="5"/>
          </p:nvPr>
        </p:nvSpPr>
        <p:spPr>
          <a:noFill/>
        </p:spPr>
        <p:txBody>
          <a:bodyPr/>
          <a:lstStyle/>
          <a:p>
            <a:fld id="{AA788648-ACD6-4907-9933-E8E817060857}" type="slidenum">
              <a:rPr lang="zh-CN" altLang="en-US" smtClean="0"/>
              <a:pPr/>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幻灯片图像占位符 1"/>
          <p:cNvSpPr>
            <a:spLocks noGrp="1" noRot="1" noChangeAspect="1" noTextEdit="1"/>
          </p:cNvSpPr>
          <p:nvPr>
            <p:ph type="sldImg"/>
          </p:nvPr>
        </p:nvSpPr>
        <p:spPr>
          <a:ln/>
        </p:spPr>
      </p:sp>
      <p:sp>
        <p:nvSpPr>
          <p:cNvPr id="328707" name="备注占位符 2"/>
          <p:cNvSpPr>
            <a:spLocks noGrp="1"/>
          </p:cNvSpPr>
          <p:nvPr>
            <p:ph type="body" idx="1"/>
          </p:nvPr>
        </p:nvSpPr>
        <p:spPr>
          <a:noFill/>
          <a:ln/>
        </p:spPr>
        <p:txBody>
          <a:bodyPr/>
          <a:lstStyle/>
          <a:p>
            <a:endParaRPr lang="zh-CN" altLang="en-US"/>
          </a:p>
        </p:txBody>
      </p:sp>
      <p:sp>
        <p:nvSpPr>
          <p:cNvPr id="328708" name="灯片编号占位符 3"/>
          <p:cNvSpPr>
            <a:spLocks noGrp="1"/>
          </p:cNvSpPr>
          <p:nvPr>
            <p:ph type="sldNum" sz="quarter" idx="5"/>
          </p:nvPr>
        </p:nvSpPr>
        <p:spPr>
          <a:noFill/>
        </p:spPr>
        <p:txBody>
          <a:bodyPr/>
          <a:lstStyle/>
          <a:p>
            <a:fld id="{0CCA5BB9-97C9-4CD2-9DBF-08B46D158B5C}" type="slidenum">
              <a:rPr lang="zh-CN" altLang="en-US" smtClean="0"/>
              <a:pPr/>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ln/>
        </p:spPr>
      </p:sp>
      <p:sp>
        <p:nvSpPr>
          <p:cNvPr id="329731" name="备注占位符 2"/>
          <p:cNvSpPr>
            <a:spLocks noGrp="1"/>
          </p:cNvSpPr>
          <p:nvPr>
            <p:ph type="body" idx="1"/>
          </p:nvPr>
        </p:nvSpPr>
        <p:spPr>
          <a:noFill/>
          <a:ln/>
        </p:spPr>
        <p:txBody>
          <a:bodyPr/>
          <a:lstStyle/>
          <a:p>
            <a:endParaRPr lang="zh-CN" altLang="en-US"/>
          </a:p>
        </p:txBody>
      </p:sp>
      <p:sp>
        <p:nvSpPr>
          <p:cNvPr id="329732" name="灯片编号占位符 3"/>
          <p:cNvSpPr>
            <a:spLocks noGrp="1"/>
          </p:cNvSpPr>
          <p:nvPr>
            <p:ph type="sldNum" sz="quarter" idx="5"/>
          </p:nvPr>
        </p:nvSpPr>
        <p:spPr>
          <a:noFill/>
        </p:spPr>
        <p:txBody>
          <a:bodyPr/>
          <a:lstStyle/>
          <a:p>
            <a:fld id="{91D1A0BC-8DD2-4DB9-BF31-1879CB5C724A}" type="slidenum">
              <a:rPr lang="zh-CN" altLang="en-US" smtClean="0"/>
              <a:pPr/>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幻灯片图像占位符 1"/>
          <p:cNvSpPr>
            <a:spLocks noGrp="1" noRot="1" noChangeAspect="1" noTextEdit="1"/>
          </p:cNvSpPr>
          <p:nvPr>
            <p:ph type="sldImg"/>
          </p:nvPr>
        </p:nvSpPr>
        <p:spPr>
          <a:ln/>
        </p:spPr>
      </p:sp>
      <p:sp>
        <p:nvSpPr>
          <p:cNvPr id="330755" name="备注占位符 2"/>
          <p:cNvSpPr>
            <a:spLocks noGrp="1"/>
          </p:cNvSpPr>
          <p:nvPr>
            <p:ph type="body" idx="1"/>
          </p:nvPr>
        </p:nvSpPr>
        <p:spPr>
          <a:noFill/>
          <a:ln/>
        </p:spPr>
        <p:txBody>
          <a:bodyPr/>
          <a:lstStyle/>
          <a:p>
            <a:endParaRPr lang="zh-CN" altLang="en-US"/>
          </a:p>
        </p:txBody>
      </p:sp>
      <p:sp>
        <p:nvSpPr>
          <p:cNvPr id="330756" name="灯片编号占位符 3"/>
          <p:cNvSpPr>
            <a:spLocks noGrp="1"/>
          </p:cNvSpPr>
          <p:nvPr>
            <p:ph type="sldNum" sz="quarter" idx="5"/>
          </p:nvPr>
        </p:nvSpPr>
        <p:spPr>
          <a:noFill/>
        </p:spPr>
        <p:txBody>
          <a:bodyPr/>
          <a:lstStyle/>
          <a:p>
            <a:fld id="{A3F29BE1-B7E0-4BD4-B6B5-AD7D170430E8}" type="slidenum">
              <a:rPr lang="zh-CN" altLang="en-US" smtClean="0"/>
              <a:pPr/>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幻灯片图像占位符 1"/>
          <p:cNvSpPr>
            <a:spLocks noGrp="1" noRot="1" noChangeAspect="1" noTextEdit="1"/>
          </p:cNvSpPr>
          <p:nvPr>
            <p:ph type="sldImg"/>
          </p:nvPr>
        </p:nvSpPr>
        <p:spPr>
          <a:ln/>
        </p:spPr>
      </p:sp>
      <p:sp>
        <p:nvSpPr>
          <p:cNvPr id="331779" name="备注占位符 2"/>
          <p:cNvSpPr>
            <a:spLocks noGrp="1"/>
          </p:cNvSpPr>
          <p:nvPr>
            <p:ph type="body" idx="1"/>
          </p:nvPr>
        </p:nvSpPr>
        <p:spPr>
          <a:noFill/>
          <a:ln/>
        </p:spPr>
        <p:txBody>
          <a:bodyPr/>
          <a:lstStyle/>
          <a:p>
            <a:endParaRPr lang="zh-CN" altLang="en-US"/>
          </a:p>
        </p:txBody>
      </p:sp>
      <p:sp>
        <p:nvSpPr>
          <p:cNvPr id="331780" name="灯片编号占位符 3"/>
          <p:cNvSpPr>
            <a:spLocks noGrp="1"/>
          </p:cNvSpPr>
          <p:nvPr>
            <p:ph type="sldNum" sz="quarter" idx="5"/>
          </p:nvPr>
        </p:nvSpPr>
        <p:spPr>
          <a:noFill/>
        </p:spPr>
        <p:txBody>
          <a:bodyPr/>
          <a:lstStyle/>
          <a:p>
            <a:fld id="{1176A085-5D2C-4216-B53F-30FC0C2D8510}" type="slidenum">
              <a:rPr lang="zh-CN" altLang="en-US" smtClean="0"/>
              <a:pPr/>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ln/>
        </p:spPr>
      </p:sp>
      <p:sp>
        <p:nvSpPr>
          <p:cNvPr id="201731" name="备注占位符 2"/>
          <p:cNvSpPr>
            <a:spLocks noGrp="1"/>
          </p:cNvSpPr>
          <p:nvPr>
            <p:ph type="body" idx="1"/>
          </p:nvPr>
        </p:nvSpPr>
        <p:spPr>
          <a:noFill/>
          <a:ln/>
        </p:spPr>
        <p:txBody>
          <a:bodyPr/>
          <a:lstStyle/>
          <a:p>
            <a:endParaRPr lang="zh-CN" altLang="en-US"/>
          </a:p>
        </p:txBody>
      </p:sp>
      <p:sp>
        <p:nvSpPr>
          <p:cNvPr id="201732" name="灯片编号占位符 3"/>
          <p:cNvSpPr>
            <a:spLocks noGrp="1"/>
          </p:cNvSpPr>
          <p:nvPr>
            <p:ph type="sldNum" sz="quarter" idx="5"/>
          </p:nvPr>
        </p:nvSpPr>
        <p:spPr>
          <a:noFill/>
        </p:spPr>
        <p:txBody>
          <a:bodyPr/>
          <a:lstStyle/>
          <a:p>
            <a:fld id="{E3D5EEA9-1572-4A70-93CC-724174BA579C}" type="slidenum">
              <a:rPr lang="zh-CN" altLang="en-US" smtClean="0"/>
              <a:pPr/>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幻灯片图像占位符 1"/>
          <p:cNvSpPr>
            <a:spLocks noGrp="1" noRot="1" noChangeAspect="1" noTextEdit="1"/>
          </p:cNvSpPr>
          <p:nvPr>
            <p:ph type="sldImg"/>
          </p:nvPr>
        </p:nvSpPr>
        <p:spPr>
          <a:ln/>
        </p:spPr>
      </p:sp>
      <p:sp>
        <p:nvSpPr>
          <p:cNvPr id="332803" name="备注占位符 2"/>
          <p:cNvSpPr>
            <a:spLocks noGrp="1"/>
          </p:cNvSpPr>
          <p:nvPr>
            <p:ph type="body" idx="1"/>
          </p:nvPr>
        </p:nvSpPr>
        <p:spPr>
          <a:noFill/>
          <a:ln/>
        </p:spPr>
        <p:txBody>
          <a:bodyPr/>
          <a:lstStyle/>
          <a:p>
            <a:endParaRPr lang="zh-CN" altLang="en-US"/>
          </a:p>
        </p:txBody>
      </p:sp>
      <p:sp>
        <p:nvSpPr>
          <p:cNvPr id="332804" name="灯片编号占位符 3"/>
          <p:cNvSpPr>
            <a:spLocks noGrp="1"/>
          </p:cNvSpPr>
          <p:nvPr>
            <p:ph type="sldNum" sz="quarter" idx="5"/>
          </p:nvPr>
        </p:nvSpPr>
        <p:spPr>
          <a:noFill/>
        </p:spPr>
        <p:txBody>
          <a:bodyPr/>
          <a:lstStyle/>
          <a:p>
            <a:fld id="{F232C15B-095A-4C7A-921E-DD67F0EEF151}" type="slidenum">
              <a:rPr lang="zh-CN" altLang="en-US" smtClean="0"/>
              <a:pPr/>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幻灯片图像占位符 1"/>
          <p:cNvSpPr>
            <a:spLocks noGrp="1" noRot="1" noChangeAspect="1" noTextEdit="1"/>
          </p:cNvSpPr>
          <p:nvPr>
            <p:ph type="sldImg"/>
          </p:nvPr>
        </p:nvSpPr>
        <p:spPr>
          <a:ln/>
        </p:spPr>
      </p:sp>
      <p:sp>
        <p:nvSpPr>
          <p:cNvPr id="333827" name="备注占位符 2"/>
          <p:cNvSpPr>
            <a:spLocks noGrp="1"/>
          </p:cNvSpPr>
          <p:nvPr>
            <p:ph type="body" idx="1"/>
          </p:nvPr>
        </p:nvSpPr>
        <p:spPr>
          <a:noFill/>
          <a:ln/>
        </p:spPr>
        <p:txBody>
          <a:bodyPr/>
          <a:lstStyle/>
          <a:p>
            <a:endParaRPr lang="zh-CN" altLang="en-US"/>
          </a:p>
        </p:txBody>
      </p:sp>
      <p:sp>
        <p:nvSpPr>
          <p:cNvPr id="333828" name="灯片编号占位符 3"/>
          <p:cNvSpPr>
            <a:spLocks noGrp="1"/>
          </p:cNvSpPr>
          <p:nvPr>
            <p:ph type="sldNum" sz="quarter" idx="5"/>
          </p:nvPr>
        </p:nvSpPr>
        <p:spPr>
          <a:noFill/>
        </p:spPr>
        <p:txBody>
          <a:bodyPr/>
          <a:lstStyle/>
          <a:p>
            <a:fld id="{36FA0DC8-DC91-4501-95E6-AF2B20703DBE}" type="slidenum">
              <a:rPr lang="zh-CN" altLang="en-US" smtClean="0"/>
              <a:pPr/>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幻灯片图像占位符 1"/>
          <p:cNvSpPr>
            <a:spLocks noGrp="1" noRot="1" noChangeAspect="1" noTextEdit="1"/>
          </p:cNvSpPr>
          <p:nvPr>
            <p:ph type="sldImg"/>
          </p:nvPr>
        </p:nvSpPr>
        <p:spPr>
          <a:ln/>
        </p:spPr>
      </p:sp>
      <p:sp>
        <p:nvSpPr>
          <p:cNvPr id="334851" name="备注占位符 2"/>
          <p:cNvSpPr>
            <a:spLocks noGrp="1"/>
          </p:cNvSpPr>
          <p:nvPr>
            <p:ph type="body" idx="1"/>
          </p:nvPr>
        </p:nvSpPr>
        <p:spPr>
          <a:noFill/>
          <a:ln/>
        </p:spPr>
        <p:txBody>
          <a:bodyPr/>
          <a:lstStyle/>
          <a:p>
            <a:endParaRPr lang="zh-CN" altLang="en-US" dirty="0"/>
          </a:p>
        </p:txBody>
      </p:sp>
      <p:sp>
        <p:nvSpPr>
          <p:cNvPr id="334852" name="灯片编号占位符 3"/>
          <p:cNvSpPr>
            <a:spLocks noGrp="1"/>
          </p:cNvSpPr>
          <p:nvPr>
            <p:ph type="sldNum" sz="quarter" idx="5"/>
          </p:nvPr>
        </p:nvSpPr>
        <p:spPr>
          <a:noFill/>
        </p:spPr>
        <p:txBody>
          <a:bodyPr/>
          <a:lstStyle/>
          <a:p>
            <a:fld id="{30FBEFC2-954C-412B-8AE3-1832158DE043}" type="slidenum">
              <a:rPr lang="zh-CN" altLang="en-US" smtClean="0"/>
              <a:pPr/>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幻灯片图像占位符 1"/>
          <p:cNvSpPr>
            <a:spLocks noGrp="1" noRot="1" noChangeAspect="1" noTextEdit="1"/>
          </p:cNvSpPr>
          <p:nvPr>
            <p:ph type="sldImg"/>
          </p:nvPr>
        </p:nvSpPr>
        <p:spPr>
          <a:ln/>
        </p:spPr>
      </p:sp>
      <p:sp>
        <p:nvSpPr>
          <p:cNvPr id="335875" name="备注占位符 2"/>
          <p:cNvSpPr>
            <a:spLocks noGrp="1"/>
          </p:cNvSpPr>
          <p:nvPr>
            <p:ph type="body" idx="1"/>
          </p:nvPr>
        </p:nvSpPr>
        <p:spPr>
          <a:noFill/>
          <a:ln/>
        </p:spPr>
        <p:txBody>
          <a:bodyPr/>
          <a:lstStyle/>
          <a:p>
            <a:endParaRPr lang="zh-CN" altLang="en-US"/>
          </a:p>
        </p:txBody>
      </p:sp>
      <p:sp>
        <p:nvSpPr>
          <p:cNvPr id="335876" name="灯片编号占位符 3"/>
          <p:cNvSpPr>
            <a:spLocks noGrp="1"/>
          </p:cNvSpPr>
          <p:nvPr>
            <p:ph type="sldNum" sz="quarter" idx="5"/>
          </p:nvPr>
        </p:nvSpPr>
        <p:spPr>
          <a:noFill/>
        </p:spPr>
        <p:txBody>
          <a:bodyPr/>
          <a:lstStyle/>
          <a:p>
            <a:fld id="{80052337-DA6D-43D7-A3C4-F5A631771708}" type="slidenum">
              <a:rPr lang="zh-CN" altLang="en-US" smtClean="0"/>
              <a:pPr/>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幻灯片图像占位符 1"/>
          <p:cNvSpPr>
            <a:spLocks noGrp="1" noRot="1" noChangeAspect="1" noTextEdit="1"/>
          </p:cNvSpPr>
          <p:nvPr>
            <p:ph type="sldImg"/>
          </p:nvPr>
        </p:nvSpPr>
        <p:spPr>
          <a:ln/>
        </p:spPr>
      </p:sp>
      <p:sp>
        <p:nvSpPr>
          <p:cNvPr id="336899" name="备注占位符 2"/>
          <p:cNvSpPr>
            <a:spLocks noGrp="1"/>
          </p:cNvSpPr>
          <p:nvPr>
            <p:ph type="body" idx="1"/>
          </p:nvPr>
        </p:nvSpPr>
        <p:spPr>
          <a:noFill/>
          <a:ln/>
        </p:spPr>
        <p:txBody>
          <a:bodyPr/>
          <a:lstStyle/>
          <a:p>
            <a:endParaRPr lang="zh-CN" altLang="en-US"/>
          </a:p>
        </p:txBody>
      </p:sp>
      <p:sp>
        <p:nvSpPr>
          <p:cNvPr id="336900" name="灯片编号占位符 3"/>
          <p:cNvSpPr>
            <a:spLocks noGrp="1"/>
          </p:cNvSpPr>
          <p:nvPr>
            <p:ph type="sldNum" sz="quarter" idx="5"/>
          </p:nvPr>
        </p:nvSpPr>
        <p:spPr>
          <a:noFill/>
        </p:spPr>
        <p:txBody>
          <a:bodyPr/>
          <a:lstStyle/>
          <a:p>
            <a:fld id="{B53D0E11-64D6-49C5-8B39-BCBAC60A76DF}" type="slidenum">
              <a:rPr lang="zh-CN" altLang="en-US" smtClean="0"/>
              <a:pPr/>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幻灯片图像占位符 1"/>
          <p:cNvSpPr>
            <a:spLocks noGrp="1" noRot="1" noChangeAspect="1" noTextEdit="1"/>
          </p:cNvSpPr>
          <p:nvPr>
            <p:ph type="sldImg"/>
          </p:nvPr>
        </p:nvSpPr>
        <p:spPr>
          <a:ln/>
        </p:spPr>
      </p:sp>
      <p:sp>
        <p:nvSpPr>
          <p:cNvPr id="337923" name="备注占位符 2"/>
          <p:cNvSpPr>
            <a:spLocks noGrp="1"/>
          </p:cNvSpPr>
          <p:nvPr>
            <p:ph type="body" idx="1"/>
          </p:nvPr>
        </p:nvSpPr>
        <p:spPr>
          <a:noFill/>
          <a:ln/>
        </p:spPr>
        <p:txBody>
          <a:bodyPr/>
          <a:lstStyle/>
          <a:p>
            <a:endParaRPr lang="zh-CN" altLang="en-US"/>
          </a:p>
        </p:txBody>
      </p:sp>
      <p:sp>
        <p:nvSpPr>
          <p:cNvPr id="337924" name="灯片编号占位符 3"/>
          <p:cNvSpPr>
            <a:spLocks noGrp="1"/>
          </p:cNvSpPr>
          <p:nvPr>
            <p:ph type="sldNum" sz="quarter" idx="5"/>
          </p:nvPr>
        </p:nvSpPr>
        <p:spPr>
          <a:noFill/>
        </p:spPr>
        <p:txBody>
          <a:bodyPr/>
          <a:lstStyle/>
          <a:p>
            <a:fld id="{6C5BBB75-E09D-427D-B51A-2D626EA745DD}" type="slidenum">
              <a:rPr lang="zh-CN" altLang="en-US" smtClean="0"/>
              <a:pPr/>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幻灯片图像占位符 1"/>
          <p:cNvSpPr>
            <a:spLocks noGrp="1" noRot="1" noChangeAspect="1" noTextEdit="1"/>
          </p:cNvSpPr>
          <p:nvPr>
            <p:ph type="sldImg"/>
          </p:nvPr>
        </p:nvSpPr>
        <p:spPr>
          <a:ln/>
        </p:spPr>
      </p:sp>
      <p:sp>
        <p:nvSpPr>
          <p:cNvPr id="338947" name="备注占位符 2"/>
          <p:cNvSpPr>
            <a:spLocks noGrp="1"/>
          </p:cNvSpPr>
          <p:nvPr>
            <p:ph type="body" idx="1"/>
          </p:nvPr>
        </p:nvSpPr>
        <p:spPr>
          <a:noFill/>
          <a:ln/>
        </p:spPr>
        <p:txBody>
          <a:bodyPr/>
          <a:lstStyle/>
          <a:p>
            <a:endParaRPr lang="zh-CN" altLang="en-US"/>
          </a:p>
        </p:txBody>
      </p:sp>
      <p:sp>
        <p:nvSpPr>
          <p:cNvPr id="338948" name="灯片编号占位符 3"/>
          <p:cNvSpPr>
            <a:spLocks noGrp="1"/>
          </p:cNvSpPr>
          <p:nvPr>
            <p:ph type="sldNum" sz="quarter" idx="5"/>
          </p:nvPr>
        </p:nvSpPr>
        <p:spPr>
          <a:noFill/>
        </p:spPr>
        <p:txBody>
          <a:bodyPr/>
          <a:lstStyle/>
          <a:p>
            <a:fld id="{B4BBE02C-9D8A-44E4-AE10-08352AA8756B}" type="slidenum">
              <a:rPr lang="zh-CN" altLang="en-US" smtClean="0"/>
              <a:pPr/>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幻灯片图像占位符 1"/>
          <p:cNvSpPr>
            <a:spLocks noGrp="1" noRot="1" noChangeAspect="1" noTextEdit="1"/>
          </p:cNvSpPr>
          <p:nvPr>
            <p:ph type="sldImg"/>
          </p:nvPr>
        </p:nvSpPr>
        <p:spPr>
          <a:ln/>
        </p:spPr>
      </p:sp>
      <p:sp>
        <p:nvSpPr>
          <p:cNvPr id="339971" name="备注占位符 2"/>
          <p:cNvSpPr>
            <a:spLocks noGrp="1"/>
          </p:cNvSpPr>
          <p:nvPr>
            <p:ph type="body" idx="1"/>
          </p:nvPr>
        </p:nvSpPr>
        <p:spPr>
          <a:noFill/>
          <a:ln/>
        </p:spPr>
        <p:txBody>
          <a:bodyPr/>
          <a:lstStyle/>
          <a:p>
            <a:endParaRPr lang="zh-CN" altLang="en-US"/>
          </a:p>
        </p:txBody>
      </p:sp>
      <p:sp>
        <p:nvSpPr>
          <p:cNvPr id="339972" name="灯片编号占位符 3"/>
          <p:cNvSpPr>
            <a:spLocks noGrp="1"/>
          </p:cNvSpPr>
          <p:nvPr>
            <p:ph type="sldNum" sz="quarter" idx="5"/>
          </p:nvPr>
        </p:nvSpPr>
        <p:spPr>
          <a:noFill/>
        </p:spPr>
        <p:txBody>
          <a:bodyPr/>
          <a:lstStyle/>
          <a:p>
            <a:fld id="{486CB237-27F2-40C9-8598-093BFC200B96}" type="slidenum">
              <a:rPr lang="zh-CN" altLang="en-US" smtClean="0"/>
              <a:pPr/>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幻灯片图像占位符 1"/>
          <p:cNvSpPr>
            <a:spLocks noGrp="1" noRot="1" noChangeAspect="1" noTextEdit="1"/>
          </p:cNvSpPr>
          <p:nvPr>
            <p:ph type="sldImg"/>
          </p:nvPr>
        </p:nvSpPr>
        <p:spPr>
          <a:ln/>
        </p:spPr>
      </p:sp>
      <p:sp>
        <p:nvSpPr>
          <p:cNvPr id="340995" name="备注占位符 2"/>
          <p:cNvSpPr>
            <a:spLocks noGrp="1"/>
          </p:cNvSpPr>
          <p:nvPr>
            <p:ph type="body" idx="1"/>
          </p:nvPr>
        </p:nvSpPr>
        <p:spPr>
          <a:noFill/>
          <a:ln/>
        </p:spPr>
        <p:txBody>
          <a:bodyPr/>
          <a:lstStyle/>
          <a:p>
            <a:endParaRPr lang="zh-CN" altLang="en-US" dirty="0"/>
          </a:p>
        </p:txBody>
      </p:sp>
      <p:sp>
        <p:nvSpPr>
          <p:cNvPr id="340996" name="灯片编号占位符 3"/>
          <p:cNvSpPr>
            <a:spLocks noGrp="1"/>
          </p:cNvSpPr>
          <p:nvPr>
            <p:ph type="sldNum" sz="quarter" idx="5"/>
          </p:nvPr>
        </p:nvSpPr>
        <p:spPr>
          <a:noFill/>
        </p:spPr>
        <p:txBody>
          <a:bodyPr/>
          <a:lstStyle/>
          <a:p>
            <a:fld id="{7C47DA9A-3FB9-4BD8-B9DB-0DA0A58E0A6D}" type="slidenum">
              <a:rPr lang="zh-CN" altLang="en-US" smtClean="0"/>
              <a:pPr/>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幻灯片图像占位符 1"/>
          <p:cNvSpPr>
            <a:spLocks noGrp="1" noRot="1" noChangeAspect="1" noTextEdit="1"/>
          </p:cNvSpPr>
          <p:nvPr>
            <p:ph type="sldImg"/>
          </p:nvPr>
        </p:nvSpPr>
        <p:spPr>
          <a:ln/>
        </p:spPr>
      </p:sp>
      <p:sp>
        <p:nvSpPr>
          <p:cNvPr id="342019" name="备注占位符 2"/>
          <p:cNvSpPr>
            <a:spLocks noGrp="1"/>
          </p:cNvSpPr>
          <p:nvPr>
            <p:ph type="body" idx="1"/>
          </p:nvPr>
        </p:nvSpPr>
        <p:spPr>
          <a:noFill/>
          <a:ln/>
        </p:spPr>
        <p:txBody>
          <a:bodyPr/>
          <a:lstStyle/>
          <a:p>
            <a:endParaRPr lang="zh-CN" altLang="en-US"/>
          </a:p>
        </p:txBody>
      </p:sp>
      <p:sp>
        <p:nvSpPr>
          <p:cNvPr id="342020" name="灯片编号占位符 3"/>
          <p:cNvSpPr>
            <a:spLocks noGrp="1"/>
          </p:cNvSpPr>
          <p:nvPr>
            <p:ph type="sldNum" sz="quarter" idx="5"/>
          </p:nvPr>
        </p:nvSpPr>
        <p:spPr>
          <a:noFill/>
        </p:spPr>
        <p:txBody>
          <a:bodyPr/>
          <a:lstStyle/>
          <a:p>
            <a:fld id="{B4687CF6-6F04-48C7-978E-7FDA4713A84C}" type="slidenum">
              <a:rPr lang="zh-CN" altLang="en-US" smtClean="0"/>
              <a:pPr/>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ln/>
        </p:spPr>
        <p:txBody>
          <a:bodyPr/>
          <a:lstStyle/>
          <a:p>
            <a:endParaRPr lang="zh-CN" altLang="en-US"/>
          </a:p>
        </p:txBody>
      </p:sp>
      <p:sp>
        <p:nvSpPr>
          <p:cNvPr id="202756" name="灯片编号占位符 3"/>
          <p:cNvSpPr>
            <a:spLocks noGrp="1"/>
          </p:cNvSpPr>
          <p:nvPr>
            <p:ph type="sldNum" sz="quarter" idx="5"/>
          </p:nvPr>
        </p:nvSpPr>
        <p:spPr>
          <a:noFill/>
        </p:spPr>
        <p:txBody>
          <a:bodyPr/>
          <a:lstStyle/>
          <a:p>
            <a:fld id="{0B5A6A31-C0AE-4826-98E9-3B328F18DF1E}" type="slidenum">
              <a:rPr lang="zh-CN" altLang="en-US" smtClean="0"/>
              <a:pPr/>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幻灯片图像占位符 1"/>
          <p:cNvSpPr>
            <a:spLocks noGrp="1" noRot="1" noChangeAspect="1" noTextEdit="1"/>
          </p:cNvSpPr>
          <p:nvPr>
            <p:ph type="sldImg"/>
          </p:nvPr>
        </p:nvSpPr>
        <p:spPr>
          <a:ln/>
        </p:spPr>
      </p:sp>
      <p:sp>
        <p:nvSpPr>
          <p:cNvPr id="343043" name="备注占位符 2"/>
          <p:cNvSpPr>
            <a:spLocks noGrp="1"/>
          </p:cNvSpPr>
          <p:nvPr>
            <p:ph type="body" idx="1"/>
          </p:nvPr>
        </p:nvSpPr>
        <p:spPr>
          <a:noFill/>
          <a:ln/>
        </p:spPr>
        <p:txBody>
          <a:bodyPr/>
          <a:lstStyle/>
          <a:p>
            <a:endParaRPr lang="zh-CN" altLang="en-US"/>
          </a:p>
        </p:txBody>
      </p:sp>
      <p:sp>
        <p:nvSpPr>
          <p:cNvPr id="343044" name="灯片编号占位符 3"/>
          <p:cNvSpPr>
            <a:spLocks noGrp="1"/>
          </p:cNvSpPr>
          <p:nvPr>
            <p:ph type="sldNum" sz="quarter" idx="5"/>
          </p:nvPr>
        </p:nvSpPr>
        <p:spPr>
          <a:noFill/>
        </p:spPr>
        <p:txBody>
          <a:bodyPr/>
          <a:lstStyle/>
          <a:p>
            <a:fld id="{89793D04-4F3A-4B57-B913-F67612E90BD9}" type="slidenum">
              <a:rPr lang="zh-CN" altLang="en-US" smtClean="0"/>
              <a:pPr/>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幻灯片图像占位符 1"/>
          <p:cNvSpPr>
            <a:spLocks noGrp="1" noRot="1" noChangeAspect="1" noTextEdit="1"/>
          </p:cNvSpPr>
          <p:nvPr>
            <p:ph type="sldImg"/>
          </p:nvPr>
        </p:nvSpPr>
        <p:spPr>
          <a:ln/>
        </p:spPr>
      </p:sp>
      <p:sp>
        <p:nvSpPr>
          <p:cNvPr id="344067" name="备注占位符 2"/>
          <p:cNvSpPr>
            <a:spLocks noGrp="1"/>
          </p:cNvSpPr>
          <p:nvPr>
            <p:ph type="body" idx="1"/>
          </p:nvPr>
        </p:nvSpPr>
        <p:spPr>
          <a:noFill/>
          <a:ln/>
        </p:spPr>
        <p:txBody>
          <a:bodyPr/>
          <a:lstStyle/>
          <a:p>
            <a:endParaRPr lang="zh-CN" altLang="en-US"/>
          </a:p>
        </p:txBody>
      </p:sp>
      <p:sp>
        <p:nvSpPr>
          <p:cNvPr id="344068" name="灯片编号占位符 3"/>
          <p:cNvSpPr>
            <a:spLocks noGrp="1"/>
          </p:cNvSpPr>
          <p:nvPr>
            <p:ph type="sldNum" sz="quarter" idx="5"/>
          </p:nvPr>
        </p:nvSpPr>
        <p:spPr>
          <a:noFill/>
        </p:spPr>
        <p:txBody>
          <a:bodyPr/>
          <a:lstStyle/>
          <a:p>
            <a:fld id="{12A15F6D-A78B-4A62-BE3B-AFB34749819B}" type="slidenum">
              <a:rPr lang="zh-CN" altLang="en-US" smtClean="0"/>
              <a:pPr/>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幻灯片图像占位符 1"/>
          <p:cNvSpPr>
            <a:spLocks noGrp="1" noRot="1" noChangeAspect="1" noTextEdit="1"/>
          </p:cNvSpPr>
          <p:nvPr>
            <p:ph type="sldImg"/>
          </p:nvPr>
        </p:nvSpPr>
        <p:spPr>
          <a:ln/>
        </p:spPr>
      </p:sp>
      <p:sp>
        <p:nvSpPr>
          <p:cNvPr id="345091" name="备注占位符 2"/>
          <p:cNvSpPr>
            <a:spLocks noGrp="1"/>
          </p:cNvSpPr>
          <p:nvPr>
            <p:ph type="body" idx="1"/>
          </p:nvPr>
        </p:nvSpPr>
        <p:spPr>
          <a:noFill/>
          <a:ln/>
        </p:spPr>
        <p:txBody>
          <a:bodyPr/>
          <a:lstStyle/>
          <a:p>
            <a:endParaRPr lang="zh-CN" altLang="en-US"/>
          </a:p>
        </p:txBody>
      </p:sp>
      <p:sp>
        <p:nvSpPr>
          <p:cNvPr id="345092" name="灯片编号占位符 3"/>
          <p:cNvSpPr>
            <a:spLocks noGrp="1"/>
          </p:cNvSpPr>
          <p:nvPr>
            <p:ph type="sldNum" sz="quarter" idx="5"/>
          </p:nvPr>
        </p:nvSpPr>
        <p:spPr>
          <a:noFill/>
        </p:spPr>
        <p:txBody>
          <a:bodyPr/>
          <a:lstStyle/>
          <a:p>
            <a:fld id="{C3C2EA36-22B9-4F99-B1D6-333796A35B14}" type="slidenum">
              <a:rPr lang="zh-CN" altLang="en-US" smtClean="0"/>
              <a:pPr/>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幻灯片图像占位符 1"/>
          <p:cNvSpPr>
            <a:spLocks noGrp="1" noRot="1" noChangeAspect="1" noTextEdit="1"/>
          </p:cNvSpPr>
          <p:nvPr>
            <p:ph type="sldImg"/>
          </p:nvPr>
        </p:nvSpPr>
        <p:spPr>
          <a:ln/>
        </p:spPr>
      </p:sp>
      <p:sp>
        <p:nvSpPr>
          <p:cNvPr id="346115" name="备注占位符 2"/>
          <p:cNvSpPr>
            <a:spLocks noGrp="1"/>
          </p:cNvSpPr>
          <p:nvPr>
            <p:ph type="body" idx="1"/>
          </p:nvPr>
        </p:nvSpPr>
        <p:spPr>
          <a:noFill/>
          <a:ln/>
        </p:spPr>
        <p:txBody>
          <a:bodyPr/>
          <a:lstStyle/>
          <a:p>
            <a:endParaRPr lang="zh-CN" altLang="en-US"/>
          </a:p>
        </p:txBody>
      </p:sp>
      <p:sp>
        <p:nvSpPr>
          <p:cNvPr id="346116" name="灯片编号占位符 3"/>
          <p:cNvSpPr>
            <a:spLocks noGrp="1"/>
          </p:cNvSpPr>
          <p:nvPr>
            <p:ph type="sldNum" sz="quarter" idx="5"/>
          </p:nvPr>
        </p:nvSpPr>
        <p:spPr>
          <a:noFill/>
        </p:spPr>
        <p:txBody>
          <a:bodyPr/>
          <a:lstStyle/>
          <a:p>
            <a:fld id="{C6F3106C-5075-4EB9-99A3-E9306FD9EDB7}" type="slidenum">
              <a:rPr lang="zh-CN" altLang="en-US" smtClean="0"/>
              <a:pPr/>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幻灯片图像占位符 1"/>
          <p:cNvSpPr>
            <a:spLocks noGrp="1" noRot="1" noChangeAspect="1" noTextEdit="1"/>
          </p:cNvSpPr>
          <p:nvPr>
            <p:ph type="sldImg"/>
          </p:nvPr>
        </p:nvSpPr>
        <p:spPr>
          <a:ln/>
        </p:spPr>
      </p:sp>
      <p:sp>
        <p:nvSpPr>
          <p:cNvPr id="347139" name="备注占位符 2"/>
          <p:cNvSpPr>
            <a:spLocks noGrp="1"/>
          </p:cNvSpPr>
          <p:nvPr>
            <p:ph type="body" idx="1"/>
          </p:nvPr>
        </p:nvSpPr>
        <p:spPr>
          <a:noFill/>
          <a:ln/>
        </p:spPr>
        <p:txBody>
          <a:bodyPr/>
          <a:lstStyle/>
          <a:p>
            <a:endParaRPr lang="zh-CN" altLang="en-US"/>
          </a:p>
        </p:txBody>
      </p:sp>
      <p:sp>
        <p:nvSpPr>
          <p:cNvPr id="347140" name="灯片编号占位符 3"/>
          <p:cNvSpPr>
            <a:spLocks noGrp="1"/>
          </p:cNvSpPr>
          <p:nvPr>
            <p:ph type="sldNum" sz="quarter" idx="5"/>
          </p:nvPr>
        </p:nvSpPr>
        <p:spPr>
          <a:noFill/>
        </p:spPr>
        <p:txBody>
          <a:bodyPr/>
          <a:lstStyle/>
          <a:p>
            <a:fld id="{E23B1BD4-32C1-4541-B150-582E8FDD1670}" type="slidenum">
              <a:rPr lang="zh-CN" altLang="en-US" smtClean="0"/>
              <a:pPr/>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幻灯片图像占位符 1"/>
          <p:cNvSpPr>
            <a:spLocks noGrp="1" noRot="1" noChangeAspect="1" noTextEdit="1"/>
          </p:cNvSpPr>
          <p:nvPr>
            <p:ph type="sldImg"/>
          </p:nvPr>
        </p:nvSpPr>
        <p:spPr>
          <a:ln/>
        </p:spPr>
      </p:sp>
      <p:sp>
        <p:nvSpPr>
          <p:cNvPr id="348163" name="备注占位符 2"/>
          <p:cNvSpPr>
            <a:spLocks noGrp="1"/>
          </p:cNvSpPr>
          <p:nvPr>
            <p:ph type="body" idx="1"/>
          </p:nvPr>
        </p:nvSpPr>
        <p:spPr>
          <a:noFill/>
          <a:ln/>
        </p:spPr>
        <p:txBody>
          <a:bodyPr/>
          <a:lstStyle/>
          <a:p>
            <a:endParaRPr lang="zh-CN" altLang="en-US"/>
          </a:p>
        </p:txBody>
      </p:sp>
      <p:sp>
        <p:nvSpPr>
          <p:cNvPr id="348164" name="灯片编号占位符 3"/>
          <p:cNvSpPr>
            <a:spLocks noGrp="1"/>
          </p:cNvSpPr>
          <p:nvPr>
            <p:ph type="sldNum" sz="quarter" idx="5"/>
          </p:nvPr>
        </p:nvSpPr>
        <p:spPr>
          <a:noFill/>
        </p:spPr>
        <p:txBody>
          <a:bodyPr/>
          <a:lstStyle/>
          <a:p>
            <a:fld id="{E81D992F-22FC-4773-BC74-2C1DF5AB03A2}" type="slidenum">
              <a:rPr lang="zh-CN" altLang="en-US" smtClean="0"/>
              <a:pPr/>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幻灯片图像占位符 1"/>
          <p:cNvSpPr>
            <a:spLocks noGrp="1" noRot="1" noChangeAspect="1" noTextEdit="1"/>
          </p:cNvSpPr>
          <p:nvPr>
            <p:ph type="sldImg"/>
          </p:nvPr>
        </p:nvSpPr>
        <p:spPr>
          <a:ln/>
        </p:spPr>
      </p:sp>
      <p:sp>
        <p:nvSpPr>
          <p:cNvPr id="349187" name="备注占位符 2"/>
          <p:cNvSpPr>
            <a:spLocks noGrp="1"/>
          </p:cNvSpPr>
          <p:nvPr>
            <p:ph type="body" idx="1"/>
          </p:nvPr>
        </p:nvSpPr>
        <p:spPr>
          <a:noFill/>
          <a:ln/>
        </p:spPr>
        <p:txBody>
          <a:bodyPr/>
          <a:lstStyle/>
          <a:p>
            <a:endParaRPr lang="zh-CN" altLang="en-US"/>
          </a:p>
        </p:txBody>
      </p:sp>
      <p:sp>
        <p:nvSpPr>
          <p:cNvPr id="349188" name="灯片编号占位符 3"/>
          <p:cNvSpPr>
            <a:spLocks noGrp="1"/>
          </p:cNvSpPr>
          <p:nvPr>
            <p:ph type="sldNum" sz="quarter" idx="5"/>
          </p:nvPr>
        </p:nvSpPr>
        <p:spPr>
          <a:noFill/>
        </p:spPr>
        <p:txBody>
          <a:bodyPr/>
          <a:lstStyle/>
          <a:p>
            <a:fld id="{A9499F1A-71BA-40F1-8978-14CA90ECE6FC}" type="slidenum">
              <a:rPr lang="zh-CN" altLang="en-US" smtClean="0"/>
              <a:pPr/>
              <a:t>166</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1"/>
          <p:cNvSpPr>
            <a:spLocks noGrp="1" noRot="1" noChangeAspect="1" noTextEdit="1"/>
          </p:cNvSpPr>
          <p:nvPr>
            <p:ph type="sldImg"/>
          </p:nvPr>
        </p:nvSpPr>
        <p:spPr>
          <a:ln/>
        </p:spPr>
      </p:sp>
      <p:sp>
        <p:nvSpPr>
          <p:cNvPr id="350211" name="备注占位符 2"/>
          <p:cNvSpPr>
            <a:spLocks noGrp="1"/>
          </p:cNvSpPr>
          <p:nvPr>
            <p:ph type="body" idx="1"/>
          </p:nvPr>
        </p:nvSpPr>
        <p:spPr>
          <a:noFill/>
          <a:ln/>
        </p:spPr>
        <p:txBody>
          <a:bodyPr/>
          <a:lstStyle/>
          <a:p>
            <a:endParaRPr lang="zh-CN" altLang="en-US"/>
          </a:p>
        </p:txBody>
      </p:sp>
      <p:sp>
        <p:nvSpPr>
          <p:cNvPr id="350212" name="灯片编号占位符 3"/>
          <p:cNvSpPr>
            <a:spLocks noGrp="1"/>
          </p:cNvSpPr>
          <p:nvPr>
            <p:ph type="sldNum" sz="quarter" idx="5"/>
          </p:nvPr>
        </p:nvSpPr>
        <p:spPr>
          <a:noFill/>
        </p:spPr>
        <p:txBody>
          <a:bodyPr/>
          <a:lstStyle/>
          <a:p>
            <a:fld id="{CD6FA50A-0A7B-47DB-8E58-055B773F0D5A}" type="slidenum">
              <a:rPr lang="zh-CN" altLang="en-US" smtClean="0"/>
              <a:pPr/>
              <a:t>167</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幻灯片图像占位符 1"/>
          <p:cNvSpPr>
            <a:spLocks noGrp="1" noRot="1" noChangeAspect="1" noTextEdit="1"/>
          </p:cNvSpPr>
          <p:nvPr>
            <p:ph type="sldImg"/>
          </p:nvPr>
        </p:nvSpPr>
        <p:spPr>
          <a:ln/>
        </p:spPr>
      </p:sp>
      <p:sp>
        <p:nvSpPr>
          <p:cNvPr id="351235" name="备注占位符 2"/>
          <p:cNvSpPr>
            <a:spLocks noGrp="1"/>
          </p:cNvSpPr>
          <p:nvPr>
            <p:ph type="body" idx="1"/>
          </p:nvPr>
        </p:nvSpPr>
        <p:spPr>
          <a:noFill/>
          <a:ln/>
        </p:spPr>
        <p:txBody>
          <a:bodyPr/>
          <a:lstStyle/>
          <a:p>
            <a:endParaRPr lang="zh-CN" altLang="en-US"/>
          </a:p>
        </p:txBody>
      </p:sp>
      <p:sp>
        <p:nvSpPr>
          <p:cNvPr id="351236" name="灯片编号占位符 3"/>
          <p:cNvSpPr>
            <a:spLocks noGrp="1"/>
          </p:cNvSpPr>
          <p:nvPr>
            <p:ph type="sldNum" sz="quarter" idx="5"/>
          </p:nvPr>
        </p:nvSpPr>
        <p:spPr>
          <a:noFill/>
        </p:spPr>
        <p:txBody>
          <a:bodyPr/>
          <a:lstStyle/>
          <a:p>
            <a:fld id="{CA6F9C29-981A-472A-8ACD-89C13C0ED41C}" type="slidenum">
              <a:rPr lang="zh-CN" altLang="en-US" smtClean="0"/>
              <a:pPr/>
              <a:t>168</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幻灯片图像占位符 1"/>
          <p:cNvSpPr>
            <a:spLocks noGrp="1" noRot="1" noChangeAspect="1" noTextEdit="1"/>
          </p:cNvSpPr>
          <p:nvPr>
            <p:ph type="sldImg"/>
          </p:nvPr>
        </p:nvSpPr>
        <p:spPr>
          <a:ln/>
        </p:spPr>
      </p:sp>
      <p:sp>
        <p:nvSpPr>
          <p:cNvPr id="352259" name="备注占位符 2"/>
          <p:cNvSpPr>
            <a:spLocks noGrp="1"/>
          </p:cNvSpPr>
          <p:nvPr>
            <p:ph type="body" idx="1"/>
          </p:nvPr>
        </p:nvSpPr>
        <p:spPr>
          <a:noFill/>
          <a:ln/>
        </p:spPr>
        <p:txBody>
          <a:bodyPr/>
          <a:lstStyle/>
          <a:p>
            <a:endParaRPr lang="zh-CN" altLang="en-US"/>
          </a:p>
        </p:txBody>
      </p:sp>
      <p:sp>
        <p:nvSpPr>
          <p:cNvPr id="352260" name="灯片编号占位符 3"/>
          <p:cNvSpPr>
            <a:spLocks noGrp="1"/>
          </p:cNvSpPr>
          <p:nvPr>
            <p:ph type="sldNum" sz="quarter" idx="5"/>
          </p:nvPr>
        </p:nvSpPr>
        <p:spPr>
          <a:noFill/>
        </p:spPr>
        <p:txBody>
          <a:bodyPr/>
          <a:lstStyle/>
          <a:p>
            <a:fld id="{FFB00348-F1A4-4F71-BDB9-95167C84F7F3}" type="slidenum">
              <a:rPr lang="zh-CN" altLang="en-US" smtClean="0"/>
              <a:pPr/>
              <a:t>169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ln/>
        </p:spPr>
      </p:sp>
      <p:sp>
        <p:nvSpPr>
          <p:cNvPr id="203779" name="备注占位符 2"/>
          <p:cNvSpPr>
            <a:spLocks noGrp="1"/>
          </p:cNvSpPr>
          <p:nvPr>
            <p:ph type="body" idx="1"/>
          </p:nvPr>
        </p:nvSpPr>
        <p:spPr>
          <a:noFill/>
          <a:ln/>
        </p:spPr>
        <p:txBody>
          <a:bodyPr/>
          <a:lstStyle/>
          <a:p>
            <a:endParaRPr lang="zh-CN" altLang="en-US"/>
          </a:p>
        </p:txBody>
      </p:sp>
      <p:sp>
        <p:nvSpPr>
          <p:cNvPr id="203780" name="灯片编号占位符 3"/>
          <p:cNvSpPr>
            <a:spLocks noGrp="1"/>
          </p:cNvSpPr>
          <p:nvPr>
            <p:ph type="sldNum" sz="quarter" idx="5"/>
          </p:nvPr>
        </p:nvSpPr>
        <p:spPr>
          <a:noFill/>
        </p:spPr>
        <p:txBody>
          <a:bodyPr/>
          <a:lstStyle/>
          <a:p>
            <a:fld id="{E4184216-645F-4B7E-A05E-6DAE7C680DC6}" type="slidenum">
              <a:rPr lang="zh-CN" altLang="en-US" smtClean="0"/>
              <a:pPr/>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幻灯片图像占位符 1"/>
          <p:cNvSpPr>
            <a:spLocks noGrp="1" noRot="1" noChangeAspect="1" noTextEdit="1"/>
          </p:cNvSpPr>
          <p:nvPr>
            <p:ph type="sldImg"/>
          </p:nvPr>
        </p:nvSpPr>
        <p:spPr>
          <a:ln/>
        </p:spPr>
      </p:sp>
      <p:sp>
        <p:nvSpPr>
          <p:cNvPr id="353283" name="备注占位符 2"/>
          <p:cNvSpPr>
            <a:spLocks noGrp="1"/>
          </p:cNvSpPr>
          <p:nvPr>
            <p:ph type="body" idx="1"/>
          </p:nvPr>
        </p:nvSpPr>
        <p:spPr>
          <a:noFill/>
          <a:ln/>
        </p:spPr>
        <p:txBody>
          <a:bodyPr/>
          <a:lstStyle/>
          <a:p>
            <a:endParaRPr lang="zh-CN" altLang="en-US"/>
          </a:p>
        </p:txBody>
      </p:sp>
      <p:sp>
        <p:nvSpPr>
          <p:cNvPr id="353284" name="灯片编号占位符 3"/>
          <p:cNvSpPr>
            <a:spLocks noGrp="1"/>
          </p:cNvSpPr>
          <p:nvPr>
            <p:ph type="sldNum" sz="quarter" idx="5"/>
          </p:nvPr>
        </p:nvSpPr>
        <p:spPr>
          <a:noFill/>
        </p:spPr>
        <p:txBody>
          <a:bodyPr/>
          <a:lstStyle/>
          <a:p>
            <a:fld id="{14FEBD19-DB9C-44FD-AF44-80F49BD89981}" type="slidenum">
              <a:rPr lang="zh-CN" altLang="en-US" smtClean="0"/>
              <a:pPr/>
              <a:t>170</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幻灯片图像占位符 1"/>
          <p:cNvSpPr>
            <a:spLocks noGrp="1" noRot="1" noChangeAspect="1" noTextEdit="1"/>
          </p:cNvSpPr>
          <p:nvPr>
            <p:ph type="sldImg"/>
          </p:nvPr>
        </p:nvSpPr>
        <p:spPr>
          <a:ln/>
        </p:spPr>
      </p:sp>
      <p:sp>
        <p:nvSpPr>
          <p:cNvPr id="354307" name="备注占位符 2"/>
          <p:cNvSpPr>
            <a:spLocks noGrp="1"/>
          </p:cNvSpPr>
          <p:nvPr>
            <p:ph type="body" idx="1"/>
          </p:nvPr>
        </p:nvSpPr>
        <p:spPr>
          <a:noFill/>
          <a:ln/>
        </p:spPr>
        <p:txBody>
          <a:bodyPr/>
          <a:lstStyle/>
          <a:p>
            <a:endParaRPr lang="zh-CN" altLang="en-US"/>
          </a:p>
        </p:txBody>
      </p:sp>
      <p:sp>
        <p:nvSpPr>
          <p:cNvPr id="354308" name="灯片编号占位符 3"/>
          <p:cNvSpPr>
            <a:spLocks noGrp="1"/>
          </p:cNvSpPr>
          <p:nvPr>
            <p:ph type="sldNum" sz="quarter" idx="5"/>
          </p:nvPr>
        </p:nvSpPr>
        <p:spPr>
          <a:noFill/>
        </p:spPr>
        <p:txBody>
          <a:bodyPr/>
          <a:lstStyle/>
          <a:p>
            <a:fld id="{2A2A3B54-C840-466F-BA53-D4D59BE2953C}" type="slidenum">
              <a:rPr lang="zh-CN" altLang="en-US" smtClean="0"/>
              <a:pPr/>
              <a:t>171</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幻灯片图像占位符 1"/>
          <p:cNvSpPr>
            <a:spLocks noGrp="1" noRot="1" noChangeAspect="1" noTextEdit="1"/>
          </p:cNvSpPr>
          <p:nvPr>
            <p:ph type="sldImg"/>
          </p:nvPr>
        </p:nvSpPr>
        <p:spPr>
          <a:ln/>
        </p:spPr>
      </p:sp>
      <p:sp>
        <p:nvSpPr>
          <p:cNvPr id="355331" name="备注占位符 2"/>
          <p:cNvSpPr>
            <a:spLocks noGrp="1"/>
          </p:cNvSpPr>
          <p:nvPr>
            <p:ph type="body" idx="1"/>
          </p:nvPr>
        </p:nvSpPr>
        <p:spPr>
          <a:noFill/>
          <a:ln/>
        </p:spPr>
        <p:txBody>
          <a:bodyPr/>
          <a:lstStyle/>
          <a:p>
            <a:endParaRPr lang="zh-CN" altLang="en-US"/>
          </a:p>
        </p:txBody>
      </p:sp>
      <p:sp>
        <p:nvSpPr>
          <p:cNvPr id="355332" name="灯片编号占位符 3"/>
          <p:cNvSpPr>
            <a:spLocks noGrp="1"/>
          </p:cNvSpPr>
          <p:nvPr>
            <p:ph type="sldNum" sz="quarter" idx="5"/>
          </p:nvPr>
        </p:nvSpPr>
        <p:spPr>
          <a:noFill/>
        </p:spPr>
        <p:txBody>
          <a:bodyPr/>
          <a:lstStyle/>
          <a:p>
            <a:fld id="{52A6FF25-3291-486B-9E95-C07ACB59868D}" type="slidenum">
              <a:rPr lang="zh-CN" altLang="en-US" smtClean="0"/>
              <a:pPr/>
              <a:t>172</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幻灯片图像占位符 1"/>
          <p:cNvSpPr>
            <a:spLocks noGrp="1" noRot="1" noChangeAspect="1" noTextEdit="1"/>
          </p:cNvSpPr>
          <p:nvPr>
            <p:ph type="sldImg"/>
          </p:nvPr>
        </p:nvSpPr>
        <p:spPr>
          <a:ln/>
        </p:spPr>
      </p:sp>
      <p:sp>
        <p:nvSpPr>
          <p:cNvPr id="356355" name="备注占位符 2"/>
          <p:cNvSpPr>
            <a:spLocks noGrp="1"/>
          </p:cNvSpPr>
          <p:nvPr>
            <p:ph type="body" idx="1"/>
          </p:nvPr>
        </p:nvSpPr>
        <p:spPr>
          <a:noFill/>
          <a:ln/>
        </p:spPr>
        <p:txBody>
          <a:bodyPr/>
          <a:lstStyle/>
          <a:p>
            <a:endParaRPr lang="zh-CN" altLang="en-US"/>
          </a:p>
        </p:txBody>
      </p:sp>
      <p:sp>
        <p:nvSpPr>
          <p:cNvPr id="356356" name="灯片编号占位符 3"/>
          <p:cNvSpPr>
            <a:spLocks noGrp="1"/>
          </p:cNvSpPr>
          <p:nvPr>
            <p:ph type="sldNum" sz="quarter" idx="5"/>
          </p:nvPr>
        </p:nvSpPr>
        <p:spPr>
          <a:noFill/>
        </p:spPr>
        <p:txBody>
          <a:bodyPr/>
          <a:lstStyle/>
          <a:p>
            <a:fld id="{7FC4E9F0-9753-42ED-B40A-B8D56BAF5A27}" type="slidenum">
              <a:rPr lang="zh-CN" altLang="en-US" smtClean="0"/>
              <a:pPr/>
              <a:t>173</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幻灯片图像占位符 1"/>
          <p:cNvSpPr>
            <a:spLocks noGrp="1" noRot="1" noChangeAspect="1" noTextEdit="1"/>
          </p:cNvSpPr>
          <p:nvPr>
            <p:ph type="sldImg"/>
          </p:nvPr>
        </p:nvSpPr>
        <p:spPr>
          <a:ln/>
        </p:spPr>
      </p:sp>
      <p:sp>
        <p:nvSpPr>
          <p:cNvPr id="357379" name="备注占位符 2"/>
          <p:cNvSpPr>
            <a:spLocks noGrp="1"/>
          </p:cNvSpPr>
          <p:nvPr>
            <p:ph type="body" idx="1"/>
          </p:nvPr>
        </p:nvSpPr>
        <p:spPr>
          <a:noFill/>
          <a:ln/>
        </p:spPr>
        <p:txBody>
          <a:bodyPr/>
          <a:lstStyle/>
          <a:p>
            <a:endParaRPr lang="zh-CN" altLang="en-US"/>
          </a:p>
        </p:txBody>
      </p:sp>
      <p:sp>
        <p:nvSpPr>
          <p:cNvPr id="357380" name="灯片编号占位符 3"/>
          <p:cNvSpPr>
            <a:spLocks noGrp="1"/>
          </p:cNvSpPr>
          <p:nvPr>
            <p:ph type="sldNum" sz="quarter" idx="5"/>
          </p:nvPr>
        </p:nvSpPr>
        <p:spPr>
          <a:noFill/>
        </p:spPr>
        <p:txBody>
          <a:bodyPr/>
          <a:lstStyle/>
          <a:p>
            <a:fld id="{861478C9-2031-4844-9A64-E0874B563480}" type="slidenum">
              <a:rPr lang="zh-CN" altLang="en-US" smtClean="0"/>
              <a:pPr/>
              <a:t>174</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幻灯片图像占位符 1"/>
          <p:cNvSpPr>
            <a:spLocks noGrp="1" noRot="1" noChangeAspect="1" noTextEdit="1"/>
          </p:cNvSpPr>
          <p:nvPr>
            <p:ph type="sldImg"/>
          </p:nvPr>
        </p:nvSpPr>
        <p:spPr>
          <a:ln/>
        </p:spPr>
      </p:sp>
      <p:sp>
        <p:nvSpPr>
          <p:cNvPr id="358403" name="备注占位符 2"/>
          <p:cNvSpPr>
            <a:spLocks noGrp="1"/>
          </p:cNvSpPr>
          <p:nvPr>
            <p:ph type="body" idx="1"/>
          </p:nvPr>
        </p:nvSpPr>
        <p:spPr>
          <a:noFill/>
          <a:ln/>
        </p:spPr>
        <p:txBody>
          <a:bodyPr/>
          <a:lstStyle/>
          <a:p>
            <a:endParaRPr lang="zh-CN" altLang="en-US"/>
          </a:p>
        </p:txBody>
      </p:sp>
      <p:sp>
        <p:nvSpPr>
          <p:cNvPr id="358404" name="灯片编号占位符 3"/>
          <p:cNvSpPr>
            <a:spLocks noGrp="1"/>
          </p:cNvSpPr>
          <p:nvPr>
            <p:ph type="sldNum" sz="quarter" idx="5"/>
          </p:nvPr>
        </p:nvSpPr>
        <p:spPr>
          <a:noFill/>
        </p:spPr>
        <p:txBody>
          <a:bodyPr/>
          <a:lstStyle/>
          <a:p>
            <a:fld id="{3161872B-1124-48B5-9592-B79E7FAECDEA}" type="slidenum">
              <a:rPr lang="zh-CN" altLang="en-US" smtClean="0"/>
              <a:pPr/>
              <a:t>175</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幻灯片图像占位符 1"/>
          <p:cNvSpPr>
            <a:spLocks noGrp="1" noRot="1" noChangeAspect="1" noTextEdit="1"/>
          </p:cNvSpPr>
          <p:nvPr>
            <p:ph type="sldImg"/>
          </p:nvPr>
        </p:nvSpPr>
        <p:spPr>
          <a:ln/>
        </p:spPr>
      </p:sp>
      <p:sp>
        <p:nvSpPr>
          <p:cNvPr id="359427" name="备注占位符 2"/>
          <p:cNvSpPr>
            <a:spLocks noGrp="1"/>
          </p:cNvSpPr>
          <p:nvPr>
            <p:ph type="body" idx="1"/>
          </p:nvPr>
        </p:nvSpPr>
        <p:spPr>
          <a:noFill/>
          <a:ln/>
        </p:spPr>
        <p:txBody>
          <a:bodyPr/>
          <a:lstStyle/>
          <a:p>
            <a:endParaRPr lang="zh-CN" altLang="en-US"/>
          </a:p>
        </p:txBody>
      </p:sp>
      <p:sp>
        <p:nvSpPr>
          <p:cNvPr id="359428" name="灯片编号占位符 3"/>
          <p:cNvSpPr>
            <a:spLocks noGrp="1"/>
          </p:cNvSpPr>
          <p:nvPr>
            <p:ph type="sldNum" sz="quarter" idx="5"/>
          </p:nvPr>
        </p:nvSpPr>
        <p:spPr>
          <a:noFill/>
        </p:spPr>
        <p:txBody>
          <a:bodyPr/>
          <a:lstStyle/>
          <a:p>
            <a:fld id="{30D5243D-E023-47BD-9073-C1F325AED860}" type="slidenum">
              <a:rPr lang="zh-CN" altLang="en-US" smtClean="0"/>
              <a:pPr/>
              <a:t>176</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幻灯片图像占位符 1"/>
          <p:cNvSpPr>
            <a:spLocks noGrp="1" noRot="1" noChangeAspect="1" noTextEdit="1"/>
          </p:cNvSpPr>
          <p:nvPr>
            <p:ph type="sldImg"/>
          </p:nvPr>
        </p:nvSpPr>
        <p:spPr>
          <a:ln/>
        </p:spPr>
      </p:sp>
      <p:sp>
        <p:nvSpPr>
          <p:cNvPr id="360451" name="备注占位符 2"/>
          <p:cNvSpPr>
            <a:spLocks noGrp="1"/>
          </p:cNvSpPr>
          <p:nvPr>
            <p:ph type="body" idx="1"/>
          </p:nvPr>
        </p:nvSpPr>
        <p:spPr>
          <a:noFill/>
          <a:ln/>
        </p:spPr>
        <p:txBody>
          <a:bodyPr/>
          <a:lstStyle/>
          <a:p>
            <a:endParaRPr lang="zh-CN" altLang="en-US"/>
          </a:p>
        </p:txBody>
      </p:sp>
      <p:sp>
        <p:nvSpPr>
          <p:cNvPr id="360452" name="灯片编号占位符 3"/>
          <p:cNvSpPr>
            <a:spLocks noGrp="1"/>
          </p:cNvSpPr>
          <p:nvPr>
            <p:ph type="sldNum" sz="quarter" idx="5"/>
          </p:nvPr>
        </p:nvSpPr>
        <p:spPr>
          <a:noFill/>
        </p:spPr>
        <p:txBody>
          <a:bodyPr/>
          <a:lstStyle/>
          <a:p>
            <a:fld id="{5B8D2404-5A6E-439E-A24E-1F2373AAB7E3}" type="slidenum">
              <a:rPr lang="zh-CN" altLang="en-US" smtClean="0"/>
              <a:pPr/>
              <a:t>177</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幻灯片图像占位符 1"/>
          <p:cNvSpPr>
            <a:spLocks noGrp="1" noRot="1" noChangeAspect="1" noTextEdit="1"/>
          </p:cNvSpPr>
          <p:nvPr>
            <p:ph type="sldImg"/>
          </p:nvPr>
        </p:nvSpPr>
        <p:spPr>
          <a:ln/>
        </p:spPr>
      </p:sp>
      <p:sp>
        <p:nvSpPr>
          <p:cNvPr id="361475" name="备注占位符 2"/>
          <p:cNvSpPr>
            <a:spLocks noGrp="1"/>
          </p:cNvSpPr>
          <p:nvPr>
            <p:ph type="body" idx="1"/>
          </p:nvPr>
        </p:nvSpPr>
        <p:spPr>
          <a:noFill/>
          <a:ln/>
        </p:spPr>
        <p:txBody>
          <a:bodyPr/>
          <a:lstStyle/>
          <a:p>
            <a:endParaRPr lang="zh-CN" altLang="en-US" dirty="0"/>
          </a:p>
        </p:txBody>
      </p:sp>
      <p:sp>
        <p:nvSpPr>
          <p:cNvPr id="361476" name="灯片编号占位符 3"/>
          <p:cNvSpPr>
            <a:spLocks noGrp="1"/>
          </p:cNvSpPr>
          <p:nvPr>
            <p:ph type="sldNum" sz="quarter" idx="5"/>
          </p:nvPr>
        </p:nvSpPr>
        <p:spPr>
          <a:noFill/>
        </p:spPr>
        <p:txBody>
          <a:bodyPr/>
          <a:lstStyle/>
          <a:p>
            <a:fld id="{8D6A9F34-7E96-43B1-B367-93001F406687}" type="slidenum">
              <a:rPr lang="zh-CN" altLang="en-US" smtClean="0"/>
              <a:pPr/>
              <a:t>178</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1"/>
          <p:cNvSpPr>
            <a:spLocks noGrp="1" noRot="1" noChangeAspect="1" noTextEdit="1"/>
          </p:cNvSpPr>
          <p:nvPr>
            <p:ph type="sldImg"/>
          </p:nvPr>
        </p:nvSpPr>
        <p:spPr>
          <a:ln/>
        </p:spPr>
      </p:sp>
      <p:sp>
        <p:nvSpPr>
          <p:cNvPr id="362499" name="备注占位符 2"/>
          <p:cNvSpPr>
            <a:spLocks noGrp="1"/>
          </p:cNvSpPr>
          <p:nvPr>
            <p:ph type="body" idx="1"/>
          </p:nvPr>
        </p:nvSpPr>
        <p:spPr>
          <a:noFill/>
          <a:ln/>
        </p:spPr>
        <p:txBody>
          <a:bodyPr/>
          <a:lstStyle/>
          <a:p>
            <a:endParaRPr lang="zh-CN" altLang="en-US"/>
          </a:p>
        </p:txBody>
      </p:sp>
      <p:sp>
        <p:nvSpPr>
          <p:cNvPr id="362500" name="灯片编号占位符 3"/>
          <p:cNvSpPr>
            <a:spLocks noGrp="1"/>
          </p:cNvSpPr>
          <p:nvPr>
            <p:ph type="sldNum" sz="quarter" idx="5"/>
          </p:nvPr>
        </p:nvSpPr>
        <p:spPr>
          <a:noFill/>
        </p:spPr>
        <p:txBody>
          <a:bodyPr/>
          <a:lstStyle/>
          <a:p>
            <a:fld id="{543C7C32-0D82-4D55-96BC-F18383CD992E}" type="slidenum">
              <a:rPr lang="zh-CN" altLang="en-US" smtClean="0"/>
              <a:pPr/>
              <a:t>179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ln/>
        </p:spPr>
        <p:txBody>
          <a:bodyPr/>
          <a:lstStyle/>
          <a:p>
            <a:endParaRPr lang="zh-CN" altLang="en-US"/>
          </a:p>
        </p:txBody>
      </p:sp>
      <p:sp>
        <p:nvSpPr>
          <p:cNvPr id="204804" name="灯片编号占位符 3"/>
          <p:cNvSpPr>
            <a:spLocks noGrp="1"/>
          </p:cNvSpPr>
          <p:nvPr>
            <p:ph type="sldNum" sz="quarter" idx="5"/>
          </p:nvPr>
        </p:nvSpPr>
        <p:spPr>
          <a:noFill/>
        </p:spPr>
        <p:txBody>
          <a:bodyPr/>
          <a:lstStyle/>
          <a:p>
            <a:fld id="{6925A90F-DE55-4A24-85C4-C817547C6B82}" type="slidenum">
              <a:rPr lang="zh-CN" altLang="en-US" smtClean="0"/>
              <a:pPr/>
              <a:t>18</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1"/>
          <p:cNvSpPr>
            <a:spLocks noGrp="1" noRot="1" noChangeAspect="1" noTextEdit="1"/>
          </p:cNvSpPr>
          <p:nvPr>
            <p:ph type="sldImg"/>
          </p:nvPr>
        </p:nvSpPr>
        <p:spPr>
          <a:ln/>
        </p:spPr>
      </p:sp>
      <p:sp>
        <p:nvSpPr>
          <p:cNvPr id="362499" name="备注占位符 2"/>
          <p:cNvSpPr>
            <a:spLocks noGrp="1"/>
          </p:cNvSpPr>
          <p:nvPr>
            <p:ph type="body" idx="1"/>
          </p:nvPr>
        </p:nvSpPr>
        <p:spPr>
          <a:noFill/>
          <a:ln/>
        </p:spPr>
        <p:txBody>
          <a:bodyPr/>
          <a:lstStyle/>
          <a:p>
            <a:endParaRPr lang="zh-CN" altLang="en-US"/>
          </a:p>
        </p:txBody>
      </p:sp>
      <p:sp>
        <p:nvSpPr>
          <p:cNvPr id="362500" name="灯片编号占位符 3"/>
          <p:cNvSpPr>
            <a:spLocks noGrp="1"/>
          </p:cNvSpPr>
          <p:nvPr>
            <p:ph type="sldNum" sz="quarter" idx="5"/>
          </p:nvPr>
        </p:nvSpPr>
        <p:spPr>
          <a:noFill/>
        </p:spPr>
        <p:txBody>
          <a:bodyPr/>
          <a:lstStyle/>
          <a:p>
            <a:fld id="{543C7C32-0D82-4D55-96BC-F18383CD992E}" type="slidenum">
              <a:rPr lang="zh-CN" altLang="en-US" smtClean="0"/>
              <a:pPr/>
              <a:t>180</a:t>
            </a:fld>
            <a:endParaRPr lang="zh-CN" altLang="en-US"/>
          </a:p>
        </p:txBody>
      </p:sp>
    </p:spTree>
    <p:extLst>
      <p:ext uri="{BB962C8B-B14F-4D97-AF65-F5344CB8AC3E}">
        <p14:creationId xmlns:p14="http://schemas.microsoft.com/office/powerpoint/2010/main" val="230185882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幻灯片图像占位符 1"/>
          <p:cNvSpPr>
            <a:spLocks noGrp="1" noRot="1" noChangeAspect="1" noTextEdit="1"/>
          </p:cNvSpPr>
          <p:nvPr>
            <p:ph type="sldImg"/>
          </p:nvPr>
        </p:nvSpPr>
        <p:spPr>
          <a:ln/>
        </p:spPr>
      </p:sp>
      <p:sp>
        <p:nvSpPr>
          <p:cNvPr id="363523" name="备注占位符 2"/>
          <p:cNvSpPr>
            <a:spLocks noGrp="1"/>
          </p:cNvSpPr>
          <p:nvPr>
            <p:ph type="body" idx="1"/>
          </p:nvPr>
        </p:nvSpPr>
        <p:spPr>
          <a:noFill/>
          <a:ln/>
        </p:spPr>
        <p:txBody>
          <a:bodyPr/>
          <a:lstStyle/>
          <a:p>
            <a:endParaRPr lang="zh-CN" altLang="en-US"/>
          </a:p>
        </p:txBody>
      </p:sp>
      <p:sp>
        <p:nvSpPr>
          <p:cNvPr id="363524" name="灯片编号占位符 3"/>
          <p:cNvSpPr>
            <a:spLocks noGrp="1"/>
          </p:cNvSpPr>
          <p:nvPr>
            <p:ph type="sldNum" sz="quarter" idx="5"/>
          </p:nvPr>
        </p:nvSpPr>
        <p:spPr>
          <a:noFill/>
        </p:spPr>
        <p:txBody>
          <a:bodyPr/>
          <a:lstStyle/>
          <a:p>
            <a:fld id="{BD0D590B-4542-41DE-AB49-6307A993E72F}" type="slidenum">
              <a:rPr lang="zh-CN" altLang="en-US" smtClean="0"/>
              <a:pPr/>
              <a:t>181</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幻灯片图像占位符 1"/>
          <p:cNvSpPr>
            <a:spLocks noGrp="1" noRot="1" noChangeAspect="1" noTextEdit="1"/>
          </p:cNvSpPr>
          <p:nvPr>
            <p:ph type="sldImg"/>
          </p:nvPr>
        </p:nvSpPr>
        <p:spPr>
          <a:ln/>
        </p:spPr>
      </p:sp>
      <p:sp>
        <p:nvSpPr>
          <p:cNvPr id="364547" name="备注占位符 2"/>
          <p:cNvSpPr>
            <a:spLocks noGrp="1"/>
          </p:cNvSpPr>
          <p:nvPr>
            <p:ph type="body" idx="1"/>
          </p:nvPr>
        </p:nvSpPr>
        <p:spPr>
          <a:noFill/>
          <a:ln/>
        </p:spPr>
        <p:txBody>
          <a:bodyPr/>
          <a:lstStyle/>
          <a:p>
            <a:endParaRPr lang="zh-CN" altLang="en-US" dirty="0"/>
          </a:p>
        </p:txBody>
      </p:sp>
      <p:sp>
        <p:nvSpPr>
          <p:cNvPr id="364548" name="灯片编号占位符 3"/>
          <p:cNvSpPr>
            <a:spLocks noGrp="1"/>
          </p:cNvSpPr>
          <p:nvPr>
            <p:ph type="sldNum" sz="quarter" idx="5"/>
          </p:nvPr>
        </p:nvSpPr>
        <p:spPr>
          <a:noFill/>
        </p:spPr>
        <p:txBody>
          <a:bodyPr/>
          <a:lstStyle/>
          <a:p>
            <a:fld id="{6556F3C1-BB9D-4C56-9FF6-C8C43CAF583D}" type="slidenum">
              <a:rPr lang="zh-CN" altLang="en-US" smtClean="0"/>
              <a:pPr/>
              <a:t>182</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幻灯片图像占位符 1"/>
          <p:cNvSpPr>
            <a:spLocks noGrp="1" noRot="1" noChangeAspect="1" noTextEdit="1"/>
          </p:cNvSpPr>
          <p:nvPr>
            <p:ph type="sldImg"/>
          </p:nvPr>
        </p:nvSpPr>
        <p:spPr>
          <a:ln/>
        </p:spPr>
      </p:sp>
      <p:sp>
        <p:nvSpPr>
          <p:cNvPr id="364547" name="备注占位符 2"/>
          <p:cNvSpPr>
            <a:spLocks noGrp="1"/>
          </p:cNvSpPr>
          <p:nvPr>
            <p:ph type="body" idx="1"/>
          </p:nvPr>
        </p:nvSpPr>
        <p:spPr>
          <a:noFill/>
          <a:ln/>
        </p:spPr>
        <p:txBody>
          <a:bodyPr/>
          <a:lstStyle/>
          <a:p>
            <a:endParaRPr lang="zh-CN" altLang="en-US" dirty="0"/>
          </a:p>
        </p:txBody>
      </p:sp>
      <p:sp>
        <p:nvSpPr>
          <p:cNvPr id="364548" name="灯片编号占位符 3"/>
          <p:cNvSpPr>
            <a:spLocks noGrp="1"/>
          </p:cNvSpPr>
          <p:nvPr>
            <p:ph type="sldNum" sz="quarter" idx="5"/>
          </p:nvPr>
        </p:nvSpPr>
        <p:spPr>
          <a:noFill/>
        </p:spPr>
        <p:txBody>
          <a:bodyPr/>
          <a:lstStyle/>
          <a:p>
            <a:fld id="{6556F3C1-BB9D-4C56-9FF6-C8C43CAF583D}" type="slidenum">
              <a:rPr lang="zh-CN" altLang="en-US" smtClean="0"/>
              <a:pPr/>
              <a:t>183</a:t>
            </a:fld>
            <a:endParaRPr lang="zh-CN" altLang="en-US"/>
          </a:p>
        </p:txBody>
      </p:sp>
    </p:spTree>
    <p:extLst>
      <p:ext uri="{BB962C8B-B14F-4D97-AF65-F5344CB8AC3E}">
        <p14:creationId xmlns:p14="http://schemas.microsoft.com/office/powerpoint/2010/main" val="2649344423"/>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幻灯片图像占位符 1"/>
          <p:cNvSpPr>
            <a:spLocks noGrp="1" noRot="1" noChangeAspect="1" noTextEdit="1"/>
          </p:cNvSpPr>
          <p:nvPr>
            <p:ph type="sldImg"/>
          </p:nvPr>
        </p:nvSpPr>
        <p:spPr>
          <a:ln/>
        </p:spPr>
      </p:sp>
      <p:sp>
        <p:nvSpPr>
          <p:cNvPr id="365571" name="备注占位符 2"/>
          <p:cNvSpPr>
            <a:spLocks noGrp="1"/>
          </p:cNvSpPr>
          <p:nvPr>
            <p:ph type="body" idx="1"/>
          </p:nvPr>
        </p:nvSpPr>
        <p:spPr>
          <a:noFill/>
          <a:ln/>
        </p:spPr>
        <p:txBody>
          <a:bodyPr/>
          <a:lstStyle/>
          <a:p>
            <a:endParaRPr lang="zh-CN" altLang="en-US"/>
          </a:p>
        </p:txBody>
      </p:sp>
      <p:sp>
        <p:nvSpPr>
          <p:cNvPr id="365572" name="灯片编号占位符 3"/>
          <p:cNvSpPr>
            <a:spLocks noGrp="1"/>
          </p:cNvSpPr>
          <p:nvPr>
            <p:ph type="sldNum" sz="quarter" idx="5"/>
          </p:nvPr>
        </p:nvSpPr>
        <p:spPr>
          <a:noFill/>
        </p:spPr>
        <p:txBody>
          <a:bodyPr/>
          <a:lstStyle/>
          <a:p>
            <a:fld id="{331EB676-5840-4DE0-B109-851F239FAE91}" type="slidenum">
              <a:rPr lang="zh-CN" altLang="en-US" smtClean="0"/>
              <a:pPr/>
              <a:t>184</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幻灯片图像占位符 1"/>
          <p:cNvSpPr>
            <a:spLocks noGrp="1" noRot="1" noChangeAspect="1" noTextEdit="1"/>
          </p:cNvSpPr>
          <p:nvPr>
            <p:ph type="sldImg"/>
          </p:nvPr>
        </p:nvSpPr>
        <p:spPr>
          <a:ln/>
        </p:spPr>
      </p:sp>
      <p:sp>
        <p:nvSpPr>
          <p:cNvPr id="366595" name="备注占位符 2"/>
          <p:cNvSpPr>
            <a:spLocks noGrp="1"/>
          </p:cNvSpPr>
          <p:nvPr>
            <p:ph type="body" idx="1"/>
          </p:nvPr>
        </p:nvSpPr>
        <p:spPr>
          <a:noFill/>
          <a:ln/>
        </p:spPr>
        <p:txBody>
          <a:bodyPr/>
          <a:lstStyle/>
          <a:p>
            <a:endParaRPr lang="zh-CN" altLang="en-US"/>
          </a:p>
        </p:txBody>
      </p:sp>
      <p:sp>
        <p:nvSpPr>
          <p:cNvPr id="366596" name="灯片编号占位符 3"/>
          <p:cNvSpPr>
            <a:spLocks noGrp="1"/>
          </p:cNvSpPr>
          <p:nvPr>
            <p:ph type="sldNum" sz="quarter" idx="5"/>
          </p:nvPr>
        </p:nvSpPr>
        <p:spPr>
          <a:noFill/>
        </p:spPr>
        <p:txBody>
          <a:bodyPr/>
          <a:lstStyle/>
          <a:p>
            <a:fld id="{8BE4814E-8CC8-461D-8448-BCE2270BFC86}" type="slidenum">
              <a:rPr lang="zh-CN" altLang="en-US" smtClean="0"/>
              <a:pPr/>
              <a:t>185</a:t>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幻灯片图像占位符 1"/>
          <p:cNvSpPr>
            <a:spLocks noGrp="1" noRot="1" noChangeAspect="1" noTextEdit="1"/>
          </p:cNvSpPr>
          <p:nvPr>
            <p:ph type="sldImg"/>
          </p:nvPr>
        </p:nvSpPr>
        <p:spPr>
          <a:ln/>
        </p:spPr>
      </p:sp>
      <p:sp>
        <p:nvSpPr>
          <p:cNvPr id="367619" name="备注占位符 2"/>
          <p:cNvSpPr>
            <a:spLocks noGrp="1"/>
          </p:cNvSpPr>
          <p:nvPr>
            <p:ph type="body" idx="1"/>
          </p:nvPr>
        </p:nvSpPr>
        <p:spPr>
          <a:noFill/>
          <a:ln/>
        </p:spPr>
        <p:txBody>
          <a:bodyPr/>
          <a:lstStyle/>
          <a:p>
            <a:endParaRPr lang="zh-CN" altLang="en-US"/>
          </a:p>
        </p:txBody>
      </p:sp>
      <p:sp>
        <p:nvSpPr>
          <p:cNvPr id="367620" name="灯片编号占位符 3"/>
          <p:cNvSpPr>
            <a:spLocks noGrp="1"/>
          </p:cNvSpPr>
          <p:nvPr>
            <p:ph type="sldNum" sz="quarter" idx="5"/>
          </p:nvPr>
        </p:nvSpPr>
        <p:spPr>
          <a:noFill/>
        </p:spPr>
        <p:txBody>
          <a:bodyPr/>
          <a:lstStyle/>
          <a:p>
            <a:fld id="{821364CF-DABC-48AB-942A-8856C712721F}" type="slidenum">
              <a:rPr lang="zh-CN" altLang="en-US" smtClean="0"/>
              <a:pPr/>
              <a:t>186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p:spPr>
      </p:sp>
      <p:sp>
        <p:nvSpPr>
          <p:cNvPr id="205827" name="备注占位符 2"/>
          <p:cNvSpPr>
            <a:spLocks noGrp="1"/>
          </p:cNvSpPr>
          <p:nvPr>
            <p:ph type="body" idx="1"/>
          </p:nvPr>
        </p:nvSpPr>
        <p:spPr>
          <a:noFill/>
          <a:ln/>
        </p:spPr>
        <p:txBody>
          <a:bodyPr/>
          <a:lstStyle/>
          <a:p>
            <a:endParaRPr lang="zh-CN" altLang="en-US"/>
          </a:p>
        </p:txBody>
      </p:sp>
      <p:sp>
        <p:nvSpPr>
          <p:cNvPr id="205828" name="灯片编号占位符 3"/>
          <p:cNvSpPr>
            <a:spLocks noGrp="1"/>
          </p:cNvSpPr>
          <p:nvPr>
            <p:ph type="sldNum" sz="quarter" idx="5"/>
          </p:nvPr>
        </p:nvSpPr>
        <p:spPr>
          <a:noFill/>
        </p:spPr>
        <p:txBody>
          <a:bodyPr/>
          <a:lstStyle/>
          <a:p>
            <a:fld id="{DEFEEF7F-B903-459D-96B5-AA8F67E27CA7}"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p:spPr>
        <p:txBody>
          <a:bodyPr/>
          <a:lstStyle/>
          <a:p>
            <a:endParaRPr lang="zh-CN" altLang="en-US"/>
          </a:p>
        </p:txBody>
      </p:sp>
      <p:sp>
        <p:nvSpPr>
          <p:cNvPr id="188420" name="灯片编号占位符 3"/>
          <p:cNvSpPr>
            <a:spLocks noGrp="1"/>
          </p:cNvSpPr>
          <p:nvPr>
            <p:ph type="sldNum" sz="quarter" idx="5"/>
          </p:nvPr>
        </p:nvSpPr>
        <p:spPr>
          <a:noFill/>
        </p:spPr>
        <p:txBody>
          <a:bodyPr/>
          <a:lstStyle/>
          <a:p>
            <a:fld id="{63A164BB-2434-4B76-AF7A-4889E1788720}"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ln/>
        </p:spPr>
        <p:txBody>
          <a:bodyPr/>
          <a:lstStyle/>
          <a:p>
            <a:endParaRPr lang="zh-CN" altLang="en-US"/>
          </a:p>
        </p:txBody>
      </p:sp>
      <p:sp>
        <p:nvSpPr>
          <p:cNvPr id="206852" name="灯片编号占位符 3"/>
          <p:cNvSpPr>
            <a:spLocks noGrp="1"/>
          </p:cNvSpPr>
          <p:nvPr>
            <p:ph type="sldNum" sz="quarter" idx="5"/>
          </p:nvPr>
        </p:nvSpPr>
        <p:spPr>
          <a:noFill/>
        </p:spPr>
        <p:txBody>
          <a:bodyPr/>
          <a:lstStyle/>
          <a:p>
            <a:fld id="{A26D0057-BDD1-43B8-B446-290E6712ED6C}"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ln/>
        </p:spPr>
      </p:sp>
      <p:sp>
        <p:nvSpPr>
          <p:cNvPr id="207875" name="备注占位符 2"/>
          <p:cNvSpPr>
            <a:spLocks noGrp="1"/>
          </p:cNvSpPr>
          <p:nvPr>
            <p:ph type="body" idx="1"/>
          </p:nvPr>
        </p:nvSpPr>
        <p:spPr>
          <a:noFill/>
          <a:ln/>
        </p:spPr>
        <p:txBody>
          <a:bodyPr/>
          <a:lstStyle/>
          <a:p>
            <a:endParaRPr lang="zh-CN" altLang="en-US"/>
          </a:p>
        </p:txBody>
      </p:sp>
      <p:sp>
        <p:nvSpPr>
          <p:cNvPr id="207876" name="灯片编号占位符 3"/>
          <p:cNvSpPr>
            <a:spLocks noGrp="1"/>
          </p:cNvSpPr>
          <p:nvPr>
            <p:ph type="sldNum" sz="quarter" idx="5"/>
          </p:nvPr>
        </p:nvSpPr>
        <p:spPr>
          <a:noFill/>
        </p:spPr>
        <p:txBody>
          <a:bodyPr/>
          <a:lstStyle/>
          <a:p>
            <a:fld id="{70079CCE-9199-4E13-866B-7AF11928E520}"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a:ln/>
        </p:spPr>
      </p:sp>
      <p:sp>
        <p:nvSpPr>
          <p:cNvPr id="208899" name="备注占位符 2"/>
          <p:cNvSpPr>
            <a:spLocks noGrp="1"/>
          </p:cNvSpPr>
          <p:nvPr>
            <p:ph type="body" idx="1"/>
          </p:nvPr>
        </p:nvSpPr>
        <p:spPr>
          <a:noFill/>
          <a:ln/>
        </p:spPr>
        <p:txBody>
          <a:bodyPr/>
          <a:lstStyle/>
          <a:p>
            <a:endParaRPr lang="zh-CN" altLang="en-US"/>
          </a:p>
        </p:txBody>
      </p:sp>
      <p:sp>
        <p:nvSpPr>
          <p:cNvPr id="208900" name="灯片编号占位符 3"/>
          <p:cNvSpPr>
            <a:spLocks noGrp="1"/>
          </p:cNvSpPr>
          <p:nvPr>
            <p:ph type="sldNum" sz="quarter" idx="5"/>
          </p:nvPr>
        </p:nvSpPr>
        <p:spPr>
          <a:noFill/>
        </p:spPr>
        <p:txBody>
          <a:bodyPr/>
          <a:lstStyle/>
          <a:p>
            <a:fld id="{D17FADA4-DAA0-4410-9DF5-BF1325E5B5FB}"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ln/>
        </p:spPr>
      </p:sp>
      <p:sp>
        <p:nvSpPr>
          <p:cNvPr id="209923" name="备注占位符 2"/>
          <p:cNvSpPr>
            <a:spLocks noGrp="1"/>
          </p:cNvSpPr>
          <p:nvPr>
            <p:ph type="body" idx="1"/>
          </p:nvPr>
        </p:nvSpPr>
        <p:spPr>
          <a:noFill/>
          <a:ln/>
        </p:spPr>
        <p:txBody>
          <a:bodyPr/>
          <a:lstStyle/>
          <a:p>
            <a:endParaRPr lang="zh-CN" altLang="en-US"/>
          </a:p>
        </p:txBody>
      </p:sp>
      <p:sp>
        <p:nvSpPr>
          <p:cNvPr id="209924" name="灯片编号占位符 3"/>
          <p:cNvSpPr>
            <a:spLocks noGrp="1"/>
          </p:cNvSpPr>
          <p:nvPr>
            <p:ph type="sldNum" sz="quarter" idx="5"/>
          </p:nvPr>
        </p:nvSpPr>
        <p:spPr>
          <a:noFill/>
        </p:spPr>
        <p:txBody>
          <a:bodyPr/>
          <a:lstStyle/>
          <a:p>
            <a:fld id="{77513FEA-E378-4EEB-983C-BAA9E5874354}"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ln/>
        </p:spPr>
      </p:sp>
      <p:sp>
        <p:nvSpPr>
          <p:cNvPr id="210947" name="备注占位符 2"/>
          <p:cNvSpPr>
            <a:spLocks noGrp="1"/>
          </p:cNvSpPr>
          <p:nvPr>
            <p:ph type="body" idx="1"/>
          </p:nvPr>
        </p:nvSpPr>
        <p:spPr>
          <a:noFill/>
          <a:ln/>
        </p:spPr>
        <p:txBody>
          <a:bodyPr/>
          <a:lstStyle/>
          <a:p>
            <a:endParaRPr lang="zh-CN" altLang="en-US"/>
          </a:p>
        </p:txBody>
      </p:sp>
      <p:sp>
        <p:nvSpPr>
          <p:cNvPr id="210948" name="灯片编号占位符 3"/>
          <p:cNvSpPr>
            <a:spLocks noGrp="1"/>
          </p:cNvSpPr>
          <p:nvPr>
            <p:ph type="sldNum" sz="quarter" idx="5"/>
          </p:nvPr>
        </p:nvSpPr>
        <p:spPr>
          <a:noFill/>
        </p:spPr>
        <p:txBody>
          <a:bodyPr/>
          <a:lstStyle/>
          <a:p>
            <a:fld id="{285C7D36-5125-46D1-A495-E19F0E3B11C4}"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a:ln/>
        </p:spPr>
      </p:sp>
      <p:sp>
        <p:nvSpPr>
          <p:cNvPr id="211971" name="备注占位符 2"/>
          <p:cNvSpPr>
            <a:spLocks noGrp="1"/>
          </p:cNvSpPr>
          <p:nvPr>
            <p:ph type="body" idx="1"/>
          </p:nvPr>
        </p:nvSpPr>
        <p:spPr>
          <a:noFill/>
          <a:ln/>
        </p:spPr>
        <p:txBody>
          <a:bodyPr/>
          <a:lstStyle/>
          <a:p>
            <a:endParaRPr lang="zh-CN" altLang="en-US"/>
          </a:p>
        </p:txBody>
      </p:sp>
      <p:sp>
        <p:nvSpPr>
          <p:cNvPr id="211972" name="灯片编号占位符 3"/>
          <p:cNvSpPr>
            <a:spLocks noGrp="1"/>
          </p:cNvSpPr>
          <p:nvPr>
            <p:ph type="sldNum" sz="quarter" idx="5"/>
          </p:nvPr>
        </p:nvSpPr>
        <p:spPr>
          <a:noFill/>
        </p:spPr>
        <p:txBody>
          <a:bodyPr/>
          <a:lstStyle/>
          <a:p>
            <a:fld id="{C35CD952-B324-46C7-948A-9B35395E6818}"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noFill/>
          <a:ln/>
        </p:spPr>
        <p:txBody>
          <a:bodyPr/>
          <a:lstStyle/>
          <a:p>
            <a:endParaRPr lang="zh-CN" altLang="en-US"/>
          </a:p>
        </p:txBody>
      </p:sp>
      <p:sp>
        <p:nvSpPr>
          <p:cNvPr id="212996" name="灯片编号占位符 3"/>
          <p:cNvSpPr>
            <a:spLocks noGrp="1"/>
          </p:cNvSpPr>
          <p:nvPr>
            <p:ph type="sldNum" sz="quarter" idx="5"/>
          </p:nvPr>
        </p:nvSpPr>
        <p:spPr>
          <a:noFill/>
        </p:spPr>
        <p:txBody>
          <a:bodyPr/>
          <a:lstStyle/>
          <a:p>
            <a:fld id="{2F40D256-87DB-43DC-8059-02CA5BF8B7A4}"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ln/>
        </p:spPr>
      </p:sp>
      <p:sp>
        <p:nvSpPr>
          <p:cNvPr id="214019" name="备注占位符 2"/>
          <p:cNvSpPr>
            <a:spLocks noGrp="1"/>
          </p:cNvSpPr>
          <p:nvPr>
            <p:ph type="body" idx="1"/>
          </p:nvPr>
        </p:nvSpPr>
        <p:spPr>
          <a:noFill/>
          <a:ln/>
        </p:spPr>
        <p:txBody>
          <a:bodyPr/>
          <a:lstStyle/>
          <a:p>
            <a:endParaRPr lang="zh-CN" altLang="en-US"/>
          </a:p>
        </p:txBody>
      </p:sp>
      <p:sp>
        <p:nvSpPr>
          <p:cNvPr id="214020" name="灯片编号占位符 3"/>
          <p:cNvSpPr>
            <a:spLocks noGrp="1"/>
          </p:cNvSpPr>
          <p:nvPr>
            <p:ph type="sldNum" sz="quarter" idx="5"/>
          </p:nvPr>
        </p:nvSpPr>
        <p:spPr>
          <a:noFill/>
        </p:spPr>
        <p:txBody>
          <a:bodyPr/>
          <a:lstStyle/>
          <a:p>
            <a:fld id="{F11A26E8-2F0D-4CD4-A43C-B61681D5CC99}"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ln/>
        </p:spPr>
      </p:sp>
      <p:sp>
        <p:nvSpPr>
          <p:cNvPr id="215043" name="备注占位符 2"/>
          <p:cNvSpPr>
            <a:spLocks noGrp="1"/>
          </p:cNvSpPr>
          <p:nvPr>
            <p:ph type="body" idx="1"/>
          </p:nvPr>
        </p:nvSpPr>
        <p:spPr>
          <a:noFill/>
          <a:ln/>
        </p:spPr>
        <p:txBody>
          <a:bodyPr/>
          <a:lstStyle/>
          <a:p>
            <a:endParaRPr lang="zh-CN" altLang="en-US"/>
          </a:p>
        </p:txBody>
      </p:sp>
      <p:sp>
        <p:nvSpPr>
          <p:cNvPr id="215044" name="灯片编号占位符 3"/>
          <p:cNvSpPr>
            <a:spLocks noGrp="1"/>
          </p:cNvSpPr>
          <p:nvPr>
            <p:ph type="sldNum" sz="quarter" idx="5"/>
          </p:nvPr>
        </p:nvSpPr>
        <p:spPr>
          <a:noFill/>
        </p:spPr>
        <p:txBody>
          <a:bodyPr/>
          <a:lstStyle/>
          <a:p>
            <a:fld id="{1A68E83B-56CA-46FC-A622-46C2F3767B4C}"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a:ln/>
        </p:spPr>
      </p:sp>
      <p:sp>
        <p:nvSpPr>
          <p:cNvPr id="216067" name="备注占位符 2"/>
          <p:cNvSpPr>
            <a:spLocks noGrp="1"/>
          </p:cNvSpPr>
          <p:nvPr>
            <p:ph type="body" idx="1"/>
          </p:nvPr>
        </p:nvSpPr>
        <p:spPr>
          <a:noFill/>
          <a:ln/>
        </p:spPr>
        <p:txBody>
          <a:bodyPr/>
          <a:lstStyle/>
          <a:p>
            <a:endParaRPr lang="zh-CN" altLang="en-US"/>
          </a:p>
        </p:txBody>
      </p:sp>
      <p:sp>
        <p:nvSpPr>
          <p:cNvPr id="216068" name="灯片编号占位符 3"/>
          <p:cNvSpPr>
            <a:spLocks noGrp="1"/>
          </p:cNvSpPr>
          <p:nvPr>
            <p:ph type="sldNum" sz="quarter" idx="5"/>
          </p:nvPr>
        </p:nvSpPr>
        <p:spPr>
          <a:noFill/>
        </p:spPr>
        <p:txBody>
          <a:bodyPr/>
          <a:lstStyle/>
          <a:p>
            <a:fld id="{22DE9B0F-3ACB-412C-9A84-EC9CD2B42959}"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a:ln/>
        </p:spPr>
      </p:sp>
      <p:sp>
        <p:nvSpPr>
          <p:cNvPr id="189443" name="备注占位符 2"/>
          <p:cNvSpPr>
            <a:spLocks noGrp="1"/>
          </p:cNvSpPr>
          <p:nvPr>
            <p:ph type="body" idx="1"/>
          </p:nvPr>
        </p:nvSpPr>
        <p:spPr>
          <a:noFill/>
          <a:ln/>
        </p:spPr>
        <p:txBody>
          <a:bodyPr/>
          <a:lstStyle/>
          <a:p>
            <a:endParaRPr lang="zh-CN" altLang="en-US"/>
          </a:p>
        </p:txBody>
      </p:sp>
      <p:sp>
        <p:nvSpPr>
          <p:cNvPr id="189444" name="灯片编号占位符 3"/>
          <p:cNvSpPr>
            <a:spLocks noGrp="1"/>
          </p:cNvSpPr>
          <p:nvPr>
            <p:ph type="sldNum" sz="quarter" idx="5"/>
          </p:nvPr>
        </p:nvSpPr>
        <p:spPr>
          <a:noFill/>
        </p:spPr>
        <p:txBody>
          <a:bodyPr/>
          <a:lstStyle/>
          <a:p>
            <a:fld id="{3C077EC4-CDE8-4C80-BB36-5EF77ED82BA5}"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ln/>
        </p:spPr>
      </p:sp>
      <p:sp>
        <p:nvSpPr>
          <p:cNvPr id="217091" name="备注占位符 2"/>
          <p:cNvSpPr>
            <a:spLocks noGrp="1"/>
          </p:cNvSpPr>
          <p:nvPr>
            <p:ph type="body" idx="1"/>
          </p:nvPr>
        </p:nvSpPr>
        <p:spPr>
          <a:noFill/>
          <a:ln/>
        </p:spPr>
        <p:txBody>
          <a:bodyPr/>
          <a:lstStyle/>
          <a:p>
            <a:endParaRPr lang="zh-CN" altLang="en-US"/>
          </a:p>
        </p:txBody>
      </p:sp>
      <p:sp>
        <p:nvSpPr>
          <p:cNvPr id="217092" name="灯片编号占位符 3"/>
          <p:cNvSpPr>
            <a:spLocks noGrp="1"/>
          </p:cNvSpPr>
          <p:nvPr>
            <p:ph type="sldNum" sz="quarter" idx="5"/>
          </p:nvPr>
        </p:nvSpPr>
        <p:spPr>
          <a:noFill/>
        </p:spPr>
        <p:txBody>
          <a:bodyPr/>
          <a:lstStyle/>
          <a:p>
            <a:fld id="{460BF8FD-230E-4ACA-A457-5E8A7A53DD10}"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a:ln/>
        </p:spPr>
      </p:sp>
      <p:sp>
        <p:nvSpPr>
          <p:cNvPr id="218115" name="备注占位符 2"/>
          <p:cNvSpPr>
            <a:spLocks noGrp="1"/>
          </p:cNvSpPr>
          <p:nvPr>
            <p:ph type="body" idx="1"/>
          </p:nvPr>
        </p:nvSpPr>
        <p:spPr>
          <a:noFill/>
          <a:ln/>
        </p:spPr>
        <p:txBody>
          <a:bodyPr/>
          <a:lstStyle/>
          <a:p>
            <a:endParaRPr lang="zh-CN" altLang="en-US"/>
          </a:p>
        </p:txBody>
      </p:sp>
      <p:sp>
        <p:nvSpPr>
          <p:cNvPr id="218116" name="灯片编号占位符 3"/>
          <p:cNvSpPr>
            <a:spLocks noGrp="1"/>
          </p:cNvSpPr>
          <p:nvPr>
            <p:ph type="sldNum" sz="quarter" idx="5"/>
          </p:nvPr>
        </p:nvSpPr>
        <p:spPr>
          <a:noFill/>
        </p:spPr>
        <p:txBody>
          <a:bodyPr/>
          <a:lstStyle/>
          <a:p>
            <a:fld id="{DFBF594B-3345-4CC1-8F2E-27AAD8B6AE2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ln/>
        </p:spPr>
        <p:txBody>
          <a:bodyPr/>
          <a:lstStyle/>
          <a:p>
            <a:endParaRPr lang="zh-CN" altLang="en-US"/>
          </a:p>
        </p:txBody>
      </p:sp>
      <p:sp>
        <p:nvSpPr>
          <p:cNvPr id="219140" name="灯片编号占位符 3"/>
          <p:cNvSpPr>
            <a:spLocks noGrp="1"/>
          </p:cNvSpPr>
          <p:nvPr>
            <p:ph type="sldNum" sz="quarter" idx="5"/>
          </p:nvPr>
        </p:nvSpPr>
        <p:spPr>
          <a:noFill/>
        </p:spPr>
        <p:txBody>
          <a:bodyPr/>
          <a:lstStyle/>
          <a:p>
            <a:fld id="{5AA4B26D-F19B-4B59-832A-53FF40026CB2}"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a:ln/>
        </p:spPr>
      </p:sp>
      <p:sp>
        <p:nvSpPr>
          <p:cNvPr id="220163" name="备注占位符 2"/>
          <p:cNvSpPr>
            <a:spLocks noGrp="1"/>
          </p:cNvSpPr>
          <p:nvPr>
            <p:ph type="body" idx="1"/>
          </p:nvPr>
        </p:nvSpPr>
        <p:spPr>
          <a:noFill/>
          <a:ln/>
        </p:spPr>
        <p:txBody>
          <a:bodyPr/>
          <a:lstStyle/>
          <a:p>
            <a:endParaRPr lang="zh-CN" altLang="en-US"/>
          </a:p>
        </p:txBody>
      </p:sp>
      <p:sp>
        <p:nvSpPr>
          <p:cNvPr id="220164" name="灯片编号占位符 3"/>
          <p:cNvSpPr>
            <a:spLocks noGrp="1"/>
          </p:cNvSpPr>
          <p:nvPr>
            <p:ph type="sldNum" sz="quarter" idx="5"/>
          </p:nvPr>
        </p:nvSpPr>
        <p:spPr>
          <a:noFill/>
        </p:spPr>
        <p:txBody>
          <a:bodyPr/>
          <a:lstStyle/>
          <a:p>
            <a:fld id="{D3B86E6C-BAAB-4C29-B1F8-DA5F5CB86059}"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ln/>
        </p:spPr>
        <p:txBody>
          <a:bodyPr/>
          <a:lstStyle/>
          <a:p>
            <a:endParaRPr lang="zh-CN" altLang="en-US"/>
          </a:p>
        </p:txBody>
      </p:sp>
      <p:sp>
        <p:nvSpPr>
          <p:cNvPr id="221188" name="灯片编号占位符 3"/>
          <p:cNvSpPr>
            <a:spLocks noGrp="1"/>
          </p:cNvSpPr>
          <p:nvPr>
            <p:ph type="sldNum" sz="quarter" idx="5"/>
          </p:nvPr>
        </p:nvSpPr>
        <p:spPr>
          <a:noFill/>
        </p:spPr>
        <p:txBody>
          <a:bodyPr/>
          <a:lstStyle/>
          <a:p>
            <a:fld id="{E82F1D67-C5AD-45E4-9220-0E47F6A3494B}"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a:ln/>
        </p:spPr>
      </p:sp>
      <p:sp>
        <p:nvSpPr>
          <p:cNvPr id="222211" name="备注占位符 2"/>
          <p:cNvSpPr>
            <a:spLocks noGrp="1"/>
          </p:cNvSpPr>
          <p:nvPr>
            <p:ph type="body" idx="1"/>
          </p:nvPr>
        </p:nvSpPr>
        <p:spPr>
          <a:noFill/>
          <a:ln/>
        </p:spPr>
        <p:txBody>
          <a:bodyPr/>
          <a:lstStyle/>
          <a:p>
            <a:endParaRPr lang="zh-CN" altLang="en-US"/>
          </a:p>
        </p:txBody>
      </p:sp>
      <p:sp>
        <p:nvSpPr>
          <p:cNvPr id="222212" name="灯片编号占位符 3"/>
          <p:cNvSpPr>
            <a:spLocks noGrp="1"/>
          </p:cNvSpPr>
          <p:nvPr>
            <p:ph type="sldNum" sz="quarter" idx="5"/>
          </p:nvPr>
        </p:nvSpPr>
        <p:spPr>
          <a:noFill/>
        </p:spPr>
        <p:txBody>
          <a:bodyPr/>
          <a:lstStyle/>
          <a:p>
            <a:fld id="{9A1D3EBC-8F4E-4C41-ACD2-748188254F0C}"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a:ln/>
        </p:spPr>
      </p:sp>
      <p:sp>
        <p:nvSpPr>
          <p:cNvPr id="223235" name="备注占位符 2"/>
          <p:cNvSpPr>
            <a:spLocks noGrp="1"/>
          </p:cNvSpPr>
          <p:nvPr>
            <p:ph type="body" idx="1"/>
          </p:nvPr>
        </p:nvSpPr>
        <p:spPr>
          <a:noFill/>
          <a:ln/>
        </p:spPr>
        <p:txBody>
          <a:bodyPr/>
          <a:lstStyle/>
          <a:p>
            <a:endParaRPr lang="zh-CN" altLang="en-US"/>
          </a:p>
        </p:txBody>
      </p:sp>
      <p:sp>
        <p:nvSpPr>
          <p:cNvPr id="223236" name="灯片编号占位符 3"/>
          <p:cNvSpPr>
            <a:spLocks noGrp="1"/>
          </p:cNvSpPr>
          <p:nvPr>
            <p:ph type="sldNum" sz="quarter" idx="5"/>
          </p:nvPr>
        </p:nvSpPr>
        <p:spPr>
          <a:noFill/>
        </p:spPr>
        <p:txBody>
          <a:bodyPr/>
          <a:lstStyle/>
          <a:p>
            <a:fld id="{24F28DA1-52B7-480E-BF6D-401F6E2C67AC}"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a:ln/>
        </p:spPr>
      </p:sp>
      <p:sp>
        <p:nvSpPr>
          <p:cNvPr id="224259" name="备注占位符 2"/>
          <p:cNvSpPr>
            <a:spLocks noGrp="1"/>
          </p:cNvSpPr>
          <p:nvPr>
            <p:ph type="body" idx="1"/>
          </p:nvPr>
        </p:nvSpPr>
        <p:spPr>
          <a:noFill/>
          <a:ln/>
        </p:spPr>
        <p:txBody>
          <a:bodyPr/>
          <a:lstStyle/>
          <a:p>
            <a:endParaRPr lang="zh-CN" altLang="en-US"/>
          </a:p>
        </p:txBody>
      </p:sp>
      <p:sp>
        <p:nvSpPr>
          <p:cNvPr id="224260" name="灯片编号占位符 3"/>
          <p:cNvSpPr>
            <a:spLocks noGrp="1"/>
          </p:cNvSpPr>
          <p:nvPr>
            <p:ph type="sldNum" sz="quarter" idx="5"/>
          </p:nvPr>
        </p:nvSpPr>
        <p:spPr>
          <a:noFill/>
        </p:spPr>
        <p:txBody>
          <a:bodyPr/>
          <a:lstStyle/>
          <a:p>
            <a:fld id="{6A66A4E1-4162-4AD4-B804-60D222F8874D}"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a:ln/>
        </p:spPr>
      </p:sp>
      <p:sp>
        <p:nvSpPr>
          <p:cNvPr id="225283" name="备注占位符 2"/>
          <p:cNvSpPr>
            <a:spLocks noGrp="1"/>
          </p:cNvSpPr>
          <p:nvPr>
            <p:ph type="body" idx="1"/>
          </p:nvPr>
        </p:nvSpPr>
        <p:spPr>
          <a:noFill/>
          <a:ln/>
        </p:spPr>
        <p:txBody>
          <a:bodyPr/>
          <a:lstStyle/>
          <a:p>
            <a:endParaRPr lang="zh-CN" altLang="en-US"/>
          </a:p>
        </p:txBody>
      </p:sp>
      <p:sp>
        <p:nvSpPr>
          <p:cNvPr id="225284" name="灯片编号占位符 3"/>
          <p:cNvSpPr>
            <a:spLocks noGrp="1"/>
          </p:cNvSpPr>
          <p:nvPr>
            <p:ph type="sldNum" sz="quarter" idx="5"/>
          </p:nvPr>
        </p:nvSpPr>
        <p:spPr>
          <a:noFill/>
        </p:spPr>
        <p:txBody>
          <a:bodyPr/>
          <a:lstStyle/>
          <a:p>
            <a:fld id="{8FFD42F9-BF85-4A3E-B81A-7DE1C4175D66}"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TextEdit="1"/>
          </p:cNvSpPr>
          <p:nvPr>
            <p:ph type="sldImg"/>
          </p:nvPr>
        </p:nvSpPr>
        <p:spPr>
          <a:ln/>
        </p:spPr>
      </p:sp>
      <p:sp>
        <p:nvSpPr>
          <p:cNvPr id="226307" name="备注占位符 2"/>
          <p:cNvSpPr>
            <a:spLocks noGrp="1"/>
          </p:cNvSpPr>
          <p:nvPr>
            <p:ph type="body" idx="1"/>
          </p:nvPr>
        </p:nvSpPr>
        <p:spPr>
          <a:noFill/>
          <a:ln/>
        </p:spPr>
        <p:txBody>
          <a:bodyPr/>
          <a:lstStyle/>
          <a:p>
            <a:endParaRPr lang="zh-CN" altLang="en-US"/>
          </a:p>
        </p:txBody>
      </p:sp>
      <p:sp>
        <p:nvSpPr>
          <p:cNvPr id="226308" name="灯片编号占位符 3"/>
          <p:cNvSpPr>
            <a:spLocks noGrp="1"/>
          </p:cNvSpPr>
          <p:nvPr>
            <p:ph type="sldNum" sz="quarter" idx="5"/>
          </p:nvPr>
        </p:nvSpPr>
        <p:spPr>
          <a:noFill/>
        </p:spPr>
        <p:txBody>
          <a:bodyPr/>
          <a:lstStyle/>
          <a:p>
            <a:fld id="{6FB19F07-90D7-44D4-A06F-2D39DE2BCBF6}"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p:spPr>
        <p:txBody>
          <a:bodyPr/>
          <a:lstStyle/>
          <a:p>
            <a:endParaRPr lang="zh-CN" altLang="en-US"/>
          </a:p>
        </p:txBody>
      </p:sp>
      <p:sp>
        <p:nvSpPr>
          <p:cNvPr id="190468" name="灯片编号占位符 3"/>
          <p:cNvSpPr>
            <a:spLocks noGrp="1"/>
          </p:cNvSpPr>
          <p:nvPr>
            <p:ph type="sldNum" sz="quarter" idx="5"/>
          </p:nvPr>
        </p:nvSpPr>
        <p:spPr>
          <a:noFill/>
        </p:spPr>
        <p:txBody>
          <a:bodyPr/>
          <a:lstStyle/>
          <a:p>
            <a:fld id="{F097B97C-2629-49A5-ADAF-0711F92558DF}"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a:ln/>
        </p:spPr>
      </p:sp>
      <p:sp>
        <p:nvSpPr>
          <p:cNvPr id="227331" name="备注占位符 2"/>
          <p:cNvSpPr>
            <a:spLocks noGrp="1"/>
          </p:cNvSpPr>
          <p:nvPr>
            <p:ph type="body" idx="1"/>
          </p:nvPr>
        </p:nvSpPr>
        <p:spPr>
          <a:noFill/>
          <a:ln/>
        </p:spPr>
        <p:txBody>
          <a:bodyPr/>
          <a:lstStyle/>
          <a:p>
            <a:endParaRPr lang="zh-CN" altLang="en-US"/>
          </a:p>
        </p:txBody>
      </p:sp>
      <p:sp>
        <p:nvSpPr>
          <p:cNvPr id="227332" name="灯片编号占位符 3"/>
          <p:cNvSpPr>
            <a:spLocks noGrp="1"/>
          </p:cNvSpPr>
          <p:nvPr>
            <p:ph type="sldNum" sz="quarter" idx="5"/>
          </p:nvPr>
        </p:nvSpPr>
        <p:spPr>
          <a:noFill/>
        </p:spPr>
        <p:txBody>
          <a:bodyPr/>
          <a:lstStyle/>
          <a:p>
            <a:fld id="{32A9AC42-C7DE-49C6-B23E-97029C31D3E8}"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p:cNvSpPr>
            <a:spLocks noGrp="1" noRot="1" noChangeAspect="1" noTextEdit="1"/>
          </p:cNvSpPr>
          <p:nvPr>
            <p:ph type="sldImg"/>
          </p:nvPr>
        </p:nvSpPr>
        <p:spPr>
          <a:ln/>
        </p:spPr>
      </p:sp>
      <p:sp>
        <p:nvSpPr>
          <p:cNvPr id="228355" name="备注占位符 2"/>
          <p:cNvSpPr>
            <a:spLocks noGrp="1"/>
          </p:cNvSpPr>
          <p:nvPr>
            <p:ph type="body" idx="1"/>
          </p:nvPr>
        </p:nvSpPr>
        <p:spPr>
          <a:noFill/>
          <a:ln/>
        </p:spPr>
        <p:txBody>
          <a:bodyPr/>
          <a:lstStyle/>
          <a:p>
            <a:endParaRPr lang="zh-CN" altLang="en-US"/>
          </a:p>
        </p:txBody>
      </p:sp>
      <p:sp>
        <p:nvSpPr>
          <p:cNvPr id="228356" name="灯片编号占位符 3"/>
          <p:cNvSpPr>
            <a:spLocks noGrp="1"/>
          </p:cNvSpPr>
          <p:nvPr>
            <p:ph type="sldNum" sz="quarter" idx="5"/>
          </p:nvPr>
        </p:nvSpPr>
        <p:spPr>
          <a:noFill/>
        </p:spPr>
        <p:txBody>
          <a:bodyPr/>
          <a:lstStyle/>
          <a:p>
            <a:fld id="{6C776B5E-F50A-49D7-9C0D-D946E40B8F88}"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a:ln/>
        </p:spPr>
      </p:sp>
      <p:sp>
        <p:nvSpPr>
          <p:cNvPr id="229379" name="备注占位符 2"/>
          <p:cNvSpPr>
            <a:spLocks noGrp="1"/>
          </p:cNvSpPr>
          <p:nvPr>
            <p:ph type="body" idx="1"/>
          </p:nvPr>
        </p:nvSpPr>
        <p:spPr>
          <a:noFill/>
          <a:ln/>
        </p:spPr>
        <p:txBody>
          <a:bodyPr/>
          <a:lstStyle/>
          <a:p>
            <a:endParaRPr lang="zh-CN" altLang="en-US"/>
          </a:p>
        </p:txBody>
      </p:sp>
      <p:sp>
        <p:nvSpPr>
          <p:cNvPr id="229380" name="灯片编号占位符 3"/>
          <p:cNvSpPr>
            <a:spLocks noGrp="1"/>
          </p:cNvSpPr>
          <p:nvPr>
            <p:ph type="sldNum" sz="quarter" idx="5"/>
          </p:nvPr>
        </p:nvSpPr>
        <p:spPr>
          <a:noFill/>
        </p:spPr>
        <p:txBody>
          <a:bodyPr/>
          <a:lstStyle/>
          <a:p>
            <a:fld id="{F43AD636-BC58-4D65-B0DC-6C8406572560}"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TextEdit="1"/>
          </p:cNvSpPr>
          <p:nvPr>
            <p:ph type="sldImg"/>
          </p:nvPr>
        </p:nvSpPr>
        <p:spPr>
          <a:ln/>
        </p:spPr>
      </p:sp>
      <p:sp>
        <p:nvSpPr>
          <p:cNvPr id="230403" name="备注占位符 2"/>
          <p:cNvSpPr>
            <a:spLocks noGrp="1"/>
          </p:cNvSpPr>
          <p:nvPr>
            <p:ph type="body" idx="1"/>
          </p:nvPr>
        </p:nvSpPr>
        <p:spPr>
          <a:noFill/>
          <a:ln/>
        </p:spPr>
        <p:txBody>
          <a:bodyPr/>
          <a:lstStyle/>
          <a:p>
            <a:endParaRPr lang="zh-CN" altLang="en-US"/>
          </a:p>
        </p:txBody>
      </p:sp>
      <p:sp>
        <p:nvSpPr>
          <p:cNvPr id="230404" name="灯片编号占位符 3"/>
          <p:cNvSpPr>
            <a:spLocks noGrp="1"/>
          </p:cNvSpPr>
          <p:nvPr>
            <p:ph type="sldNum" sz="quarter" idx="5"/>
          </p:nvPr>
        </p:nvSpPr>
        <p:spPr>
          <a:noFill/>
        </p:spPr>
        <p:txBody>
          <a:bodyPr/>
          <a:lstStyle/>
          <a:p>
            <a:fld id="{8ED47ED8-FD90-49D9-A8FE-F2B768D924E8}"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a:ln/>
        </p:spPr>
      </p:sp>
      <p:sp>
        <p:nvSpPr>
          <p:cNvPr id="231427" name="备注占位符 2"/>
          <p:cNvSpPr>
            <a:spLocks noGrp="1"/>
          </p:cNvSpPr>
          <p:nvPr>
            <p:ph type="body" idx="1"/>
          </p:nvPr>
        </p:nvSpPr>
        <p:spPr>
          <a:noFill/>
          <a:ln/>
        </p:spPr>
        <p:txBody>
          <a:bodyPr/>
          <a:lstStyle/>
          <a:p>
            <a:endParaRPr lang="zh-CN" altLang="en-US"/>
          </a:p>
        </p:txBody>
      </p:sp>
      <p:sp>
        <p:nvSpPr>
          <p:cNvPr id="231428" name="灯片编号占位符 3"/>
          <p:cNvSpPr>
            <a:spLocks noGrp="1"/>
          </p:cNvSpPr>
          <p:nvPr>
            <p:ph type="sldNum" sz="quarter" idx="5"/>
          </p:nvPr>
        </p:nvSpPr>
        <p:spPr>
          <a:noFill/>
        </p:spPr>
        <p:txBody>
          <a:bodyPr/>
          <a:lstStyle/>
          <a:p>
            <a:fld id="{1EFF7D80-0B65-44D1-8942-FAABAE93AAA4}"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p:cNvSpPr>
            <a:spLocks noGrp="1" noRot="1" noChangeAspect="1" noTextEdit="1"/>
          </p:cNvSpPr>
          <p:nvPr>
            <p:ph type="sldImg"/>
          </p:nvPr>
        </p:nvSpPr>
        <p:spPr>
          <a:ln/>
        </p:spPr>
      </p:sp>
      <p:sp>
        <p:nvSpPr>
          <p:cNvPr id="232451" name="备注占位符 2"/>
          <p:cNvSpPr>
            <a:spLocks noGrp="1"/>
          </p:cNvSpPr>
          <p:nvPr>
            <p:ph type="body" idx="1"/>
          </p:nvPr>
        </p:nvSpPr>
        <p:spPr>
          <a:noFill/>
          <a:ln/>
        </p:spPr>
        <p:txBody>
          <a:bodyPr/>
          <a:lstStyle/>
          <a:p>
            <a:endParaRPr lang="zh-CN" altLang="en-US"/>
          </a:p>
        </p:txBody>
      </p:sp>
      <p:sp>
        <p:nvSpPr>
          <p:cNvPr id="232452" name="灯片编号占位符 3"/>
          <p:cNvSpPr>
            <a:spLocks noGrp="1"/>
          </p:cNvSpPr>
          <p:nvPr>
            <p:ph type="sldNum" sz="quarter" idx="5"/>
          </p:nvPr>
        </p:nvSpPr>
        <p:spPr>
          <a:noFill/>
        </p:spPr>
        <p:txBody>
          <a:bodyPr/>
          <a:lstStyle/>
          <a:p>
            <a:fld id="{8BCDC80B-351D-4177-AC90-13DDF5C70CD5}"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a:ln/>
        </p:spPr>
      </p:sp>
      <p:sp>
        <p:nvSpPr>
          <p:cNvPr id="233475" name="备注占位符 2"/>
          <p:cNvSpPr>
            <a:spLocks noGrp="1"/>
          </p:cNvSpPr>
          <p:nvPr>
            <p:ph type="body" idx="1"/>
          </p:nvPr>
        </p:nvSpPr>
        <p:spPr>
          <a:noFill/>
          <a:ln/>
        </p:spPr>
        <p:txBody>
          <a:bodyPr/>
          <a:lstStyle/>
          <a:p>
            <a:endParaRPr lang="zh-CN" altLang="en-US"/>
          </a:p>
        </p:txBody>
      </p:sp>
      <p:sp>
        <p:nvSpPr>
          <p:cNvPr id="233476" name="灯片编号占位符 3"/>
          <p:cNvSpPr>
            <a:spLocks noGrp="1"/>
          </p:cNvSpPr>
          <p:nvPr>
            <p:ph type="sldNum" sz="quarter" idx="5"/>
          </p:nvPr>
        </p:nvSpPr>
        <p:spPr>
          <a:noFill/>
        </p:spPr>
        <p:txBody>
          <a:bodyPr/>
          <a:lstStyle/>
          <a:p>
            <a:fld id="{555B1C1B-515E-4F4F-A391-23A4F044F1EF}"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a:ln/>
        </p:spPr>
      </p:sp>
      <p:sp>
        <p:nvSpPr>
          <p:cNvPr id="234499" name="备注占位符 2"/>
          <p:cNvSpPr>
            <a:spLocks noGrp="1"/>
          </p:cNvSpPr>
          <p:nvPr>
            <p:ph type="body" idx="1"/>
          </p:nvPr>
        </p:nvSpPr>
        <p:spPr>
          <a:noFill/>
          <a:ln/>
        </p:spPr>
        <p:txBody>
          <a:bodyPr/>
          <a:lstStyle/>
          <a:p>
            <a:endParaRPr lang="zh-CN" altLang="en-US"/>
          </a:p>
        </p:txBody>
      </p:sp>
      <p:sp>
        <p:nvSpPr>
          <p:cNvPr id="234500" name="灯片编号占位符 3"/>
          <p:cNvSpPr>
            <a:spLocks noGrp="1"/>
          </p:cNvSpPr>
          <p:nvPr>
            <p:ph type="sldNum" sz="quarter" idx="5"/>
          </p:nvPr>
        </p:nvSpPr>
        <p:spPr>
          <a:noFill/>
        </p:spPr>
        <p:txBody>
          <a:bodyPr/>
          <a:lstStyle/>
          <a:p>
            <a:fld id="{C2CAA734-5DF0-4072-BC7B-D2653A068AB5}"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a:ln/>
        </p:spPr>
      </p:sp>
      <p:sp>
        <p:nvSpPr>
          <p:cNvPr id="235523" name="备注占位符 2"/>
          <p:cNvSpPr>
            <a:spLocks noGrp="1"/>
          </p:cNvSpPr>
          <p:nvPr>
            <p:ph type="body" idx="1"/>
          </p:nvPr>
        </p:nvSpPr>
        <p:spPr>
          <a:noFill/>
          <a:ln/>
        </p:spPr>
        <p:txBody>
          <a:bodyPr/>
          <a:lstStyle/>
          <a:p>
            <a:endParaRPr lang="zh-CN" altLang="en-US"/>
          </a:p>
        </p:txBody>
      </p:sp>
      <p:sp>
        <p:nvSpPr>
          <p:cNvPr id="235524" name="灯片编号占位符 3"/>
          <p:cNvSpPr>
            <a:spLocks noGrp="1"/>
          </p:cNvSpPr>
          <p:nvPr>
            <p:ph type="sldNum" sz="quarter" idx="5"/>
          </p:nvPr>
        </p:nvSpPr>
        <p:spPr>
          <a:noFill/>
        </p:spPr>
        <p:txBody>
          <a:bodyPr/>
          <a:lstStyle/>
          <a:p>
            <a:fld id="{81130D5E-94DE-405A-B1CC-04E484384DE0}"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幻灯片图像占位符 1"/>
          <p:cNvSpPr>
            <a:spLocks noGrp="1" noRot="1" noChangeAspect="1" noTextEdit="1"/>
          </p:cNvSpPr>
          <p:nvPr>
            <p:ph type="sldImg"/>
          </p:nvPr>
        </p:nvSpPr>
        <p:spPr>
          <a:ln/>
        </p:spPr>
      </p:sp>
      <p:sp>
        <p:nvSpPr>
          <p:cNvPr id="236547" name="备注占位符 2"/>
          <p:cNvSpPr>
            <a:spLocks noGrp="1"/>
          </p:cNvSpPr>
          <p:nvPr>
            <p:ph type="body" idx="1"/>
          </p:nvPr>
        </p:nvSpPr>
        <p:spPr>
          <a:noFill/>
          <a:ln/>
        </p:spPr>
        <p:txBody>
          <a:bodyPr/>
          <a:lstStyle/>
          <a:p>
            <a:endParaRPr lang="zh-CN" altLang="en-US"/>
          </a:p>
        </p:txBody>
      </p:sp>
      <p:sp>
        <p:nvSpPr>
          <p:cNvPr id="236548" name="灯片编号占位符 3"/>
          <p:cNvSpPr>
            <a:spLocks noGrp="1"/>
          </p:cNvSpPr>
          <p:nvPr>
            <p:ph type="sldNum" sz="quarter" idx="5"/>
          </p:nvPr>
        </p:nvSpPr>
        <p:spPr>
          <a:noFill/>
        </p:spPr>
        <p:txBody>
          <a:bodyPr/>
          <a:lstStyle/>
          <a:p>
            <a:fld id="{31E649D6-77E3-4B11-932F-03B9AF1696DF}"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p:spPr>
        <p:txBody>
          <a:bodyPr/>
          <a:lstStyle/>
          <a:p>
            <a:endParaRPr lang="zh-CN" altLang="en-US"/>
          </a:p>
        </p:txBody>
      </p:sp>
      <p:sp>
        <p:nvSpPr>
          <p:cNvPr id="191492" name="灯片编号占位符 3"/>
          <p:cNvSpPr>
            <a:spLocks noGrp="1"/>
          </p:cNvSpPr>
          <p:nvPr>
            <p:ph type="sldNum" sz="quarter" idx="5"/>
          </p:nvPr>
        </p:nvSpPr>
        <p:spPr>
          <a:noFill/>
        </p:spPr>
        <p:txBody>
          <a:bodyPr/>
          <a:lstStyle/>
          <a:p>
            <a:fld id="{C26A84D9-FB0F-44E4-BBB9-E737BB1A8B9B}"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a:ln/>
        </p:spPr>
      </p:sp>
      <p:sp>
        <p:nvSpPr>
          <p:cNvPr id="237571" name="备注占位符 2"/>
          <p:cNvSpPr>
            <a:spLocks noGrp="1"/>
          </p:cNvSpPr>
          <p:nvPr>
            <p:ph type="body" idx="1"/>
          </p:nvPr>
        </p:nvSpPr>
        <p:spPr>
          <a:noFill/>
          <a:ln/>
        </p:spPr>
        <p:txBody>
          <a:bodyPr/>
          <a:lstStyle/>
          <a:p>
            <a:endParaRPr lang="zh-CN" altLang="en-US"/>
          </a:p>
        </p:txBody>
      </p:sp>
      <p:sp>
        <p:nvSpPr>
          <p:cNvPr id="237572" name="灯片编号占位符 3"/>
          <p:cNvSpPr>
            <a:spLocks noGrp="1"/>
          </p:cNvSpPr>
          <p:nvPr>
            <p:ph type="sldNum" sz="quarter" idx="5"/>
          </p:nvPr>
        </p:nvSpPr>
        <p:spPr>
          <a:noFill/>
        </p:spPr>
        <p:txBody>
          <a:bodyPr/>
          <a:lstStyle/>
          <a:p>
            <a:fld id="{85F0A570-9CB5-41A2-B15F-4A4612BA2766}"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a:ln/>
        </p:spPr>
      </p:sp>
      <p:sp>
        <p:nvSpPr>
          <p:cNvPr id="238595" name="备注占位符 2"/>
          <p:cNvSpPr>
            <a:spLocks noGrp="1"/>
          </p:cNvSpPr>
          <p:nvPr>
            <p:ph type="body" idx="1"/>
          </p:nvPr>
        </p:nvSpPr>
        <p:spPr>
          <a:noFill/>
          <a:ln/>
        </p:spPr>
        <p:txBody>
          <a:bodyPr/>
          <a:lstStyle/>
          <a:p>
            <a:endParaRPr lang="zh-CN" altLang="en-US"/>
          </a:p>
        </p:txBody>
      </p:sp>
      <p:sp>
        <p:nvSpPr>
          <p:cNvPr id="238596" name="灯片编号占位符 3"/>
          <p:cNvSpPr>
            <a:spLocks noGrp="1"/>
          </p:cNvSpPr>
          <p:nvPr>
            <p:ph type="sldNum" sz="quarter" idx="5"/>
          </p:nvPr>
        </p:nvSpPr>
        <p:spPr>
          <a:noFill/>
        </p:spPr>
        <p:txBody>
          <a:bodyPr/>
          <a:lstStyle/>
          <a:p>
            <a:fld id="{7DE031EF-18FA-40A2-8FAA-ABFBC341B5F5}"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ln/>
        </p:spPr>
        <p:txBody>
          <a:bodyPr/>
          <a:lstStyle/>
          <a:p>
            <a:endParaRPr lang="zh-CN" altLang="en-US"/>
          </a:p>
        </p:txBody>
      </p:sp>
      <p:sp>
        <p:nvSpPr>
          <p:cNvPr id="239620" name="灯片编号占位符 3"/>
          <p:cNvSpPr>
            <a:spLocks noGrp="1"/>
          </p:cNvSpPr>
          <p:nvPr>
            <p:ph type="sldNum" sz="quarter" idx="5"/>
          </p:nvPr>
        </p:nvSpPr>
        <p:spPr>
          <a:noFill/>
        </p:spPr>
        <p:txBody>
          <a:bodyPr/>
          <a:lstStyle/>
          <a:p>
            <a:fld id="{4B8CD5AF-9176-40A3-B6C0-8012F354274C}"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ln/>
        </p:spPr>
      </p:sp>
      <p:sp>
        <p:nvSpPr>
          <p:cNvPr id="240643" name="备注占位符 2"/>
          <p:cNvSpPr>
            <a:spLocks noGrp="1"/>
          </p:cNvSpPr>
          <p:nvPr>
            <p:ph type="body" idx="1"/>
          </p:nvPr>
        </p:nvSpPr>
        <p:spPr>
          <a:noFill/>
          <a:ln/>
        </p:spPr>
        <p:txBody>
          <a:bodyPr/>
          <a:lstStyle/>
          <a:p>
            <a:endParaRPr lang="zh-CN" altLang="en-US"/>
          </a:p>
        </p:txBody>
      </p:sp>
      <p:sp>
        <p:nvSpPr>
          <p:cNvPr id="240644" name="灯片编号占位符 3"/>
          <p:cNvSpPr>
            <a:spLocks noGrp="1"/>
          </p:cNvSpPr>
          <p:nvPr>
            <p:ph type="sldNum" sz="quarter" idx="5"/>
          </p:nvPr>
        </p:nvSpPr>
        <p:spPr>
          <a:noFill/>
        </p:spPr>
        <p:txBody>
          <a:bodyPr/>
          <a:lstStyle/>
          <a:p>
            <a:fld id="{1FB702CB-30CC-4A24-A4A8-BB5FE7FB494C}"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ln/>
        </p:spPr>
        <p:txBody>
          <a:bodyPr/>
          <a:lstStyle/>
          <a:p>
            <a:endParaRPr lang="zh-CN" altLang="en-US"/>
          </a:p>
        </p:txBody>
      </p:sp>
      <p:sp>
        <p:nvSpPr>
          <p:cNvPr id="241668" name="灯片编号占位符 3"/>
          <p:cNvSpPr>
            <a:spLocks noGrp="1"/>
          </p:cNvSpPr>
          <p:nvPr>
            <p:ph type="sldNum" sz="quarter" idx="5"/>
          </p:nvPr>
        </p:nvSpPr>
        <p:spPr>
          <a:noFill/>
        </p:spPr>
        <p:txBody>
          <a:bodyPr/>
          <a:lstStyle/>
          <a:p>
            <a:fld id="{1A72B2BB-AACD-4FF8-BC8D-740E0DAEF966}"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a:ln/>
        </p:spPr>
      </p:sp>
      <p:sp>
        <p:nvSpPr>
          <p:cNvPr id="242691" name="备注占位符 2"/>
          <p:cNvSpPr>
            <a:spLocks noGrp="1"/>
          </p:cNvSpPr>
          <p:nvPr>
            <p:ph type="body" idx="1"/>
          </p:nvPr>
        </p:nvSpPr>
        <p:spPr>
          <a:noFill/>
          <a:ln/>
        </p:spPr>
        <p:txBody>
          <a:bodyPr/>
          <a:lstStyle/>
          <a:p>
            <a:endParaRPr lang="zh-CN" altLang="en-US"/>
          </a:p>
        </p:txBody>
      </p:sp>
      <p:sp>
        <p:nvSpPr>
          <p:cNvPr id="242692" name="灯片编号占位符 3"/>
          <p:cNvSpPr>
            <a:spLocks noGrp="1"/>
          </p:cNvSpPr>
          <p:nvPr>
            <p:ph type="sldNum" sz="quarter" idx="5"/>
          </p:nvPr>
        </p:nvSpPr>
        <p:spPr>
          <a:noFill/>
        </p:spPr>
        <p:txBody>
          <a:bodyPr/>
          <a:lstStyle/>
          <a:p>
            <a:fld id="{91A804EA-A7C0-4595-AA79-66E25E673FAE}"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ln/>
        </p:spPr>
        <p:txBody>
          <a:bodyPr/>
          <a:lstStyle/>
          <a:p>
            <a:endParaRPr lang="zh-CN" altLang="en-US"/>
          </a:p>
        </p:txBody>
      </p:sp>
      <p:sp>
        <p:nvSpPr>
          <p:cNvPr id="243716" name="灯片编号占位符 3"/>
          <p:cNvSpPr>
            <a:spLocks noGrp="1"/>
          </p:cNvSpPr>
          <p:nvPr>
            <p:ph type="sldNum" sz="quarter" idx="5"/>
          </p:nvPr>
        </p:nvSpPr>
        <p:spPr>
          <a:noFill/>
        </p:spPr>
        <p:txBody>
          <a:bodyPr/>
          <a:lstStyle/>
          <a:p>
            <a:fld id="{44A875FA-ED1F-458E-A6DD-8D0E25FCD30F}"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a:ln/>
        </p:spPr>
      </p:sp>
      <p:sp>
        <p:nvSpPr>
          <p:cNvPr id="244739" name="备注占位符 2"/>
          <p:cNvSpPr>
            <a:spLocks noGrp="1"/>
          </p:cNvSpPr>
          <p:nvPr>
            <p:ph type="body" idx="1"/>
          </p:nvPr>
        </p:nvSpPr>
        <p:spPr>
          <a:noFill/>
          <a:ln/>
        </p:spPr>
        <p:txBody>
          <a:bodyPr/>
          <a:lstStyle/>
          <a:p>
            <a:endParaRPr lang="zh-CN" altLang="en-US"/>
          </a:p>
        </p:txBody>
      </p:sp>
      <p:sp>
        <p:nvSpPr>
          <p:cNvPr id="244740" name="灯片编号占位符 3"/>
          <p:cNvSpPr>
            <a:spLocks noGrp="1"/>
          </p:cNvSpPr>
          <p:nvPr>
            <p:ph type="sldNum" sz="quarter" idx="5"/>
          </p:nvPr>
        </p:nvSpPr>
        <p:spPr>
          <a:noFill/>
        </p:spPr>
        <p:txBody>
          <a:bodyPr/>
          <a:lstStyle/>
          <a:p>
            <a:fld id="{128D245F-1BA7-4EF9-89C1-91790CBFEF6E}"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ln/>
        </p:spPr>
        <p:txBody>
          <a:bodyPr/>
          <a:lstStyle/>
          <a:p>
            <a:endParaRPr lang="zh-CN" altLang="en-US"/>
          </a:p>
        </p:txBody>
      </p:sp>
      <p:sp>
        <p:nvSpPr>
          <p:cNvPr id="245764" name="灯片编号占位符 3"/>
          <p:cNvSpPr>
            <a:spLocks noGrp="1"/>
          </p:cNvSpPr>
          <p:nvPr>
            <p:ph type="sldNum" sz="quarter" idx="5"/>
          </p:nvPr>
        </p:nvSpPr>
        <p:spPr>
          <a:noFill/>
        </p:spPr>
        <p:txBody>
          <a:bodyPr/>
          <a:lstStyle/>
          <a:p>
            <a:fld id="{B3F3AEC5-3760-4255-B1D7-02E3BF5B8D83}"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a:ln/>
        </p:spPr>
      </p:sp>
      <p:sp>
        <p:nvSpPr>
          <p:cNvPr id="246787" name="备注占位符 2"/>
          <p:cNvSpPr>
            <a:spLocks noGrp="1"/>
          </p:cNvSpPr>
          <p:nvPr>
            <p:ph type="body" idx="1"/>
          </p:nvPr>
        </p:nvSpPr>
        <p:spPr>
          <a:noFill/>
          <a:ln/>
        </p:spPr>
        <p:txBody>
          <a:bodyPr/>
          <a:lstStyle/>
          <a:p>
            <a:endParaRPr lang="zh-CN" altLang="en-US"/>
          </a:p>
        </p:txBody>
      </p:sp>
      <p:sp>
        <p:nvSpPr>
          <p:cNvPr id="246788" name="灯片编号占位符 3"/>
          <p:cNvSpPr>
            <a:spLocks noGrp="1"/>
          </p:cNvSpPr>
          <p:nvPr>
            <p:ph type="sldNum" sz="quarter" idx="5"/>
          </p:nvPr>
        </p:nvSpPr>
        <p:spPr>
          <a:noFill/>
        </p:spPr>
        <p:txBody>
          <a:bodyPr/>
          <a:lstStyle/>
          <a:p>
            <a:fld id="{D677C645-C387-45D5-9EA0-4462BB7D6022}"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ln/>
        </p:spPr>
        <p:txBody>
          <a:bodyPr/>
          <a:lstStyle/>
          <a:p>
            <a:endParaRPr lang="zh-CN" altLang="en-US"/>
          </a:p>
        </p:txBody>
      </p:sp>
      <p:sp>
        <p:nvSpPr>
          <p:cNvPr id="192516" name="灯片编号占位符 3"/>
          <p:cNvSpPr>
            <a:spLocks noGrp="1"/>
          </p:cNvSpPr>
          <p:nvPr>
            <p:ph type="sldNum" sz="quarter" idx="5"/>
          </p:nvPr>
        </p:nvSpPr>
        <p:spPr>
          <a:noFill/>
        </p:spPr>
        <p:txBody>
          <a:bodyPr/>
          <a:lstStyle/>
          <a:p>
            <a:fld id="{14FCD73C-C064-4C6A-BCC2-460D723962DB}"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ln/>
        </p:spPr>
        <p:txBody>
          <a:bodyPr/>
          <a:lstStyle/>
          <a:p>
            <a:endParaRPr lang="zh-CN" altLang="en-US"/>
          </a:p>
        </p:txBody>
      </p:sp>
      <p:sp>
        <p:nvSpPr>
          <p:cNvPr id="247812" name="灯片编号占位符 3"/>
          <p:cNvSpPr>
            <a:spLocks noGrp="1"/>
          </p:cNvSpPr>
          <p:nvPr>
            <p:ph type="sldNum" sz="quarter" idx="5"/>
          </p:nvPr>
        </p:nvSpPr>
        <p:spPr>
          <a:noFill/>
        </p:spPr>
        <p:txBody>
          <a:bodyPr/>
          <a:lstStyle/>
          <a:p>
            <a:fld id="{043FA64F-E6C4-4B0B-B827-0D58D81A06F0}"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a:ln/>
        </p:spPr>
      </p:sp>
      <p:sp>
        <p:nvSpPr>
          <p:cNvPr id="248835" name="备注占位符 2"/>
          <p:cNvSpPr>
            <a:spLocks noGrp="1"/>
          </p:cNvSpPr>
          <p:nvPr>
            <p:ph type="body" idx="1"/>
          </p:nvPr>
        </p:nvSpPr>
        <p:spPr>
          <a:noFill/>
          <a:ln/>
        </p:spPr>
        <p:txBody>
          <a:bodyPr/>
          <a:lstStyle/>
          <a:p>
            <a:endParaRPr lang="zh-CN" altLang="en-US"/>
          </a:p>
        </p:txBody>
      </p:sp>
      <p:sp>
        <p:nvSpPr>
          <p:cNvPr id="248836" name="灯片编号占位符 3"/>
          <p:cNvSpPr>
            <a:spLocks noGrp="1"/>
          </p:cNvSpPr>
          <p:nvPr>
            <p:ph type="sldNum" sz="quarter" idx="5"/>
          </p:nvPr>
        </p:nvSpPr>
        <p:spPr>
          <a:noFill/>
        </p:spPr>
        <p:txBody>
          <a:bodyPr/>
          <a:lstStyle/>
          <a:p>
            <a:fld id="{27FC85AD-76FE-4818-8750-253F26996C0C}"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ln/>
        </p:spPr>
        <p:txBody>
          <a:bodyPr/>
          <a:lstStyle/>
          <a:p>
            <a:endParaRPr lang="zh-CN" altLang="en-US"/>
          </a:p>
        </p:txBody>
      </p:sp>
      <p:sp>
        <p:nvSpPr>
          <p:cNvPr id="249860" name="灯片编号占位符 3"/>
          <p:cNvSpPr>
            <a:spLocks noGrp="1"/>
          </p:cNvSpPr>
          <p:nvPr>
            <p:ph type="sldNum" sz="quarter" idx="5"/>
          </p:nvPr>
        </p:nvSpPr>
        <p:spPr>
          <a:noFill/>
        </p:spPr>
        <p:txBody>
          <a:bodyPr/>
          <a:lstStyle/>
          <a:p>
            <a:fld id="{AFB599E6-D034-4300-AE3A-AFF95D5BFCE3}"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a:ln/>
        </p:spPr>
      </p:sp>
      <p:sp>
        <p:nvSpPr>
          <p:cNvPr id="250883" name="备注占位符 2"/>
          <p:cNvSpPr>
            <a:spLocks noGrp="1"/>
          </p:cNvSpPr>
          <p:nvPr>
            <p:ph type="body" idx="1"/>
          </p:nvPr>
        </p:nvSpPr>
        <p:spPr>
          <a:noFill/>
          <a:ln/>
        </p:spPr>
        <p:txBody>
          <a:bodyPr/>
          <a:lstStyle/>
          <a:p>
            <a:endParaRPr lang="zh-CN" altLang="en-US"/>
          </a:p>
        </p:txBody>
      </p:sp>
      <p:sp>
        <p:nvSpPr>
          <p:cNvPr id="250884" name="灯片编号占位符 3"/>
          <p:cNvSpPr>
            <a:spLocks noGrp="1"/>
          </p:cNvSpPr>
          <p:nvPr>
            <p:ph type="sldNum" sz="quarter" idx="5"/>
          </p:nvPr>
        </p:nvSpPr>
        <p:spPr>
          <a:noFill/>
        </p:spPr>
        <p:txBody>
          <a:bodyPr/>
          <a:lstStyle/>
          <a:p>
            <a:fld id="{36F71E0E-F51F-4E10-8717-018DA3577641}"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幻灯片图像占位符 1"/>
          <p:cNvSpPr>
            <a:spLocks noGrp="1" noRot="1" noChangeAspect="1" noTextEdit="1"/>
          </p:cNvSpPr>
          <p:nvPr>
            <p:ph type="sldImg"/>
          </p:nvPr>
        </p:nvSpPr>
        <p:spPr>
          <a:ln/>
        </p:spPr>
      </p:sp>
      <p:sp>
        <p:nvSpPr>
          <p:cNvPr id="251907" name="备注占位符 2"/>
          <p:cNvSpPr>
            <a:spLocks noGrp="1"/>
          </p:cNvSpPr>
          <p:nvPr>
            <p:ph type="body" idx="1"/>
          </p:nvPr>
        </p:nvSpPr>
        <p:spPr>
          <a:noFill/>
          <a:ln/>
        </p:spPr>
        <p:txBody>
          <a:bodyPr/>
          <a:lstStyle/>
          <a:p>
            <a:endParaRPr lang="zh-CN" altLang="en-US"/>
          </a:p>
        </p:txBody>
      </p:sp>
      <p:sp>
        <p:nvSpPr>
          <p:cNvPr id="251908" name="灯片编号占位符 3"/>
          <p:cNvSpPr>
            <a:spLocks noGrp="1"/>
          </p:cNvSpPr>
          <p:nvPr>
            <p:ph type="sldNum" sz="quarter" idx="5"/>
          </p:nvPr>
        </p:nvSpPr>
        <p:spPr>
          <a:noFill/>
        </p:spPr>
        <p:txBody>
          <a:bodyPr/>
          <a:lstStyle/>
          <a:p>
            <a:fld id="{DE3A107E-FEDA-40BD-BE61-B1AEC09A119B}"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a:ln/>
        </p:spPr>
      </p:sp>
      <p:sp>
        <p:nvSpPr>
          <p:cNvPr id="252931" name="备注占位符 2"/>
          <p:cNvSpPr>
            <a:spLocks noGrp="1"/>
          </p:cNvSpPr>
          <p:nvPr>
            <p:ph type="body" idx="1"/>
          </p:nvPr>
        </p:nvSpPr>
        <p:spPr>
          <a:noFill/>
          <a:ln/>
        </p:spPr>
        <p:txBody>
          <a:bodyPr/>
          <a:lstStyle/>
          <a:p>
            <a:endParaRPr lang="zh-CN" altLang="en-US"/>
          </a:p>
        </p:txBody>
      </p:sp>
      <p:sp>
        <p:nvSpPr>
          <p:cNvPr id="252932" name="灯片编号占位符 3"/>
          <p:cNvSpPr>
            <a:spLocks noGrp="1"/>
          </p:cNvSpPr>
          <p:nvPr>
            <p:ph type="sldNum" sz="quarter" idx="5"/>
          </p:nvPr>
        </p:nvSpPr>
        <p:spPr>
          <a:noFill/>
        </p:spPr>
        <p:txBody>
          <a:bodyPr/>
          <a:lstStyle/>
          <a:p>
            <a:fld id="{DB2708E6-2D14-4C0C-9E9E-5530BDA427A8}"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ln/>
        </p:spPr>
      </p:sp>
      <p:sp>
        <p:nvSpPr>
          <p:cNvPr id="253955" name="备注占位符 2"/>
          <p:cNvSpPr>
            <a:spLocks noGrp="1"/>
          </p:cNvSpPr>
          <p:nvPr>
            <p:ph type="body" idx="1"/>
          </p:nvPr>
        </p:nvSpPr>
        <p:spPr>
          <a:noFill/>
          <a:ln/>
        </p:spPr>
        <p:txBody>
          <a:bodyPr/>
          <a:lstStyle/>
          <a:p>
            <a:endParaRPr lang="zh-CN" altLang="en-US"/>
          </a:p>
        </p:txBody>
      </p:sp>
      <p:sp>
        <p:nvSpPr>
          <p:cNvPr id="253956" name="灯片编号占位符 3"/>
          <p:cNvSpPr>
            <a:spLocks noGrp="1"/>
          </p:cNvSpPr>
          <p:nvPr>
            <p:ph type="sldNum" sz="quarter" idx="5"/>
          </p:nvPr>
        </p:nvSpPr>
        <p:spPr>
          <a:noFill/>
        </p:spPr>
        <p:txBody>
          <a:bodyPr/>
          <a:lstStyle/>
          <a:p>
            <a:fld id="{CE3E7C32-131D-4547-AF04-BB6D7A5C6D67}"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a:ln/>
        </p:spPr>
      </p:sp>
      <p:sp>
        <p:nvSpPr>
          <p:cNvPr id="254979" name="备注占位符 2"/>
          <p:cNvSpPr>
            <a:spLocks noGrp="1"/>
          </p:cNvSpPr>
          <p:nvPr>
            <p:ph type="body" idx="1"/>
          </p:nvPr>
        </p:nvSpPr>
        <p:spPr>
          <a:noFill/>
          <a:ln/>
        </p:spPr>
        <p:txBody>
          <a:bodyPr/>
          <a:lstStyle/>
          <a:p>
            <a:endParaRPr lang="zh-CN" altLang="en-US"/>
          </a:p>
        </p:txBody>
      </p:sp>
      <p:sp>
        <p:nvSpPr>
          <p:cNvPr id="254980" name="灯片编号占位符 3"/>
          <p:cNvSpPr>
            <a:spLocks noGrp="1"/>
          </p:cNvSpPr>
          <p:nvPr>
            <p:ph type="sldNum" sz="quarter" idx="5"/>
          </p:nvPr>
        </p:nvSpPr>
        <p:spPr>
          <a:noFill/>
        </p:spPr>
        <p:txBody>
          <a:bodyPr/>
          <a:lstStyle/>
          <a:p>
            <a:fld id="{BA26A4A0-25F5-4061-9DBF-4BE85873ABB6}"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a:ln/>
        </p:spPr>
      </p:sp>
      <p:sp>
        <p:nvSpPr>
          <p:cNvPr id="256003" name="备注占位符 2"/>
          <p:cNvSpPr>
            <a:spLocks noGrp="1"/>
          </p:cNvSpPr>
          <p:nvPr>
            <p:ph type="body" idx="1"/>
          </p:nvPr>
        </p:nvSpPr>
        <p:spPr>
          <a:noFill/>
          <a:ln/>
        </p:spPr>
        <p:txBody>
          <a:bodyPr/>
          <a:lstStyle/>
          <a:p>
            <a:endParaRPr lang="zh-CN" altLang="en-US"/>
          </a:p>
        </p:txBody>
      </p:sp>
      <p:sp>
        <p:nvSpPr>
          <p:cNvPr id="256004" name="灯片编号占位符 3"/>
          <p:cNvSpPr>
            <a:spLocks noGrp="1"/>
          </p:cNvSpPr>
          <p:nvPr>
            <p:ph type="sldNum" sz="quarter" idx="5"/>
          </p:nvPr>
        </p:nvSpPr>
        <p:spPr>
          <a:noFill/>
        </p:spPr>
        <p:txBody>
          <a:bodyPr/>
          <a:lstStyle/>
          <a:p>
            <a:fld id="{E8357CA1-4EB5-460E-B6F5-343813769231}"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a:ln/>
        </p:spPr>
      </p:sp>
      <p:sp>
        <p:nvSpPr>
          <p:cNvPr id="257027" name="备注占位符 2"/>
          <p:cNvSpPr>
            <a:spLocks noGrp="1"/>
          </p:cNvSpPr>
          <p:nvPr>
            <p:ph type="body" idx="1"/>
          </p:nvPr>
        </p:nvSpPr>
        <p:spPr>
          <a:noFill/>
          <a:ln/>
        </p:spPr>
        <p:txBody>
          <a:bodyPr/>
          <a:lstStyle/>
          <a:p>
            <a:endParaRPr lang="zh-CN" altLang="en-US"/>
          </a:p>
        </p:txBody>
      </p:sp>
      <p:sp>
        <p:nvSpPr>
          <p:cNvPr id="257028" name="灯片编号占位符 3"/>
          <p:cNvSpPr>
            <a:spLocks noGrp="1"/>
          </p:cNvSpPr>
          <p:nvPr>
            <p:ph type="sldNum" sz="quarter" idx="5"/>
          </p:nvPr>
        </p:nvSpPr>
        <p:spPr>
          <a:noFill/>
        </p:spPr>
        <p:txBody>
          <a:bodyPr/>
          <a:lstStyle/>
          <a:p>
            <a:fld id="{6CC59053-8E88-498C-86A0-CA52BCCEF3CC}"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p:spPr>
        <p:txBody>
          <a:bodyPr/>
          <a:lstStyle/>
          <a:p>
            <a:endParaRPr lang="zh-CN" altLang="en-US"/>
          </a:p>
        </p:txBody>
      </p:sp>
      <p:sp>
        <p:nvSpPr>
          <p:cNvPr id="193540" name="灯片编号占位符 3"/>
          <p:cNvSpPr>
            <a:spLocks noGrp="1"/>
          </p:cNvSpPr>
          <p:nvPr>
            <p:ph type="sldNum" sz="quarter" idx="5"/>
          </p:nvPr>
        </p:nvSpPr>
        <p:spPr>
          <a:noFill/>
        </p:spPr>
        <p:txBody>
          <a:bodyPr/>
          <a:lstStyle/>
          <a:p>
            <a:fld id="{75493AB6-211A-4EAD-A756-6B8748255661}"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a:ln/>
        </p:spPr>
      </p:sp>
      <p:sp>
        <p:nvSpPr>
          <p:cNvPr id="258051" name="备注占位符 2"/>
          <p:cNvSpPr>
            <a:spLocks noGrp="1"/>
          </p:cNvSpPr>
          <p:nvPr>
            <p:ph type="body" idx="1"/>
          </p:nvPr>
        </p:nvSpPr>
        <p:spPr>
          <a:noFill/>
          <a:ln/>
        </p:spPr>
        <p:txBody>
          <a:bodyPr/>
          <a:lstStyle/>
          <a:p>
            <a:endParaRPr lang="zh-CN" altLang="en-US"/>
          </a:p>
        </p:txBody>
      </p:sp>
      <p:sp>
        <p:nvSpPr>
          <p:cNvPr id="258052" name="灯片编号占位符 3"/>
          <p:cNvSpPr>
            <a:spLocks noGrp="1"/>
          </p:cNvSpPr>
          <p:nvPr>
            <p:ph type="sldNum" sz="quarter" idx="5"/>
          </p:nvPr>
        </p:nvSpPr>
        <p:spPr>
          <a:noFill/>
        </p:spPr>
        <p:txBody>
          <a:bodyPr/>
          <a:lstStyle/>
          <a:p>
            <a:fld id="{69A9470F-C952-419C-8764-E39BFB3087E8}"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TextEdit="1"/>
          </p:cNvSpPr>
          <p:nvPr>
            <p:ph type="sldImg"/>
          </p:nvPr>
        </p:nvSpPr>
        <p:spPr>
          <a:ln/>
        </p:spPr>
      </p:sp>
      <p:sp>
        <p:nvSpPr>
          <p:cNvPr id="259075" name="备注占位符 2"/>
          <p:cNvSpPr>
            <a:spLocks noGrp="1"/>
          </p:cNvSpPr>
          <p:nvPr>
            <p:ph type="body" idx="1"/>
          </p:nvPr>
        </p:nvSpPr>
        <p:spPr>
          <a:noFill/>
          <a:ln/>
        </p:spPr>
        <p:txBody>
          <a:bodyPr/>
          <a:lstStyle/>
          <a:p>
            <a:endParaRPr lang="zh-CN" altLang="en-US"/>
          </a:p>
        </p:txBody>
      </p:sp>
      <p:sp>
        <p:nvSpPr>
          <p:cNvPr id="259076" name="灯片编号占位符 3"/>
          <p:cNvSpPr>
            <a:spLocks noGrp="1"/>
          </p:cNvSpPr>
          <p:nvPr>
            <p:ph type="sldNum" sz="quarter" idx="5"/>
          </p:nvPr>
        </p:nvSpPr>
        <p:spPr>
          <a:noFill/>
        </p:spPr>
        <p:txBody>
          <a:bodyPr/>
          <a:lstStyle/>
          <a:p>
            <a:fld id="{E76599D1-FD1D-42EC-A074-DC31A64A3DE1}"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ln/>
        </p:spPr>
      </p:sp>
      <p:sp>
        <p:nvSpPr>
          <p:cNvPr id="260099" name="备注占位符 2"/>
          <p:cNvSpPr>
            <a:spLocks noGrp="1"/>
          </p:cNvSpPr>
          <p:nvPr>
            <p:ph type="body" idx="1"/>
          </p:nvPr>
        </p:nvSpPr>
        <p:spPr>
          <a:noFill/>
          <a:ln/>
        </p:spPr>
        <p:txBody>
          <a:bodyPr/>
          <a:lstStyle/>
          <a:p>
            <a:endParaRPr lang="zh-CN" altLang="en-US"/>
          </a:p>
        </p:txBody>
      </p:sp>
      <p:sp>
        <p:nvSpPr>
          <p:cNvPr id="260100" name="灯片编号占位符 3"/>
          <p:cNvSpPr>
            <a:spLocks noGrp="1"/>
          </p:cNvSpPr>
          <p:nvPr>
            <p:ph type="sldNum" sz="quarter" idx="5"/>
          </p:nvPr>
        </p:nvSpPr>
        <p:spPr>
          <a:noFill/>
        </p:spPr>
        <p:txBody>
          <a:bodyPr/>
          <a:lstStyle/>
          <a:p>
            <a:fld id="{5686A0EC-277C-4FBE-B46A-660661719E2E}"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幻灯片图像占位符 1"/>
          <p:cNvSpPr>
            <a:spLocks noGrp="1" noRot="1" noChangeAspect="1" noTextEdit="1"/>
          </p:cNvSpPr>
          <p:nvPr>
            <p:ph type="sldImg"/>
          </p:nvPr>
        </p:nvSpPr>
        <p:spPr>
          <a:ln/>
        </p:spPr>
      </p:sp>
      <p:sp>
        <p:nvSpPr>
          <p:cNvPr id="261123" name="备注占位符 2"/>
          <p:cNvSpPr>
            <a:spLocks noGrp="1"/>
          </p:cNvSpPr>
          <p:nvPr>
            <p:ph type="body" idx="1"/>
          </p:nvPr>
        </p:nvSpPr>
        <p:spPr>
          <a:noFill/>
          <a:ln/>
        </p:spPr>
        <p:txBody>
          <a:bodyPr/>
          <a:lstStyle/>
          <a:p>
            <a:endParaRPr lang="zh-CN" altLang="en-US"/>
          </a:p>
        </p:txBody>
      </p:sp>
      <p:sp>
        <p:nvSpPr>
          <p:cNvPr id="261124" name="灯片编号占位符 3"/>
          <p:cNvSpPr>
            <a:spLocks noGrp="1"/>
          </p:cNvSpPr>
          <p:nvPr>
            <p:ph type="sldNum" sz="quarter" idx="5"/>
          </p:nvPr>
        </p:nvSpPr>
        <p:spPr>
          <a:noFill/>
        </p:spPr>
        <p:txBody>
          <a:bodyPr/>
          <a:lstStyle/>
          <a:p>
            <a:fld id="{22DA1358-DCC5-4015-BF67-7CC85B9A86FB}"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幻灯片图像占位符 1"/>
          <p:cNvSpPr>
            <a:spLocks noGrp="1" noRot="1" noChangeAspect="1" noTextEdit="1"/>
          </p:cNvSpPr>
          <p:nvPr>
            <p:ph type="sldImg"/>
          </p:nvPr>
        </p:nvSpPr>
        <p:spPr>
          <a:ln/>
        </p:spPr>
      </p:sp>
      <p:sp>
        <p:nvSpPr>
          <p:cNvPr id="262147" name="备注占位符 2"/>
          <p:cNvSpPr>
            <a:spLocks noGrp="1"/>
          </p:cNvSpPr>
          <p:nvPr>
            <p:ph type="body" idx="1"/>
          </p:nvPr>
        </p:nvSpPr>
        <p:spPr>
          <a:noFill/>
          <a:ln/>
        </p:spPr>
        <p:txBody>
          <a:bodyPr/>
          <a:lstStyle/>
          <a:p>
            <a:endParaRPr lang="zh-CN" altLang="en-US"/>
          </a:p>
        </p:txBody>
      </p:sp>
      <p:sp>
        <p:nvSpPr>
          <p:cNvPr id="262148" name="灯片编号占位符 3"/>
          <p:cNvSpPr>
            <a:spLocks noGrp="1"/>
          </p:cNvSpPr>
          <p:nvPr>
            <p:ph type="sldNum" sz="quarter" idx="5"/>
          </p:nvPr>
        </p:nvSpPr>
        <p:spPr>
          <a:noFill/>
        </p:spPr>
        <p:txBody>
          <a:bodyPr/>
          <a:lstStyle/>
          <a:p>
            <a:fld id="{A41209EE-5B99-41F7-B25B-283A90B92933}"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p:cNvSpPr>
            <a:spLocks noGrp="1" noRot="1" noChangeAspect="1" noTextEdit="1"/>
          </p:cNvSpPr>
          <p:nvPr>
            <p:ph type="sldImg"/>
          </p:nvPr>
        </p:nvSpPr>
        <p:spPr>
          <a:ln/>
        </p:spPr>
      </p:sp>
      <p:sp>
        <p:nvSpPr>
          <p:cNvPr id="263171" name="备注占位符 2"/>
          <p:cNvSpPr>
            <a:spLocks noGrp="1"/>
          </p:cNvSpPr>
          <p:nvPr>
            <p:ph type="body" idx="1"/>
          </p:nvPr>
        </p:nvSpPr>
        <p:spPr>
          <a:noFill/>
          <a:ln/>
        </p:spPr>
        <p:txBody>
          <a:bodyPr/>
          <a:lstStyle/>
          <a:p>
            <a:endParaRPr lang="zh-CN" altLang="en-US"/>
          </a:p>
        </p:txBody>
      </p:sp>
      <p:sp>
        <p:nvSpPr>
          <p:cNvPr id="263172" name="灯片编号占位符 3"/>
          <p:cNvSpPr>
            <a:spLocks noGrp="1"/>
          </p:cNvSpPr>
          <p:nvPr>
            <p:ph type="sldNum" sz="quarter" idx="5"/>
          </p:nvPr>
        </p:nvSpPr>
        <p:spPr>
          <a:noFill/>
        </p:spPr>
        <p:txBody>
          <a:bodyPr/>
          <a:lstStyle/>
          <a:p>
            <a:fld id="{9737B80E-CCF2-4C61-8660-413EAA187223}"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幻灯片图像占位符 1"/>
          <p:cNvSpPr>
            <a:spLocks noGrp="1" noRot="1" noChangeAspect="1" noTextEdit="1"/>
          </p:cNvSpPr>
          <p:nvPr>
            <p:ph type="sldImg"/>
          </p:nvPr>
        </p:nvSpPr>
        <p:spPr>
          <a:ln/>
        </p:spPr>
      </p:sp>
      <p:sp>
        <p:nvSpPr>
          <p:cNvPr id="264195" name="备注占位符 2"/>
          <p:cNvSpPr>
            <a:spLocks noGrp="1"/>
          </p:cNvSpPr>
          <p:nvPr>
            <p:ph type="body" idx="1"/>
          </p:nvPr>
        </p:nvSpPr>
        <p:spPr>
          <a:noFill/>
          <a:ln/>
        </p:spPr>
        <p:txBody>
          <a:bodyPr/>
          <a:lstStyle/>
          <a:p>
            <a:endParaRPr lang="zh-CN" altLang="en-US"/>
          </a:p>
        </p:txBody>
      </p:sp>
      <p:sp>
        <p:nvSpPr>
          <p:cNvPr id="264196" name="灯片编号占位符 3"/>
          <p:cNvSpPr>
            <a:spLocks noGrp="1"/>
          </p:cNvSpPr>
          <p:nvPr>
            <p:ph type="sldNum" sz="quarter" idx="5"/>
          </p:nvPr>
        </p:nvSpPr>
        <p:spPr>
          <a:noFill/>
        </p:spPr>
        <p:txBody>
          <a:bodyPr/>
          <a:lstStyle/>
          <a:p>
            <a:fld id="{1EA5DBA0-7F66-4E9E-97AF-44E8834E08E9}"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幻灯片图像占位符 1"/>
          <p:cNvSpPr>
            <a:spLocks noGrp="1" noRot="1" noChangeAspect="1" noTextEdit="1"/>
          </p:cNvSpPr>
          <p:nvPr>
            <p:ph type="sldImg"/>
          </p:nvPr>
        </p:nvSpPr>
        <p:spPr>
          <a:ln/>
        </p:spPr>
      </p:sp>
      <p:sp>
        <p:nvSpPr>
          <p:cNvPr id="265219" name="备注占位符 2"/>
          <p:cNvSpPr>
            <a:spLocks noGrp="1"/>
          </p:cNvSpPr>
          <p:nvPr>
            <p:ph type="body" idx="1"/>
          </p:nvPr>
        </p:nvSpPr>
        <p:spPr>
          <a:noFill/>
          <a:ln/>
        </p:spPr>
        <p:txBody>
          <a:bodyPr/>
          <a:lstStyle/>
          <a:p>
            <a:endParaRPr lang="zh-CN" altLang="en-US"/>
          </a:p>
        </p:txBody>
      </p:sp>
      <p:sp>
        <p:nvSpPr>
          <p:cNvPr id="265220" name="灯片编号占位符 3"/>
          <p:cNvSpPr>
            <a:spLocks noGrp="1"/>
          </p:cNvSpPr>
          <p:nvPr>
            <p:ph type="sldNum" sz="quarter" idx="5"/>
          </p:nvPr>
        </p:nvSpPr>
        <p:spPr>
          <a:noFill/>
        </p:spPr>
        <p:txBody>
          <a:bodyPr/>
          <a:lstStyle/>
          <a:p>
            <a:fld id="{A163C68D-09DA-4D8C-AAAF-BAB5067BDD1D}"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幻灯片图像占位符 1"/>
          <p:cNvSpPr>
            <a:spLocks noGrp="1" noRot="1" noChangeAspect="1" noTextEdit="1"/>
          </p:cNvSpPr>
          <p:nvPr>
            <p:ph type="sldImg"/>
          </p:nvPr>
        </p:nvSpPr>
        <p:spPr>
          <a:ln/>
        </p:spPr>
      </p:sp>
      <p:sp>
        <p:nvSpPr>
          <p:cNvPr id="266243" name="备注占位符 2"/>
          <p:cNvSpPr>
            <a:spLocks noGrp="1"/>
          </p:cNvSpPr>
          <p:nvPr>
            <p:ph type="body" idx="1"/>
          </p:nvPr>
        </p:nvSpPr>
        <p:spPr>
          <a:noFill/>
          <a:ln/>
        </p:spPr>
        <p:txBody>
          <a:bodyPr/>
          <a:lstStyle/>
          <a:p>
            <a:endParaRPr lang="zh-CN" altLang="en-US"/>
          </a:p>
        </p:txBody>
      </p:sp>
      <p:sp>
        <p:nvSpPr>
          <p:cNvPr id="266244" name="灯片编号占位符 3"/>
          <p:cNvSpPr>
            <a:spLocks noGrp="1"/>
          </p:cNvSpPr>
          <p:nvPr>
            <p:ph type="sldNum" sz="quarter" idx="5"/>
          </p:nvPr>
        </p:nvSpPr>
        <p:spPr>
          <a:noFill/>
        </p:spPr>
        <p:txBody>
          <a:bodyPr/>
          <a:lstStyle/>
          <a:p>
            <a:fld id="{C843AE59-4BC4-4D3D-9F3F-3BCF02220E8E}"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幻灯片图像占位符 1"/>
          <p:cNvSpPr>
            <a:spLocks noGrp="1" noRot="1" noChangeAspect="1" noTextEdit="1"/>
          </p:cNvSpPr>
          <p:nvPr>
            <p:ph type="sldImg"/>
          </p:nvPr>
        </p:nvSpPr>
        <p:spPr>
          <a:ln/>
        </p:spPr>
      </p:sp>
      <p:sp>
        <p:nvSpPr>
          <p:cNvPr id="267267" name="备注占位符 2"/>
          <p:cNvSpPr>
            <a:spLocks noGrp="1"/>
          </p:cNvSpPr>
          <p:nvPr>
            <p:ph type="body" idx="1"/>
          </p:nvPr>
        </p:nvSpPr>
        <p:spPr>
          <a:noFill/>
          <a:ln/>
        </p:spPr>
        <p:txBody>
          <a:bodyPr/>
          <a:lstStyle/>
          <a:p>
            <a:endParaRPr lang="zh-CN" altLang="en-US"/>
          </a:p>
        </p:txBody>
      </p:sp>
      <p:sp>
        <p:nvSpPr>
          <p:cNvPr id="267268" name="灯片编号占位符 3"/>
          <p:cNvSpPr>
            <a:spLocks noGrp="1"/>
          </p:cNvSpPr>
          <p:nvPr>
            <p:ph type="sldNum" sz="quarter" idx="5"/>
          </p:nvPr>
        </p:nvSpPr>
        <p:spPr>
          <a:noFill/>
        </p:spPr>
        <p:txBody>
          <a:bodyPr/>
          <a:lstStyle/>
          <a:p>
            <a:fld id="{576FB465-47A5-42EB-8F22-F9DBD9EEF60D}"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ln/>
        </p:spPr>
        <p:txBody>
          <a:bodyPr/>
          <a:lstStyle/>
          <a:p>
            <a:endParaRPr lang="zh-CN" altLang="en-US"/>
          </a:p>
        </p:txBody>
      </p:sp>
      <p:sp>
        <p:nvSpPr>
          <p:cNvPr id="194564" name="灯片编号占位符 3"/>
          <p:cNvSpPr>
            <a:spLocks noGrp="1"/>
          </p:cNvSpPr>
          <p:nvPr>
            <p:ph type="sldNum" sz="quarter" idx="5"/>
          </p:nvPr>
        </p:nvSpPr>
        <p:spPr>
          <a:noFill/>
        </p:spPr>
        <p:txBody>
          <a:bodyPr/>
          <a:lstStyle/>
          <a:p>
            <a:fld id="{35CA9C00-436E-41DE-82CD-13E4D3368016}"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p:cNvSpPr>
            <a:spLocks noGrp="1" noRot="1" noChangeAspect="1" noTextEdit="1"/>
          </p:cNvSpPr>
          <p:nvPr>
            <p:ph type="sldImg"/>
          </p:nvPr>
        </p:nvSpPr>
        <p:spPr>
          <a:ln/>
        </p:spPr>
      </p:sp>
      <p:sp>
        <p:nvSpPr>
          <p:cNvPr id="269315" name="备注占位符 2"/>
          <p:cNvSpPr>
            <a:spLocks noGrp="1"/>
          </p:cNvSpPr>
          <p:nvPr>
            <p:ph type="body" idx="1"/>
          </p:nvPr>
        </p:nvSpPr>
        <p:spPr>
          <a:noFill/>
          <a:ln/>
        </p:spPr>
        <p:txBody>
          <a:bodyPr/>
          <a:lstStyle/>
          <a:p>
            <a:endParaRPr lang="zh-CN" altLang="en-US" dirty="0"/>
          </a:p>
        </p:txBody>
      </p:sp>
      <p:sp>
        <p:nvSpPr>
          <p:cNvPr id="269316" name="灯片编号占位符 3"/>
          <p:cNvSpPr>
            <a:spLocks noGrp="1"/>
          </p:cNvSpPr>
          <p:nvPr>
            <p:ph type="sldNum" sz="quarter" idx="5"/>
          </p:nvPr>
        </p:nvSpPr>
        <p:spPr>
          <a:noFill/>
        </p:spPr>
        <p:txBody>
          <a:bodyPr/>
          <a:lstStyle/>
          <a:p>
            <a:fld id="{13BC80DC-BEC1-42AD-B2BA-583741451AE7}"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幻灯片图像占位符 1"/>
          <p:cNvSpPr>
            <a:spLocks noGrp="1" noRot="1" noChangeAspect="1" noTextEdit="1"/>
          </p:cNvSpPr>
          <p:nvPr>
            <p:ph type="sldImg"/>
          </p:nvPr>
        </p:nvSpPr>
        <p:spPr>
          <a:ln/>
        </p:spPr>
      </p:sp>
      <p:sp>
        <p:nvSpPr>
          <p:cNvPr id="268291" name="备注占位符 2"/>
          <p:cNvSpPr>
            <a:spLocks noGrp="1"/>
          </p:cNvSpPr>
          <p:nvPr>
            <p:ph type="body" idx="1"/>
          </p:nvPr>
        </p:nvSpPr>
        <p:spPr>
          <a:noFill/>
          <a:ln/>
        </p:spPr>
        <p:txBody>
          <a:bodyPr/>
          <a:lstStyle/>
          <a:p>
            <a:endParaRPr lang="zh-CN" altLang="en-US" dirty="0"/>
          </a:p>
        </p:txBody>
      </p:sp>
      <p:sp>
        <p:nvSpPr>
          <p:cNvPr id="268292" name="灯片编号占位符 3"/>
          <p:cNvSpPr>
            <a:spLocks noGrp="1"/>
          </p:cNvSpPr>
          <p:nvPr>
            <p:ph type="sldNum" sz="quarter" idx="5"/>
          </p:nvPr>
        </p:nvSpPr>
        <p:spPr>
          <a:noFill/>
        </p:spPr>
        <p:txBody>
          <a:bodyPr/>
          <a:lstStyle/>
          <a:p>
            <a:fld id="{29DE58E6-0277-42C8-A95A-E1A9645DFFC9}"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p:cNvSpPr>
            <a:spLocks noGrp="1" noRot="1" noChangeAspect="1" noTextEdit="1"/>
          </p:cNvSpPr>
          <p:nvPr>
            <p:ph type="sldImg"/>
          </p:nvPr>
        </p:nvSpPr>
        <p:spPr>
          <a:ln/>
        </p:spPr>
      </p:sp>
      <p:sp>
        <p:nvSpPr>
          <p:cNvPr id="269315" name="备注占位符 2"/>
          <p:cNvSpPr>
            <a:spLocks noGrp="1"/>
          </p:cNvSpPr>
          <p:nvPr>
            <p:ph type="body" idx="1"/>
          </p:nvPr>
        </p:nvSpPr>
        <p:spPr>
          <a:noFill/>
          <a:ln/>
        </p:spPr>
        <p:txBody>
          <a:bodyPr/>
          <a:lstStyle/>
          <a:p>
            <a:endParaRPr lang="zh-CN" altLang="en-US"/>
          </a:p>
        </p:txBody>
      </p:sp>
      <p:sp>
        <p:nvSpPr>
          <p:cNvPr id="269316" name="灯片编号占位符 3"/>
          <p:cNvSpPr>
            <a:spLocks noGrp="1"/>
          </p:cNvSpPr>
          <p:nvPr>
            <p:ph type="sldNum" sz="quarter" idx="5"/>
          </p:nvPr>
        </p:nvSpPr>
        <p:spPr>
          <a:noFill/>
        </p:spPr>
        <p:txBody>
          <a:bodyPr/>
          <a:lstStyle/>
          <a:p>
            <a:fld id="{13BC80DC-BEC1-42AD-B2BA-583741451AE7}"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幻灯片图像占位符 1"/>
          <p:cNvSpPr>
            <a:spLocks noGrp="1" noRot="1" noChangeAspect="1" noTextEdit="1"/>
          </p:cNvSpPr>
          <p:nvPr>
            <p:ph type="sldImg"/>
          </p:nvPr>
        </p:nvSpPr>
        <p:spPr>
          <a:ln/>
        </p:spPr>
      </p:sp>
      <p:sp>
        <p:nvSpPr>
          <p:cNvPr id="270339" name="备注占位符 2"/>
          <p:cNvSpPr>
            <a:spLocks noGrp="1"/>
          </p:cNvSpPr>
          <p:nvPr>
            <p:ph type="body" idx="1"/>
          </p:nvPr>
        </p:nvSpPr>
        <p:spPr>
          <a:noFill/>
          <a:ln/>
        </p:spPr>
        <p:txBody>
          <a:bodyPr/>
          <a:lstStyle/>
          <a:p>
            <a:endParaRPr lang="zh-CN" altLang="en-US"/>
          </a:p>
        </p:txBody>
      </p:sp>
      <p:sp>
        <p:nvSpPr>
          <p:cNvPr id="270340" name="灯片编号占位符 3"/>
          <p:cNvSpPr>
            <a:spLocks noGrp="1"/>
          </p:cNvSpPr>
          <p:nvPr>
            <p:ph type="sldNum" sz="quarter" idx="5"/>
          </p:nvPr>
        </p:nvSpPr>
        <p:spPr>
          <a:noFill/>
        </p:spPr>
        <p:txBody>
          <a:bodyPr/>
          <a:lstStyle/>
          <a:p>
            <a:fld id="{B1AD2CE5-2E5D-403E-9D91-5C79070F9357}"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幻灯片图像占位符 1"/>
          <p:cNvSpPr>
            <a:spLocks noGrp="1" noRot="1" noChangeAspect="1" noTextEdit="1"/>
          </p:cNvSpPr>
          <p:nvPr>
            <p:ph type="sldImg"/>
          </p:nvPr>
        </p:nvSpPr>
        <p:spPr>
          <a:ln/>
        </p:spPr>
      </p:sp>
      <p:sp>
        <p:nvSpPr>
          <p:cNvPr id="271363" name="备注占位符 2"/>
          <p:cNvSpPr>
            <a:spLocks noGrp="1"/>
          </p:cNvSpPr>
          <p:nvPr>
            <p:ph type="body" idx="1"/>
          </p:nvPr>
        </p:nvSpPr>
        <p:spPr>
          <a:noFill/>
          <a:ln/>
        </p:spPr>
        <p:txBody>
          <a:bodyPr/>
          <a:lstStyle/>
          <a:p>
            <a:endParaRPr lang="zh-CN" altLang="en-US"/>
          </a:p>
        </p:txBody>
      </p:sp>
      <p:sp>
        <p:nvSpPr>
          <p:cNvPr id="271364" name="灯片编号占位符 3"/>
          <p:cNvSpPr>
            <a:spLocks noGrp="1"/>
          </p:cNvSpPr>
          <p:nvPr>
            <p:ph type="sldNum" sz="quarter" idx="5"/>
          </p:nvPr>
        </p:nvSpPr>
        <p:spPr>
          <a:noFill/>
        </p:spPr>
        <p:txBody>
          <a:bodyPr/>
          <a:lstStyle/>
          <a:p>
            <a:fld id="{D3D80A62-8E6E-48FC-B31B-EE4944FE51F4}"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幻灯片图像占位符 1"/>
          <p:cNvSpPr>
            <a:spLocks noGrp="1" noRot="1" noChangeAspect="1" noTextEdit="1"/>
          </p:cNvSpPr>
          <p:nvPr>
            <p:ph type="sldImg"/>
          </p:nvPr>
        </p:nvSpPr>
        <p:spPr>
          <a:ln/>
        </p:spPr>
      </p:sp>
      <p:sp>
        <p:nvSpPr>
          <p:cNvPr id="272387" name="备注占位符 2"/>
          <p:cNvSpPr>
            <a:spLocks noGrp="1"/>
          </p:cNvSpPr>
          <p:nvPr>
            <p:ph type="body" idx="1"/>
          </p:nvPr>
        </p:nvSpPr>
        <p:spPr>
          <a:noFill/>
          <a:ln/>
        </p:spPr>
        <p:txBody>
          <a:bodyPr/>
          <a:lstStyle/>
          <a:p>
            <a:endParaRPr lang="zh-CN" altLang="en-US"/>
          </a:p>
        </p:txBody>
      </p:sp>
      <p:sp>
        <p:nvSpPr>
          <p:cNvPr id="272388" name="灯片编号占位符 3"/>
          <p:cNvSpPr>
            <a:spLocks noGrp="1"/>
          </p:cNvSpPr>
          <p:nvPr>
            <p:ph type="sldNum" sz="quarter" idx="5"/>
          </p:nvPr>
        </p:nvSpPr>
        <p:spPr>
          <a:noFill/>
        </p:spPr>
        <p:txBody>
          <a:bodyPr/>
          <a:lstStyle/>
          <a:p>
            <a:fld id="{8CE8F009-B649-4D6E-B869-62A683744481}"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p:cNvSpPr>
            <a:spLocks noGrp="1" noRot="1" noChangeAspect="1" noTextEdit="1"/>
          </p:cNvSpPr>
          <p:nvPr>
            <p:ph type="sldImg"/>
          </p:nvPr>
        </p:nvSpPr>
        <p:spPr>
          <a:ln/>
        </p:spPr>
      </p:sp>
      <p:sp>
        <p:nvSpPr>
          <p:cNvPr id="269315" name="备注占位符 2"/>
          <p:cNvSpPr>
            <a:spLocks noGrp="1"/>
          </p:cNvSpPr>
          <p:nvPr>
            <p:ph type="body" idx="1"/>
          </p:nvPr>
        </p:nvSpPr>
        <p:spPr>
          <a:noFill/>
          <a:ln/>
        </p:spPr>
        <p:txBody>
          <a:bodyPr/>
          <a:lstStyle/>
          <a:p>
            <a:endParaRPr lang="zh-CN" altLang="en-US"/>
          </a:p>
        </p:txBody>
      </p:sp>
      <p:sp>
        <p:nvSpPr>
          <p:cNvPr id="269316" name="灯片编号占位符 3"/>
          <p:cNvSpPr>
            <a:spLocks noGrp="1"/>
          </p:cNvSpPr>
          <p:nvPr>
            <p:ph type="sldNum" sz="quarter" idx="5"/>
          </p:nvPr>
        </p:nvSpPr>
        <p:spPr>
          <a:noFill/>
        </p:spPr>
        <p:txBody>
          <a:bodyPr/>
          <a:lstStyle/>
          <a:p>
            <a:fld id="{13BC80DC-BEC1-42AD-B2BA-583741451AE7}"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p:cNvSpPr>
            <a:spLocks noGrp="1" noRot="1" noChangeAspect="1" noTextEdit="1"/>
          </p:cNvSpPr>
          <p:nvPr>
            <p:ph type="sldImg"/>
          </p:nvPr>
        </p:nvSpPr>
        <p:spPr>
          <a:ln/>
        </p:spPr>
      </p:sp>
      <p:sp>
        <p:nvSpPr>
          <p:cNvPr id="273411" name="备注占位符 2"/>
          <p:cNvSpPr>
            <a:spLocks noGrp="1"/>
          </p:cNvSpPr>
          <p:nvPr>
            <p:ph type="body" idx="1"/>
          </p:nvPr>
        </p:nvSpPr>
        <p:spPr>
          <a:noFill/>
          <a:ln/>
        </p:spPr>
        <p:txBody>
          <a:bodyPr/>
          <a:lstStyle/>
          <a:p>
            <a:endParaRPr lang="zh-CN" altLang="en-US"/>
          </a:p>
        </p:txBody>
      </p:sp>
      <p:sp>
        <p:nvSpPr>
          <p:cNvPr id="273412" name="灯片编号占位符 3"/>
          <p:cNvSpPr>
            <a:spLocks noGrp="1"/>
          </p:cNvSpPr>
          <p:nvPr>
            <p:ph type="sldNum" sz="quarter" idx="5"/>
          </p:nvPr>
        </p:nvSpPr>
        <p:spPr>
          <a:noFill/>
        </p:spPr>
        <p:txBody>
          <a:bodyPr/>
          <a:lstStyle/>
          <a:p>
            <a:fld id="{941AD0AA-FF92-4513-8051-594D49501CFB}"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幻灯片图像占位符 1"/>
          <p:cNvSpPr>
            <a:spLocks noGrp="1" noRot="1" noChangeAspect="1" noTextEdit="1"/>
          </p:cNvSpPr>
          <p:nvPr>
            <p:ph type="sldImg"/>
          </p:nvPr>
        </p:nvSpPr>
        <p:spPr>
          <a:ln/>
        </p:spPr>
      </p:sp>
      <p:sp>
        <p:nvSpPr>
          <p:cNvPr id="274435" name="备注占位符 2"/>
          <p:cNvSpPr>
            <a:spLocks noGrp="1"/>
          </p:cNvSpPr>
          <p:nvPr>
            <p:ph type="body" idx="1"/>
          </p:nvPr>
        </p:nvSpPr>
        <p:spPr>
          <a:noFill/>
          <a:ln/>
        </p:spPr>
        <p:txBody>
          <a:bodyPr/>
          <a:lstStyle/>
          <a:p>
            <a:endParaRPr lang="zh-CN" altLang="en-US"/>
          </a:p>
        </p:txBody>
      </p:sp>
      <p:sp>
        <p:nvSpPr>
          <p:cNvPr id="274436" name="灯片编号占位符 3"/>
          <p:cNvSpPr>
            <a:spLocks noGrp="1"/>
          </p:cNvSpPr>
          <p:nvPr>
            <p:ph type="sldNum" sz="quarter" idx="5"/>
          </p:nvPr>
        </p:nvSpPr>
        <p:spPr>
          <a:noFill/>
        </p:spPr>
        <p:txBody>
          <a:bodyPr/>
          <a:lstStyle/>
          <a:p>
            <a:fld id="{2E6D7B66-A7DA-42B0-8D2F-E8B98BB363A5}"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幻灯片图像占位符 1"/>
          <p:cNvSpPr>
            <a:spLocks noGrp="1" noRot="1" noChangeAspect="1" noTextEdit="1"/>
          </p:cNvSpPr>
          <p:nvPr>
            <p:ph type="sldImg"/>
          </p:nvPr>
        </p:nvSpPr>
        <p:spPr>
          <a:ln/>
        </p:spPr>
      </p:sp>
      <p:sp>
        <p:nvSpPr>
          <p:cNvPr id="275459" name="备注占位符 2"/>
          <p:cNvSpPr>
            <a:spLocks noGrp="1"/>
          </p:cNvSpPr>
          <p:nvPr>
            <p:ph type="body" idx="1"/>
          </p:nvPr>
        </p:nvSpPr>
        <p:spPr>
          <a:noFill/>
          <a:ln/>
        </p:spPr>
        <p:txBody>
          <a:bodyPr/>
          <a:lstStyle/>
          <a:p>
            <a:endParaRPr lang="zh-CN" altLang="en-US"/>
          </a:p>
        </p:txBody>
      </p:sp>
      <p:sp>
        <p:nvSpPr>
          <p:cNvPr id="275460" name="灯片编号占位符 3"/>
          <p:cNvSpPr>
            <a:spLocks noGrp="1"/>
          </p:cNvSpPr>
          <p:nvPr>
            <p:ph type="sldNum" sz="quarter" idx="5"/>
          </p:nvPr>
        </p:nvSpPr>
        <p:spPr>
          <a:noFill/>
        </p:spPr>
        <p:txBody>
          <a:bodyPr/>
          <a:lstStyle/>
          <a:p>
            <a:fld id="{2C4DE9AD-2A23-4F24-8D34-2CD0CC2FEA26}"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a:ln/>
        </p:spPr>
      </p:sp>
      <p:sp>
        <p:nvSpPr>
          <p:cNvPr id="195587" name="备注占位符 2"/>
          <p:cNvSpPr>
            <a:spLocks noGrp="1"/>
          </p:cNvSpPr>
          <p:nvPr>
            <p:ph type="body" idx="1"/>
          </p:nvPr>
        </p:nvSpPr>
        <p:spPr>
          <a:noFill/>
          <a:ln/>
        </p:spPr>
        <p:txBody>
          <a:bodyPr/>
          <a:lstStyle/>
          <a:p>
            <a:endParaRPr lang="zh-CN" altLang="en-US"/>
          </a:p>
        </p:txBody>
      </p:sp>
      <p:sp>
        <p:nvSpPr>
          <p:cNvPr id="195588" name="灯片编号占位符 3"/>
          <p:cNvSpPr>
            <a:spLocks noGrp="1"/>
          </p:cNvSpPr>
          <p:nvPr>
            <p:ph type="sldNum" sz="quarter" idx="5"/>
          </p:nvPr>
        </p:nvSpPr>
        <p:spPr>
          <a:noFill/>
        </p:spPr>
        <p:txBody>
          <a:bodyPr/>
          <a:lstStyle/>
          <a:p>
            <a:fld id="{368A30DF-29E2-4DDB-B1EA-9D965A586FB5}"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幻灯片图像占位符 1"/>
          <p:cNvSpPr>
            <a:spLocks noGrp="1" noRot="1" noChangeAspect="1" noTextEdit="1"/>
          </p:cNvSpPr>
          <p:nvPr>
            <p:ph type="sldImg"/>
          </p:nvPr>
        </p:nvSpPr>
        <p:spPr>
          <a:ln/>
        </p:spPr>
      </p:sp>
      <p:sp>
        <p:nvSpPr>
          <p:cNvPr id="276483" name="备注占位符 2"/>
          <p:cNvSpPr>
            <a:spLocks noGrp="1"/>
          </p:cNvSpPr>
          <p:nvPr>
            <p:ph type="body" idx="1"/>
          </p:nvPr>
        </p:nvSpPr>
        <p:spPr>
          <a:noFill/>
          <a:ln/>
        </p:spPr>
        <p:txBody>
          <a:bodyPr/>
          <a:lstStyle/>
          <a:p>
            <a:endParaRPr lang="zh-CN" altLang="en-US"/>
          </a:p>
        </p:txBody>
      </p:sp>
      <p:sp>
        <p:nvSpPr>
          <p:cNvPr id="276484" name="灯片编号占位符 3"/>
          <p:cNvSpPr>
            <a:spLocks noGrp="1"/>
          </p:cNvSpPr>
          <p:nvPr>
            <p:ph type="sldNum" sz="quarter" idx="5"/>
          </p:nvPr>
        </p:nvSpPr>
        <p:spPr>
          <a:noFill/>
        </p:spPr>
        <p:txBody>
          <a:bodyPr/>
          <a:lstStyle/>
          <a:p>
            <a:fld id="{C648B120-B421-4BD0-A343-4360BA300A6C}"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幻灯片图像占位符 1"/>
          <p:cNvSpPr>
            <a:spLocks noGrp="1" noRot="1" noChangeAspect="1" noTextEdit="1"/>
          </p:cNvSpPr>
          <p:nvPr>
            <p:ph type="sldImg"/>
          </p:nvPr>
        </p:nvSpPr>
        <p:spPr>
          <a:ln/>
        </p:spPr>
      </p:sp>
      <p:sp>
        <p:nvSpPr>
          <p:cNvPr id="277507" name="备注占位符 2"/>
          <p:cNvSpPr>
            <a:spLocks noGrp="1"/>
          </p:cNvSpPr>
          <p:nvPr>
            <p:ph type="body" idx="1"/>
          </p:nvPr>
        </p:nvSpPr>
        <p:spPr>
          <a:noFill/>
          <a:ln/>
        </p:spPr>
        <p:txBody>
          <a:bodyPr/>
          <a:lstStyle/>
          <a:p>
            <a:endParaRPr lang="zh-CN" altLang="en-US"/>
          </a:p>
        </p:txBody>
      </p:sp>
      <p:sp>
        <p:nvSpPr>
          <p:cNvPr id="277508" name="灯片编号占位符 3"/>
          <p:cNvSpPr>
            <a:spLocks noGrp="1"/>
          </p:cNvSpPr>
          <p:nvPr>
            <p:ph type="sldNum" sz="quarter" idx="5"/>
          </p:nvPr>
        </p:nvSpPr>
        <p:spPr>
          <a:noFill/>
        </p:spPr>
        <p:txBody>
          <a:bodyPr/>
          <a:lstStyle/>
          <a:p>
            <a:fld id="{B1578571-CF93-4580-83AF-5DAC3A8092D4}"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a:ln/>
        </p:spPr>
      </p:sp>
      <p:sp>
        <p:nvSpPr>
          <p:cNvPr id="278531" name="备注占位符 2"/>
          <p:cNvSpPr>
            <a:spLocks noGrp="1"/>
          </p:cNvSpPr>
          <p:nvPr>
            <p:ph type="body" idx="1"/>
          </p:nvPr>
        </p:nvSpPr>
        <p:spPr>
          <a:noFill/>
          <a:ln/>
        </p:spPr>
        <p:txBody>
          <a:bodyPr/>
          <a:lstStyle/>
          <a:p>
            <a:endParaRPr lang="zh-CN" altLang="en-US" dirty="0"/>
          </a:p>
        </p:txBody>
      </p:sp>
      <p:sp>
        <p:nvSpPr>
          <p:cNvPr id="278532" name="灯片编号占位符 3"/>
          <p:cNvSpPr>
            <a:spLocks noGrp="1"/>
          </p:cNvSpPr>
          <p:nvPr>
            <p:ph type="sldNum" sz="quarter" idx="5"/>
          </p:nvPr>
        </p:nvSpPr>
        <p:spPr>
          <a:noFill/>
        </p:spPr>
        <p:txBody>
          <a:bodyPr/>
          <a:lstStyle/>
          <a:p>
            <a:fld id="{E64CA766-212A-468F-92F8-E78DA5AA601E}"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a:ln/>
        </p:spPr>
      </p:sp>
      <p:sp>
        <p:nvSpPr>
          <p:cNvPr id="278531" name="备注占位符 2"/>
          <p:cNvSpPr>
            <a:spLocks noGrp="1"/>
          </p:cNvSpPr>
          <p:nvPr>
            <p:ph type="body" idx="1"/>
          </p:nvPr>
        </p:nvSpPr>
        <p:spPr>
          <a:noFill/>
          <a:ln/>
        </p:spPr>
        <p:txBody>
          <a:bodyPr/>
          <a:lstStyle/>
          <a:p>
            <a:endParaRPr lang="zh-CN" altLang="en-US"/>
          </a:p>
        </p:txBody>
      </p:sp>
      <p:sp>
        <p:nvSpPr>
          <p:cNvPr id="278532" name="灯片编号占位符 3"/>
          <p:cNvSpPr>
            <a:spLocks noGrp="1"/>
          </p:cNvSpPr>
          <p:nvPr>
            <p:ph type="sldNum" sz="quarter" idx="5"/>
          </p:nvPr>
        </p:nvSpPr>
        <p:spPr>
          <a:noFill/>
        </p:spPr>
        <p:txBody>
          <a:bodyPr/>
          <a:lstStyle/>
          <a:p>
            <a:fld id="{E64CA766-212A-468F-92F8-E78DA5AA601E}"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幻灯片图像占位符 1"/>
          <p:cNvSpPr>
            <a:spLocks noGrp="1" noRot="1" noChangeAspect="1" noTextEdit="1"/>
          </p:cNvSpPr>
          <p:nvPr>
            <p:ph type="sldImg"/>
          </p:nvPr>
        </p:nvSpPr>
        <p:spPr>
          <a:ln/>
        </p:spPr>
      </p:sp>
      <p:sp>
        <p:nvSpPr>
          <p:cNvPr id="279555" name="备注占位符 2"/>
          <p:cNvSpPr>
            <a:spLocks noGrp="1"/>
          </p:cNvSpPr>
          <p:nvPr>
            <p:ph type="body" idx="1"/>
          </p:nvPr>
        </p:nvSpPr>
        <p:spPr>
          <a:noFill/>
          <a:ln/>
        </p:spPr>
        <p:txBody>
          <a:bodyPr/>
          <a:lstStyle/>
          <a:p>
            <a:endParaRPr lang="zh-CN" altLang="en-US"/>
          </a:p>
        </p:txBody>
      </p:sp>
      <p:sp>
        <p:nvSpPr>
          <p:cNvPr id="279556" name="灯片编号占位符 3"/>
          <p:cNvSpPr>
            <a:spLocks noGrp="1"/>
          </p:cNvSpPr>
          <p:nvPr>
            <p:ph type="sldNum" sz="quarter" idx="5"/>
          </p:nvPr>
        </p:nvSpPr>
        <p:spPr>
          <a:noFill/>
        </p:spPr>
        <p:txBody>
          <a:bodyPr/>
          <a:lstStyle/>
          <a:p>
            <a:fld id="{7340D3CB-5D98-4D82-A476-C03584D8874D}"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幻灯片图像占位符 1"/>
          <p:cNvSpPr>
            <a:spLocks noGrp="1" noRot="1" noChangeAspect="1" noTextEdit="1"/>
          </p:cNvSpPr>
          <p:nvPr>
            <p:ph type="sldImg"/>
          </p:nvPr>
        </p:nvSpPr>
        <p:spPr>
          <a:ln/>
        </p:spPr>
      </p:sp>
      <p:sp>
        <p:nvSpPr>
          <p:cNvPr id="280579" name="备注占位符 2"/>
          <p:cNvSpPr>
            <a:spLocks noGrp="1"/>
          </p:cNvSpPr>
          <p:nvPr>
            <p:ph type="body" idx="1"/>
          </p:nvPr>
        </p:nvSpPr>
        <p:spPr>
          <a:noFill/>
          <a:ln/>
        </p:spPr>
        <p:txBody>
          <a:bodyPr/>
          <a:lstStyle/>
          <a:p>
            <a:endParaRPr lang="zh-CN" altLang="en-US"/>
          </a:p>
        </p:txBody>
      </p:sp>
      <p:sp>
        <p:nvSpPr>
          <p:cNvPr id="280580" name="灯片编号占位符 3"/>
          <p:cNvSpPr>
            <a:spLocks noGrp="1"/>
          </p:cNvSpPr>
          <p:nvPr>
            <p:ph type="sldNum" sz="quarter" idx="5"/>
          </p:nvPr>
        </p:nvSpPr>
        <p:spPr>
          <a:noFill/>
        </p:spPr>
        <p:txBody>
          <a:bodyPr/>
          <a:lstStyle/>
          <a:p>
            <a:fld id="{F3FC2F94-30F3-4911-AA77-EC5E989D1009}"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幻灯片图像占位符 1"/>
          <p:cNvSpPr>
            <a:spLocks noGrp="1" noRot="1" noChangeAspect="1" noTextEdit="1"/>
          </p:cNvSpPr>
          <p:nvPr>
            <p:ph type="sldImg"/>
          </p:nvPr>
        </p:nvSpPr>
        <p:spPr>
          <a:ln/>
        </p:spPr>
      </p:sp>
      <p:sp>
        <p:nvSpPr>
          <p:cNvPr id="281603" name="备注占位符 2"/>
          <p:cNvSpPr>
            <a:spLocks noGrp="1"/>
          </p:cNvSpPr>
          <p:nvPr>
            <p:ph type="body" idx="1"/>
          </p:nvPr>
        </p:nvSpPr>
        <p:spPr>
          <a:noFill/>
          <a:ln/>
        </p:spPr>
        <p:txBody>
          <a:bodyPr/>
          <a:lstStyle/>
          <a:p>
            <a:endParaRPr lang="zh-CN" altLang="en-US"/>
          </a:p>
        </p:txBody>
      </p:sp>
      <p:sp>
        <p:nvSpPr>
          <p:cNvPr id="281604" name="灯片编号占位符 3"/>
          <p:cNvSpPr>
            <a:spLocks noGrp="1"/>
          </p:cNvSpPr>
          <p:nvPr>
            <p:ph type="sldNum" sz="quarter" idx="5"/>
          </p:nvPr>
        </p:nvSpPr>
        <p:spPr>
          <a:noFill/>
        </p:spPr>
        <p:txBody>
          <a:bodyPr/>
          <a:lstStyle/>
          <a:p>
            <a:fld id="{808D5480-C3C8-4B30-910B-72B1D0D7C800}"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幻灯片图像占位符 1"/>
          <p:cNvSpPr>
            <a:spLocks noGrp="1" noRot="1" noChangeAspect="1" noTextEdit="1"/>
          </p:cNvSpPr>
          <p:nvPr>
            <p:ph type="sldImg"/>
          </p:nvPr>
        </p:nvSpPr>
        <p:spPr>
          <a:ln/>
        </p:spPr>
      </p:sp>
      <p:sp>
        <p:nvSpPr>
          <p:cNvPr id="281603" name="备注占位符 2"/>
          <p:cNvSpPr>
            <a:spLocks noGrp="1"/>
          </p:cNvSpPr>
          <p:nvPr>
            <p:ph type="body" idx="1"/>
          </p:nvPr>
        </p:nvSpPr>
        <p:spPr>
          <a:noFill/>
          <a:ln/>
        </p:spPr>
        <p:txBody>
          <a:bodyPr/>
          <a:lstStyle/>
          <a:p>
            <a:endParaRPr lang="zh-CN" altLang="en-US"/>
          </a:p>
        </p:txBody>
      </p:sp>
      <p:sp>
        <p:nvSpPr>
          <p:cNvPr id="281604" name="灯片编号占位符 3"/>
          <p:cNvSpPr>
            <a:spLocks noGrp="1"/>
          </p:cNvSpPr>
          <p:nvPr>
            <p:ph type="sldNum" sz="quarter" idx="5"/>
          </p:nvPr>
        </p:nvSpPr>
        <p:spPr>
          <a:noFill/>
        </p:spPr>
        <p:txBody>
          <a:bodyPr/>
          <a:lstStyle/>
          <a:p>
            <a:fld id="{808D5480-C3C8-4B30-910B-72B1D0D7C800}"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幻灯片图像占位符 1"/>
          <p:cNvSpPr>
            <a:spLocks noGrp="1" noRot="1" noChangeAspect="1" noTextEdit="1"/>
          </p:cNvSpPr>
          <p:nvPr>
            <p:ph type="sldImg"/>
          </p:nvPr>
        </p:nvSpPr>
        <p:spPr>
          <a:ln/>
        </p:spPr>
      </p:sp>
      <p:sp>
        <p:nvSpPr>
          <p:cNvPr id="282627" name="备注占位符 2"/>
          <p:cNvSpPr>
            <a:spLocks noGrp="1"/>
          </p:cNvSpPr>
          <p:nvPr>
            <p:ph type="body" idx="1"/>
          </p:nvPr>
        </p:nvSpPr>
        <p:spPr>
          <a:noFill/>
          <a:ln/>
        </p:spPr>
        <p:txBody>
          <a:bodyPr/>
          <a:lstStyle/>
          <a:p>
            <a:endParaRPr lang="zh-CN" altLang="en-US"/>
          </a:p>
        </p:txBody>
      </p:sp>
      <p:sp>
        <p:nvSpPr>
          <p:cNvPr id="282628" name="灯片编号占位符 3"/>
          <p:cNvSpPr>
            <a:spLocks noGrp="1"/>
          </p:cNvSpPr>
          <p:nvPr>
            <p:ph type="sldNum" sz="quarter" idx="5"/>
          </p:nvPr>
        </p:nvSpPr>
        <p:spPr>
          <a:noFill/>
        </p:spPr>
        <p:txBody>
          <a:bodyPr/>
          <a:lstStyle/>
          <a:p>
            <a:fld id="{94D3D845-278C-485C-A3CA-5C26D07A85F7}"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幻灯片图像占位符 1"/>
          <p:cNvSpPr>
            <a:spLocks noGrp="1" noRot="1" noChangeAspect="1" noTextEdit="1"/>
          </p:cNvSpPr>
          <p:nvPr>
            <p:ph type="sldImg"/>
          </p:nvPr>
        </p:nvSpPr>
        <p:spPr>
          <a:ln/>
        </p:spPr>
      </p:sp>
      <p:sp>
        <p:nvSpPr>
          <p:cNvPr id="283651" name="备注占位符 2"/>
          <p:cNvSpPr>
            <a:spLocks noGrp="1"/>
          </p:cNvSpPr>
          <p:nvPr>
            <p:ph type="body" idx="1"/>
          </p:nvPr>
        </p:nvSpPr>
        <p:spPr>
          <a:noFill/>
          <a:ln/>
        </p:spPr>
        <p:txBody>
          <a:bodyPr/>
          <a:lstStyle/>
          <a:p>
            <a:endParaRPr lang="zh-CN" altLang="en-US"/>
          </a:p>
        </p:txBody>
      </p:sp>
      <p:sp>
        <p:nvSpPr>
          <p:cNvPr id="283652" name="灯片编号占位符 3"/>
          <p:cNvSpPr>
            <a:spLocks noGrp="1"/>
          </p:cNvSpPr>
          <p:nvPr>
            <p:ph type="sldNum" sz="quarter" idx="5"/>
          </p:nvPr>
        </p:nvSpPr>
        <p:spPr>
          <a:noFill/>
        </p:spPr>
        <p:txBody>
          <a:bodyPr/>
          <a:lstStyle/>
          <a:p>
            <a:fld id="{31272660-D455-4062-8796-A3A81C370866}"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pPr>
              <a:defRPr/>
            </a:pPr>
            <a:endParaRPr lang="en-US" altLang="zh-CN"/>
          </a:p>
        </p:txBody>
      </p:sp>
      <p:sp>
        <p:nvSpPr>
          <p:cNvPr id="19" name="页脚占位符 18"/>
          <p:cNvSpPr>
            <a:spLocks noGrp="1"/>
          </p:cNvSpPr>
          <p:nvPr>
            <p:ph type="ftr" sz="quarter" idx="11"/>
          </p:nvPr>
        </p:nvSpPr>
        <p:spPr/>
        <p:txBody>
          <a:bodyPr/>
          <a:lstStyle/>
          <a:p>
            <a:pPr>
              <a:defRPr/>
            </a:pPr>
            <a:endParaRPr lang="en-US" altLang="zh-CN"/>
          </a:p>
        </p:txBody>
      </p:sp>
      <p:sp>
        <p:nvSpPr>
          <p:cNvPr id="27" name="灯片编号占位符 26"/>
          <p:cNvSpPr>
            <a:spLocks noGrp="1"/>
          </p:cNvSpPr>
          <p:nvPr>
            <p:ph type="sldNum" sz="quarter" idx="12"/>
          </p:nvPr>
        </p:nvSpPr>
        <p:spPr/>
        <p:txBody>
          <a:bodyPr/>
          <a:lstStyle/>
          <a:p>
            <a:pPr>
              <a:defRPr/>
            </a:pPr>
            <a:fld id="{A468A339-7372-4477-BD17-F90BF0BEF16B}"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B3A83D9-9759-4843-8C0F-2D50F2D5363B}"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05979"/>
            <a:ext cx="6019800" cy="438864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4E1B8B6-C0C1-447F-B328-B93DD6C90A3D}"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spd="slow" advTm="0">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slow" advTm="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4F7891A-C509-4F7B-BBD4-148286B537AD}"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FBF1158-4D3F-48A1-AA93-521026FDB11E}"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7467600" cy="85725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ECA06C24-45E0-43E4-B297-CAFB562D8E41}"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8229600" cy="85725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137684"/>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6" y="1137684"/>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3F528DE9-4B98-40F9-87F7-0712A37C1561}"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7470648" cy="857250"/>
          </a:xfrm>
        </p:spPr>
        <p:txBody>
          <a:bodyPr anchor="ctr"/>
          <a:lstStyle>
            <a:lvl1pPr algn="l">
              <a:defRPr sz="4600"/>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灯片编号占位符 7"/>
          <p:cNvSpPr>
            <a:spLocks noGrp="1"/>
          </p:cNvSpPr>
          <p:nvPr>
            <p:ph type="sldNum" sz="quarter" idx="11"/>
          </p:nvPr>
        </p:nvSpPr>
        <p:spPr/>
        <p:txBody>
          <a:bodyPr/>
          <a:lstStyle/>
          <a:p>
            <a:pPr>
              <a:defRPr/>
            </a:pPr>
            <a:fld id="{7B954B69-AB4E-4C05-A18C-33B2CBC485AD}" type="slidenum">
              <a:rPr lang="en-US" altLang="zh-CN" smtClean="0"/>
              <a:pPr>
                <a:defRPr/>
              </a:pPr>
              <a:t>‹#›</a:t>
            </a:fld>
            <a:endParaRPr lang="en-US" altLang="zh-CN"/>
          </a:p>
        </p:txBody>
      </p:sp>
      <p:sp>
        <p:nvSpPr>
          <p:cNvPr id="9" name="页脚占位符 8"/>
          <p:cNvSpPr>
            <a:spLocks noGrp="1"/>
          </p:cNvSpPr>
          <p:nvPr>
            <p:ph type="ftr" sz="quarter" idx="12"/>
          </p:nvPr>
        </p:nvSpPr>
        <p:spPr/>
        <p:txBody>
          <a:body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E3654448-6889-48BE-9018-7E713AA0220E}"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8156448" y="4816548"/>
            <a:ext cx="762000" cy="273844"/>
          </a:xfrm>
        </p:spPr>
        <p:txBody>
          <a:bodyPr/>
          <a:lstStyle/>
          <a:p>
            <a:pPr>
              <a:defRPr/>
            </a:pPr>
            <a:fld id="{A1C0E664-D75E-47F2-9176-E293C4898685}"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a:xfrm>
            <a:off x="457200" y="4816548"/>
            <a:ext cx="2133600" cy="273844"/>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5C0DA35-94EB-4A72-AD82-104A7D87CDF7}"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05978"/>
            <a:ext cx="7467600" cy="857250"/>
          </a:xfrm>
          <a:prstGeom prst="rect">
            <a:avLst/>
          </a:prstGeom>
        </p:spPr>
        <p:txBody>
          <a:bodyPr vert="horz" lIns="45720" rIns="45720" anchor="ctr">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endParaRPr lang="en-US" altLang="zh-CN"/>
          </a:p>
        </p:txBody>
      </p:sp>
      <p:sp>
        <p:nvSpPr>
          <p:cNvPr id="22" name="页脚占位符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ltLang="zh-CN"/>
          </a:p>
        </p:txBody>
      </p:sp>
      <p:sp>
        <p:nvSpPr>
          <p:cNvPr id="18" name="灯片编号占位符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AA0487A4-C0A7-404A-BD95-C61899A81FBC}"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customXml" Target="../ink/ink82.xml"/><Relationship Id="rId2" Type="http://schemas.openxmlformats.org/officeDocument/2006/relationships/notesSlide" Target="../notesSlides/notesSlide10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customXml" Target="../ink/ink83.xml"/><Relationship Id="rId2" Type="http://schemas.openxmlformats.org/officeDocument/2006/relationships/notesSlide" Target="../notesSlides/notesSlide10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3" Type="http://schemas.openxmlformats.org/officeDocument/2006/relationships/customXml" Target="../ink/ink84.xml"/><Relationship Id="rId2" Type="http://schemas.openxmlformats.org/officeDocument/2006/relationships/notesSlide" Target="../notesSlides/notesSlide10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customXml" Target="../ink/ink85.xml"/><Relationship Id="rId2" Type="http://schemas.openxmlformats.org/officeDocument/2006/relationships/notesSlide" Target="../notesSlides/notesSlide10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customXml" Target="../ink/ink86.xml"/><Relationship Id="rId2" Type="http://schemas.openxmlformats.org/officeDocument/2006/relationships/notesSlide" Target="../notesSlides/notesSlide10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customXml" Target="../ink/ink87.xml"/><Relationship Id="rId2" Type="http://schemas.openxmlformats.org/officeDocument/2006/relationships/notesSlide" Target="../notesSlides/notesSlide10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customXml" Target="../ink/ink88.xml"/><Relationship Id="rId2" Type="http://schemas.openxmlformats.org/officeDocument/2006/relationships/notesSlide" Target="../notesSlides/notesSlide10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3" Type="http://schemas.openxmlformats.org/officeDocument/2006/relationships/customXml" Target="../ink/ink89.xml"/><Relationship Id="rId2" Type="http://schemas.openxmlformats.org/officeDocument/2006/relationships/notesSlide" Target="../notesSlides/notesSlide10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3" Type="http://schemas.openxmlformats.org/officeDocument/2006/relationships/customXml" Target="../ink/ink90.xml"/><Relationship Id="rId2" Type="http://schemas.openxmlformats.org/officeDocument/2006/relationships/notesSlide" Target="../notesSlides/notesSlide10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9.xml.rels><?xml version="1.0" encoding="UTF-8" standalone="yes"?>
<Relationships xmlns="http://schemas.openxmlformats.org/package/2006/relationships"><Relationship Id="rId3" Type="http://schemas.openxmlformats.org/officeDocument/2006/relationships/customXml" Target="../ink/ink91.xml"/><Relationship Id="rId2" Type="http://schemas.openxmlformats.org/officeDocument/2006/relationships/notesSlide" Target="../notesSlides/notesSlide10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customXml" Target="../ink/ink92.xml"/><Relationship Id="rId2" Type="http://schemas.openxmlformats.org/officeDocument/2006/relationships/notesSlide" Target="../notesSlides/notesSlide1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1.xml.rels><?xml version="1.0" encoding="UTF-8" standalone="yes"?>
<Relationships xmlns="http://schemas.openxmlformats.org/package/2006/relationships"><Relationship Id="rId3" Type="http://schemas.openxmlformats.org/officeDocument/2006/relationships/customXml" Target="../ink/ink93.xml"/><Relationship Id="rId2" Type="http://schemas.openxmlformats.org/officeDocument/2006/relationships/notesSlide" Target="../notesSlides/notesSlide11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2.xml.rels><?xml version="1.0" encoding="UTF-8" standalone="yes"?>
<Relationships xmlns="http://schemas.openxmlformats.org/package/2006/relationships"><Relationship Id="rId3" Type="http://schemas.openxmlformats.org/officeDocument/2006/relationships/customXml" Target="../ink/ink94.xml"/><Relationship Id="rId2" Type="http://schemas.openxmlformats.org/officeDocument/2006/relationships/notesSlide" Target="../notesSlides/notesSlide11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3.xml.rels><?xml version="1.0" encoding="UTF-8" standalone="yes"?>
<Relationships xmlns="http://schemas.openxmlformats.org/package/2006/relationships"><Relationship Id="rId3" Type="http://schemas.openxmlformats.org/officeDocument/2006/relationships/customXml" Target="../ink/ink95.xml"/><Relationship Id="rId2" Type="http://schemas.openxmlformats.org/officeDocument/2006/relationships/notesSlide" Target="../notesSlides/notesSlide11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4.xml.rels><?xml version="1.0" encoding="UTF-8" standalone="yes"?>
<Relationships xmlns="http://schemas.openxmlformats.org/package/2006/relationships"><Relationship Id="rId3" Type="http://schemas.openxmlformats.org/officeDocument/2006/relationships/customXml" Target="../ink/ink96.xml"/><Relationship Id="rId2" Type="http://schemas.openxmlformats.org/officeDocument/2006/relationships/notesSlide" Target="../notesSlides/notesSlide1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5.xml.rels><?xml version="1.0" encoding="UTF-8" standalone="yes"?>
<Relationships xmlns="http://schemas.openxmlformats.org/package/2006/relationships"><Relationship Id="rId3" Type="http://schemas.openxmlformats.org/officeDocument/2006/relationships/customXml" Target="../ink/ink97.xml"/><Relationship Id="rId2" Type="http://schemas.openxmlformats.org/officeDocument/2006/relationships/notesSlide" Target="../notesSlides/notesSlide11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3" Type="http://schemas.openxmlformats.org/officeDocument/2006/relationships/customXml" Target="../ink/ink98.xml"/><Relationship Id="rId2" Type="http://schemas.openxmlformats.org/officeDocument/2006/relationships/notesSlide" Target="../notesSlides/notesSlide11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7.xml.rels><?xml version="1.0" encoding="UTF-8" standalone="yes"?>
<Relationships xmlns="http://schemas.openxmlformats.org/package/2006/relationships"><Relationship Id="rId3" Type="http://schemas.openxmlformats.org/officeDocument/2006/relationships/customXml" Target="../ink/ink99.xml"/><Relationship Id="rId2" Type="http://schemas.openxmlformats.org/officeDocument/2006/relationships/notesSlide" Target="../notesSlides/notesSlide11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8.xml.rels><?xml version="1.0" encoding="UTF-8" standalone="yes"?>
<Relationships xmlns="http://schemas.openxmlformats.org/package/2006/relationships"><Relationship Id="rId3" Type="http://schemas.openxmlformats.org/officeDocument/2006/relationships/customXml" Target="../ink/ink100.xml"/><Relationship Id="rId2" Type="http://schemas.openxmlformats.org/officeDocument/2006/relationships/notesSlide" Target="../notesSlides/notesSlide11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9.xml.rels><?xml version="1.0" encoding="UTF-8" standalone="yes"?>
<Relationships xmlns="http://schemas.openxmlformats.org/package/2006/relationships"><Relationship Id="rId3" Type="http://schemas.openxmlformats.org/officeDocument/2006/relationships/customXml" Target="../ink/ink101.xml"/><Relationship Id="rId2" Type="http://schemas.openxmlformats.org/officeDocument/2006/relationships/notesSlide" Target="../notesSlides/notesSlide11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3" Type="http://schemas.openxmlformats.org/officeDocument/2006/relationships/customXml" Target="../ink/ink102.xml"/><Relationship Id="rId2" Type="http://schemas.openxmlformats.org/officeDocument/2006/relationships/notesSlide" Target="../notesSlides/notesSlide12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1.xml.rels><?xml version="1.0" encoding="UTF-8" standalone="yes"?>
<Relationships xmlns="http://schemas.openxmlformats.org/package/2006/relationships"><Relationship Id="rId3" Type="http://schemas.openxmlformats.org/officeDocument/2006/relationships/customXml" Target="../ink/ink103.xml"/><Relationship Id="rId2" Type="http://schemas.openxmlformats.org/officeDocument/2006/relationships/notesSlide" Target="../notesSlides/notesSlide12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3" Type="http://schemas.openxmlformats.org/officeDocument/2006/relationships/customXml" Target="../ink/ink104.xml"/><Relationship Id="rId2" Type="http://schemas.openxmlformats.org/officeDocument/2006/relationships/notesSlide" Target="../notesSlides/notesSlide12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3.xml.rels><?xml version="1.0" encoding="UTF-8" standalone="yes"?>
<Relationships xmlns="http://schemas.openxmlformats.org/package/2006/relationships"><Relationship Id="rId3" Type="http://schemas.openxmlformats.org/officeDocument/2006/relationships/customXml" Target="../ink/ink105.xml"/><Relationship Id="rId2" Type="http://schemas.openxmlformats.org/officeDocument/2006/relationships/notesSlide" Target="../notesSlides/notesSlide12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4.xml.rels><?xml version="1.0" encoding="UTF-8" standalone="yes"?>
<Relationships xmlns="http://schemas.openxmlformats.org/package/2006/relationships"><Relationship Id="rId3" Type="http://schemas.openxmlformats.org/officeDocument/2006/relationships/customXml" Target="../ink/ink106.xml"/><Relationship Id="rId2" Type="http://schemas.openxmlformats.org/officeDocument/2006/relationships/notesSlide" Target="../notesSlides/notesSlide12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5.xml.rels><?xml version="1.0" encoding="UTF-8" standalone="yes"?>
<Relationships xmlns="http://schemas.openxmlformats.org/package/2006/relationships"><Relationship Id="rId3" Type="http://schemas.openxmlformats.org/officeDocument/2006/relationships/customXml" Target="../ink/ink107.xml"/><Relationship Id="rId2" Type="http://schemas.openxmlformats.org/officeDocument/2006/relationships/notesSlide" Target="../notesSlides/notesSlide12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6.xml.rels><?xml version="1.0" encoding="UTF-8" standalone="yes"?>
<Relationships xmlns="http://schemas.openxmlformats.org/package/2006/relationships"><Relationship Id="rId3" Type="http://schemas.openxmlformats.org/officeDocument/2006/relationships/customXml" Target="../ink/ink108.xml"/><Relationship Id="rId2" Type="http://schemas.openxmlformats.org/officeDocument/2006/relationships/notesSlide" Target="../notesSlides/notesSlide12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7.xml.rels><?xml version="1.0" encoding="UTF-8" standalone="yes"?>
<Relationships xmlns="http://schemas.openxmlformats.org/package/2006/relationships"><Relationship Id="rId3" Type="http://schemas.openxmlformats.org/officeDocument/2006/relationships/customXml" Target="../ink/ink109.xml"/><Relationship Id="rId2" Type="http://schemas.openxmlformats.org/officeDocument/2006/relationships/notesSlide" Target="../notesSlides/notesSlide12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3" Type="http://schemas.openxmlformats.org/officeDocument/2006/relationships/customXml" Target="../ink/ink110.xml"/><Relationship Id="rId2" Type="http://schemas.openxmlformats.org/officeDocument/2006/relationships/notesSlide" Target="../notesSlides/notesSlide12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3" Type="http://schemas.openxmlformats.org/officeDocument/2006/relationships/customXml" Target="../ink/ink111.xml"/><Relationship Id="rId2" Type="http://schemas.openxmlformats.org/officeDocument/2006/relationships/notesSlide" Target="../notesSlides/notesSlide13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3" Type="http://schemas.openxmlformats.org/officeDocument/2006/relationships/customXml" Target="../ink/ink112.xml"/><Relationship Id="rId2" Type="http://schemas.openxmlformats.org/officeDocument/2006/relationships/notesSlide" Target="../notesSlides/notesSlide13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2.xml.rels><?xml version="1.0" encoding="UTF-8" standalone="yes"?>
<Relationships xmlns="http://schemas.openxmlformats.org/package/2006/relationships"><Relationship Id="rId3" Type="http://schemas.openxmlformats.org/officeDocument/2006/relationships/customXml" Target="../ink/ink113.xml"/><Relationship Id="rId2" Type="http://schemas.openxmlformats.org/officeDocument/2006/relationships/notesSlide" Target="../notesSlides/notesSlide13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3" Type="http://schemas.openxmlformats.org/officeDocument/2006/relationships/customXml" Target="../ink/ink114.xml"/><Relationship Id="rId2" Type="http://schemas.openxmlformats.org/officeDocument/2006/relationships/notesSlide" Target="../notesSlides/notesSlide13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3" Type="http://schemas.openxmlformats.org/officeDocument/2006/relationships/customXml" Target="../ink/ink115.xml"/><Relationship Id="rId2" Type="http://schemas.openxmlformats.org/officeDocument/2006/relationships/notesSlide" Target="../notesSlides/notesSlide13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6.xml.rels><?xml version="1.0" encoding="UTF-8" standalone="yes"?>
<Relationships xmlns="http://schemas.openxmlformats.org/package/2006/relationships"><Relationship Id="rId3" Type="http://schemas.openxmlformats.org/officeDocument/2006/relationships/customXml" Target="../ink/ink116.xml"/><Relationship Id="rId2" Type="http://schemas.openxmlformats.org/officeDocument/2006/relationships/notesSlide" Target="../notesSlides/notesSlide13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7.xml.rels><?xml version="1.0" encoding="UTF-8" standalone="yes"?>
<Relationships xmlns="http://schemas.openxmlformats.org/package/2006/relationships"><Relationship Id="rId3" Type="http://schemas.openxmlformats.org/officeDocument/2006/relationships/customXml" Target="../ink/ink117.xml"/><Relationship Id="rId2" Type="http://schemas.openxmlformats.org/officeDocument/2006/relationships/notesSlide" Target="../notesSlides/notesSlide13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8.xml.rels><?xml version="1.0" encoding="UTF-8" standalone="yes"?>
<Relationships xmlns="http://schemas.openxmlformats.org/package/2006/relationships"><Relationship Id="rId3" Type="http://schemas.openxmlformats.org/officeDocument/2006/relationships/customXml" Target="../ink/ink118.xml"/><Relationship Id="rId2" Type="http://schemas.openxmlformats.org/officeDocument/2006/relationships/notesSlide" Target="../notesSlides/notesSlide13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39.xml.rels><?xml version="1.0" encoding="UTF-8" standalone="yes"?>
<Relationships xmlns="http://schemas.openxmlformats.org/package/2006/relationships"><Relationship Id="rId3" Type="http://schemas.openxmlformats.org/officeDocument/2006/relationships/customXml" Target="../ink/ink119.xml"/><Relationship Id="rId2" Type="http://schemas.openxmlformats.org/officeDocument/2006/relationships/notesSlide" Target="../notesSlides/notesSlide13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3" Type="http://schemas.openxmlformats.org/officeDocument/2006/relationships/customXml" Target="../ink/ink120.xml"/><Relationship Id="rId2" Type="http://schemas.openxmlformats.org/officeDocument/2006/relationships/notesSlide" Target="../notesSlides/notesSlide14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1.xml.rels><?xml version="1.0" encoding="UTF-8" standalone="yes"?>
<Relationships xmlns="http://schemas.openxmlformats.org/package/2006/relationships"><Relationship Id="rId3" Type="http://schemas.openxmlformats.org/officeDocument/2006/relationships/customXml" Target="../ink/ink121.xml"/><Relationship Id="rId2" Type="http://schemas.openxmlformats.org/officeDocument/2006/relationships/notesSlide" Target="../notesSlides/notesSlide141.xml"/><Relationship Id="rId1" Type="http://schemas.openxmlformats.org/officeDocument/2006/relationships/slideLayout" Target="../slideLayouts/slideLayout13.xml"/><Relationship Id="rId5" Type="http://schemas.openxmlformats.org/officeDocument/2006/relationships/image" Target="../media/image3.png"/></Relationships>
</file>

<file path=ppt/slides/_rels/slide142.xml.rels><?xml version="1.0" encoding="UTF-8" standalone="yes"?>
<Relationships xmlns="http://schemas.openxmlformats.org/package/2006/relationships"><Relationship Id="rId3" Type="http://schemas.openxmlformats.org/officeDocument/2006/relationships/customXml" Target="../ink/ink122.xml"/><Relationship Id="rId2" Type="http://schemas.openxmlformats.org/officeDocument/2006/relationships/notesSlide" Target="../notesSlides/notesSlide14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3.xml.rels><?xml version="1.0" encoding="UTF-8" standalone="yes"?>
<Relationships xmlns="http://schemas.openxmlformats.org/package/2006/relationships"><Relationship Id="rId3" Type="http://schemas.openxmlformats.org/officeDocument/2006/relationships/customXml" Target="../ink/ink123.xml"/><Relationship Id="rId2" Type="http://schemas.openxmlformats.org/officeDocument/2006/relationships/notesSlide" Target="../notesSlides/notesSlide14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4.xml.rels><?xml version="1.0" encoding="UTF-8" standalone="yes"?>
<Relationships xmlns="http://schemas.openxmlformats.org/package/2006/relationships"><Relationship Id="rId3" Type="http://schemas.openxmlformats.org/officeDocument/2006/relationships/customXml" Target="../ink/ink124.xml"/><Relationship Id="rId2" Type="http://schemas.openxmlformats.org/officeDocument/2006/relationships/notesSlide" Target="../notesSlides/notesSlide14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5.xml.rels><?xml version="1.0" encoding="UTF-8" standalone="yes"?>
<Relationships xmlns="http://schemas.openxmlformats.org/package/2006/relationships"><Relationship Id="rId3" Type="http://schemas.openxmlformats.org/officeDocument/2006/relationships/customXml" Target="../ink/ink125.xml"/><Relationship Id="rId2" Type="http://schemas.openxmlformats.org/officeDocument/2006/relationships/notesSlide" Target="../notesSlides/notesSlide14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6.xml.rels><?xml version="1.0" encoding="UTF-8" standalone="yes"?>
<Relationships xmlns="http://schemas.openxmlformats.org/package/2006/relationships"><Relationship Id="rId3" Type="http://schemas.openxmlformats.org/officeDocument/2006/relationships/customXml" Target="../ink/ink126.xml"/><Relationship Id="rId2" Type="http://schemas.openxmlformats.org/officeDocument/2006/relationships/notesSlide" Target="../notesSlides/notesSlide14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7.xml.rels><?xml version="1.0" encoding="UTF-8" standalone="yes"?>
<Relationships xmlns="http://schemas.openxmlformats.org/package/2006/relationships"><Relationship Id="rId3" Type="http://schemas.openxmlformats.org/officeDocument/2006/relationships/customXml" Target="../ink/ink127.xml"/><Relationship Id="rId2" Type="http://schemas.openxmlformats.org/officeDocument/2006/relationships/notesSlide" Target="../notesSlides/notesSlide14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8.xml.rels><?xml version="1.0" encoding="UTF-8" standalone="yes"?>
<Relationships xmlns="http://schemas.openxmlformats.org/package/2006/relationships"><Relationship Id="rId3" Type="http://schemas.openxmlformats.org/officeDocument/2006/relationships/customXml" Target="../ink/ink128.xml"/><Relationship Id="rId2" Type="http://schemas.openxmlformats.org/officeDocument/2006/relationships/notesSlide" Target="../notesSlides/notesSlide14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9.xml.rels><?xml version="1.0" encoding="UTF-8" standalone="yes"?>
<Relationships xmlns="http://schemas.openxmlformats.org/package/2006/relationships"><Relationship Id="rId3" Type="http://schemas.openxmlformats.org/officeDocument/2006/relationships/customXml" Target="../ink/ink129.xml"/><Relationship Id="rId2" Type="http://schemas.openxmlformats.org/officeDocument/2006/relationships/notesSlide" Target="../notesSlides/notesSlide14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3" Type="http://schemas.openxmlformats.org/officeDocument/2006/relationships/customXml" Target="../ink/ink130.xml"/><Relationship Id="rId2" Type="http://schemas.openxmlformats.org/officeDocument/2006/relationships/notesSlide" Target="../notesSlides/notesSlide15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3" Type="http://schemas.openxmlformats.org/officeDocument/2006/relationships/customXml" Target="../ink/ink131.xml"/><Relationship Id="rId2" Type="http://schemas.openxmlformats.org/officeDocument/2006/relationships/notesSlide" Target="../notesSlides/notesSlide15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3.xml.rels><?xml version="1.0" encoding="UTF-8" standalone="yes"?>
<Relationships xmlns="http://schemas.openxmlformats.org/package/2006/relationships"><Relationship Id="rId3" Type="http://schemas.openxmlformats.org/officeDocument/2006/relationships/customXml" Target="../ink/ink132.xml"/><Relationship Id="rId2" Type="http://schemas.openxmlformats.org/officeDocument/2006/relationships/notesSlide" Target="../notesSlides/notesSlide15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3" Type="http://schemas.openxmlformats.org/officeDocument/2006/relationships/customXml" Target="../ink/ink133.xml"/><Relationship Id="rId2" Type="http://schemas.openxmlformats.org/officeDocument/2006/relationships/notesSlide" Target="../notesSlides/notesSlide15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6.xml.rels><?xml version="1.0" encoding="UTF-8" standalone="yes"?>
<Relationships xmlns="http://schemas.openxmlformats.org/package/2006/relationships"><Relationship Id="rId3" Type="http://schemas.openxmlformats.org/officeDocument/2006/relationships/customXml" Target="../ink/ink134.xml"/><Relationship Id="rId2" Type="http://schemas.openxmlformats.org/officeDocument/2006/relationships/notesSlide" Target="../notesSlides/notesSlide15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7.xml.rels><?xml version="1.0" encoding="UTF-8" standalone="yes"?>
<Relationships xmlns="http://schemas.openxmlformats.org/package/2006/relationships"><Relationship Id="rId3" Type="http://schemas.openxmlformats.org/officeDocument/2006/relationships/customXml" Target="../ink/ink135.xml"/><Relationship Id="rId2" Type="http://schemas.openxmlformats.org/officeDocument/2006/relationships/notesSlide" Target="../notesSlides/notesSlide15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8.xml.rels><?xml version="1.0" encoding="UTF-8" standalone="yes"?>
<Relationships xmlns="http://schemas.openxmlformats.org/package/2006/relationships"><Relationship Id="rId3" Type="http://schemas.openxmlformats.org/officeDocument/2006/relationships/customXml" Target="../ink/ink136.xml"/><Relationship Id="rId2" Type="http://schemas.openxmlformats.org/officeDocument/2006/relationships/notesSlide" Target="../notesSlides/notesSlide15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9.xml.rels><?xml version="1.0" encoding="UTF-8" standalone="yes"?>
<Relationships xmlns="http://schemas.openxmlformats.org/package/2006/relationships"><Relationship Id="rId3" Type="http://schemas.openxmlformats.org/officeDocument/2006/relationships/customXml" Target="../ink/ink137.xml"/><Relationship Id="rId2" Type="http://schemas.openxmlformats.org/officeDocument/2006/relationships/notesSlide" Target="../notesSlides/notesSlide15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0.xml.rels><?xml version="1.0" encoding="UTF-8" standalone="yes"?>
<Relationships xmlns="http://schemas.openxmlformats.org/package/2006/relationships"><Relationship Id="rId3" Type="http://schemas.openxmlformats.org/officeDocument/2006/relationships/customXml" Target="../ink/ink138.xml"/><Relationship Id="rId2" Type="http://schemas.openxmlformats.org/officeDocument/2006/relationships/notesSlide" Target="../notesSlides/notesSlide16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1.xml.rels><?xml version="1.0" encoding="UTF-8" standalone="yes"?>
<Relationships xmlns="http://schemas.openxmlformats.org/package/2006/relationships"><Relationship Id="rId3" Type="http://schemas.openxmlformats.org/officeDocument/2006/relationships/customXml" Target="../ink/ink139.xml"/><Relationship Id="rId2" Type="http://schemas.openxmlformats.org/officeDocument/2006/relationships/notesSlide" Target="../notesSlides/notesSlide16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2.xml.rels><?xml version="1.0" encoding="UTF-8" standalone="yes"?>
<Relationships xmlns="http://schemas.openxmlformats.org/package/2006/relationships"><Relationship Id="rId3" Type="http://schemas.openxmlformats.org/officeDocument/2006/relationships/customXml" Target="../ink/ink140.xml"/><Relationship Id="rId2" Type="http://schemas.openxmlformats.org/officeDocument/2006/relationships/notesSlide" Target="../notesSlides/notesSlide16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3.xml.rels><?xml version="1.0" encoding="UTF-8" standalone="yes"?>
<Relationships xmlns="http://schemas.openxmlformats.org/package/2006/relationships"><Relationship Id="rId3" Type="http://schemas.openxmlformats.org/officeDocument/2006/relationships/customXml" Target="../ink/ink141.xml"/><Relationship Id="rId2" Type="http://schemas.openxmlformats.org/officeDocument/2006/relationships/notesSlide" Target="../notesSlides/notesSlide16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4.xml.rels><?xml version="1.0" encoding="UTF-8" standalone="yes"?>
<Relationships xmlns="http://schemas.openxmlformats.org/package/2006/relationships"><Relationship Id="rId3" Type="http://schemas.openxmlformats.org/officeDocument/2006/relationships/customXml" Target="../ink/ink142.xml"/><Relationship Id="rId2" Type="http://schemas.openxmlformats.org/officeDocument/2006/relationships/notesSlide" Target="../notesSlides/notesSlide16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5.xml.rels><?xml version="1.0" encoding="UTF-8" standalone="yes"?>
<Relationships xmlns="http://schemas.openxmlformats.org/package/2006/relationships"><Relationship Id="rId3" Type="http://schemas.openxmlformats.org/officeDocument/2006/relationships/customXml" Target="../ink/ink143.xml"/><Relationship Id="rId2" Type="http://schemas.openxmlformats.org/officeDocument/2006/relationships/notesSlide" Target="../notesSlides/notesSlide16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6.xml.rels><?xml version="1.0" encoding="UTF-8" standalone="yes"?>
<Relationships xmlns="http://schemas.openxmlformats.org/package/2006/relationships"><Relationship Id="rId3" Type="http://schemas.openxmlformats.org/officeDocument/2006/relationships/customXml" Target="../ink/ink144.xml"/><Relationship Id="rId2" Type="http://schemas.openxmlformats.org/officeDocument/2006/relationships/notesSlide" Target="../notesSlides/notesSlide16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7.xml.rels><?xml version="1.0" encoding="UTF-8" standalone="yes"?>
<Relationships xmlns="http://schemas.openxmlformats.org/package/2006/relationships"><Relationship Id="rId3" Type="http://schemas.openxmlformats.org/officeDocument/2006/relationships/customXml" Target="../ink/ink145.xml"/><Relationship Id="rId2" Type="http://schemas.openxmlformats.org/officeDocument/2006/relationships/notesSlide" Target="../notesSlides/notesSlide16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8.xml.rels><?xml version="1.0" encoding="UTF-8" standalone="yes"?>
<Relationships xmlns="http://schemas.openxmlformats.org/package/2006/relationships"><Relationship Id="rId3" Type="http://schemas.openxmlformats.org/officeDocument/2006/relationships/customXml" Target="../ink/ink146.xml"/><Relationship Id="rId2" Type="http://schemas.openxmlformats.org/officeDocument/2006/relationships/notesSlide" Target="../notesSlides/notesSlide16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9.xml.rels><?xml version="1.0" encoding="UTF-8" standalone="yes"?>
<Relationships xmlns="http://schemas.openxmlformats.org/package/2006/relationships"><Relationship Id="rId3" Type="http://schemas.openxmlformats.org/officeDocument/2006/relationships/customXml" Target="../ink/ink147.xml"/><Relationship Id="rId2" Type="http://schemas.openxmlformats.org/officeDocument/2006/relationships/notesSlide" Target="../notesSlides/notesSlide16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3" Type="http://schemas.openxmlformats.org/officeDocument/2006/relationships/customXml" Target="../ink/ink148.xml"/><Relationship Id="rId2" Type="http://schemas.openxmlformats.org/officeDocument/2006/relationships/notesSlide" Target="../notesSlides/notesSlide17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1.xml.rels><?xml version="1.0" encoding="UTF-8" standalone="yes"?>
<Relationships xmlns="http://schemas.openxmlformats.org/package/2006/relationships"><Relationship Id="rId3" Type="http://schemas.openxmlformats.org/officeDocument/2006/relationships/customXml" Target="../ink/ink149.xml"/><Relationship Id="rId2" Type="http://schemas.openxmlformats.org/officeDocument/2006/relationships/notesSlide" Target="../notesSlides/notesSlide17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2.xml.rels><?xml version="1.0" encoding="UTF-8" standalone="yes"?>
<Relationships xmlns="http://schemas.openxmlformats.org/package/2006/relationships"><Relationship Id="rId3" Type="http://schemas.openxmlformats.org/officeDocument/2006/relationships/customXml" Target="../ink/ink150.xml"/><Relationship Id="rId2" Type="http://schemas.openxmlformats.org/officeDocument/2006/relationships/notesSlide" Target="../notesSlides/notesSlide17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3.xml.rels><?xml version="1.0" encoding="UTF-8" standalone="yes"?>
<Relationships xmlns="http://schemas.openxmlformats.org/package/2006/relationships"><Relationship Id="rId3" Type="http://schemas.openxmlformats.org/officeDocument/2006/relationships/customXml" Target="../ink/ink151.xml"/><Relationship Id="rId2" Type="http://schemas.openxmlformats.org/officeDocument/2006/relationships/notesSlide" Target="../notesSlides/notesSlide17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4.xml.rels><?xml version="1.0" encoding="UTF-8" standalone="yes"?>
<Relationships xmlns="http://schemas.openxmlformats.org/package/2006/relationships"><Relationship Id="rId3" Type="http://schemas.openxmlformats.org/officeDocument/2006/relationships/customXml" Target="../ink/ink152.xml"/><Relationship Id="rId2" Type="http://schemas.openxmlformats.org/officeDocument/2006/relationships/notesSlide" Target="../notesSlides/notesSlide17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3" Type="http://schemas.openxmlformats.org/officeDocument/2006/relationships/customXml" Target="../ink/ink153.xml"/><Relationship Id="rId2" Type="http://schemas.openxmlformats.org/officeDocument/2006/relationships/notesSlide" Target="../notesSlides/notesSlide17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7.xml.rels><?xml version="1.0" encoding="UTF-8" standalone="yes"?>
<Relationships xmlns="http://schemas.openxmlformats.org/package/2006/relationships"><Relationship Id="rId3" Type="http://schemas.openxmlformats.org/officeDocument/2006/relationships/customXml" Target="../ink/ink154.xml"/><Relationship Id="rId2" Type="http://schemas.openxmlformats.org/officeDocument/2006/relationships/notesSlide" Target="../notesSlides/notesSlide17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3" Type="http://schemas.openxmlformats.org/officeDocument/2006/relationships/customXml" Target="../ink/ink155.xml"/><Relationship Id="rId2" Type="http://schemas.openxmlformats.org/officeDocument/2006/relationships/notesSlide" Target="../notesSlides/notesSlide17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80.xml.rels><?xml version="1.0" encoding="UTF-8" standalone="yes"?>
<Relationships xmlns="http://schemas.openxmlformats.org/package/2006/relationships"><Relationship Id="rId3" Type="http://schemas.openxmlformats.org/officeDocument/2006/relationships/customXml" Target="../ink/ink156.xml"/><Relationship Id="rId2" Type="http://schemas.openxmlformats.org/officeDocument/2006/relationships/notesSlide" Target="../notesSlides/notesSlide18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8" Type="http://schemas.openxmlformats.org/officeDocument/2006/relationships/customXml" Target="../ink/ink159.xml"/><Relationship Id="rId13"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7.png"/><Relationship Id="rId12" Type="http://schemas.openxmlformats.org/officeDocument/2006/relationships/customXml" Target="../ink/ink161.xml"/><Relationship Id="rId2" Type="http://schemas.openxmlformats.org/officeDocument/2006/relationships/notesSlide" Target="../notesSlides/notesSlide182.xml"/><Relationship Id="rId1" Type="http://schemas.openxmlformats.org/officeDocument/2006/relationships/slideLayout" Target="../slideLayouts/slideLayout13.xml"/><Relationship Id="rId6" Type="http://schemas.openxmlformats.org/officeDocument/2006/relationships/customXml" Target="../ink/ink158.xml"/><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customXml" Target="../ink/ink160.xml"/><Relationship Id="rId4" Type="http://schemas.openxmlformats.org/officeDocument/2006/relationships/customXml" Target="../ink/ink157.xml"/><Relationship Id="rId9" Type="http://schemas.openxmlformats.org/officeDocument/2006/relationships/image" Target="../media/image8.png"/></Relationships>
</file>

<file path=ppt/slides/_rels/slide183.xml.rels><?xml version="1.0" encoding="UTF-8" standalone="yes"?>
<Relationships xmlns="http://schemas.openxmlformats.org/package/2006/relationships"><Relationship Id="rId3" Type="http://schemas.openxmlformats.org/officeDocument/2006/relationships/customXml" Target="../ink/ink162.xml"/><Relationship Id="rId2" Type="http://schemas.openxmlformats.org/officeDocument/2006/relationships/notesSlide" Target="../notesSlides/notesSlide183.xml"/><Relationship Id="rId1" Type="http://schemas.openxmlformats.org/officeDocument/2006/relationships/slideLayout" Target="../slideLayouts/slideLayout13.xml"/><Relationship Id="rId5" Type="http://schemas.openxmlformats.org/officeDocument/2006/relationships/image" Target="../media/image3.png"/></Relationships>
</file>

<file path=ppt/slides/_rels/slide184.xml.rels><?xml version="1.0" encoding="UTF-8" standalone="yes"?>
<Relationships xmlns="http://schemas.openxmlformats.org/package/2006/relationships"><Relationship Id="rId3" Type="http://schemas.openxmlformats.org/officeDocument/2006/relationships/customXml" Target="../ink/ink163.xml"/><Relationship Id="rId2" Type="http://schemas.openxmlformats.org/officeDocument/2006/relationships/notesSlide" Target="../notesSlides/notesSlide18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5.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customXml" Target="../ink/ink164.xml"/></Relationships>
</file>

<file path=ppt/slides/_rels/slide186.xml.rels><?xml version="1.0" encoding="UTF-8" standalone="yes"?>
<Relationships xmlns="http://schemas.openxmlformats.org/package/2006/relationships"><Relationship Id="rId3" Type="http://schemas.openxmlformats.org/officeDocument/2006/relationships/customXml" Target="../ink/ink165.xml"/><Relationship Id="rId2" Type="http://schemas.openxmlformats.org/officeDocument/2006/relationships/notesSlide" Target="../notesSlides/notesSlide18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notesSlide" Target="../notesSlides/notesSlide5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customXml" Target="../ink/ink50.xml"/><Relationship Id="rId4" Type="http://schemas.openxmlformats.org/officeDocument/2006/relationships/image" Target="../media/image5.jpeg"/></Relationships>
</file>

<file path=ppt/slides/_rels/slide61.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customXml" Target="../ink/ink54.xml"/><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customXml" Target="../ink/ink55.xml"/><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customXml" Target="../ink/ink56.xml"/><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customXml" Target="../ink/ink57.xml"/><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customXml" Target="../ink/ink58.xml"/><Relationship Id="rId2" Type="http://schemas.openxmlformats.org/officeDocument/2006/relationships/notesSlide" Target="../notesSlides/notesSlide6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customXml" Target="../ink/ink59.xml"/><Relationship Id="rId2" Type="http://schemas.openxmlformats.org/officeDocument/2006/relationships/notesSlide" Target="../notesSlides/notesSlide7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customXml" Target="../ink/ink60.xml"/><Relationship Id="rId2" Type="http://schemas.openxmlformats.org/officeDocument/2006/relationships/notesSlide" Target="../notesSlides/notesSlide7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customXml" Target="../ink/ink61.xml"/><Relationship Id="rId2" Type="http://schemas.openxmlformats.org/officeDocument/2006/relationships/notesSlide" Target="../notesSlides/notesSlide7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customXml" Target="../ink/ink62.xml"/><Relationship Id="rId2" Type="http://schemas.openxmlformats.org/officeDocument/2006/relationships/notesSlide" Target="../notesSlides/notesSlide7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customXml" Target="../ink/ink63.xml"/><Relationship Id="rId2" Type="http://schemas.openxmlformats.org/officeDocument/2006/relationships/notesSlide" Target="../notesSlides/notesSlide7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customXml" Target="../ink/ink64.xml"/><Relationship Id="rId2" Type="http://schemas.openxmlformats.org/officeDocument/2006/relationships/notesSlide" Target="../notesSlides/notesSlide7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customXml" Target="../ink/ink65.xml"/><Relationship Id="rId2" Type="http://schemas.openxmlformats.org/officeDocument/2006/relationships/notesSlide" Target="../notesSlides/notesSlide7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customXml" Target="../ink/ink66.xml"/><Relationship Id="rId2" Type="http://schemas.openxmlformats.org/officeDocument/2006/relationships/notesSlide" Target="../notesSlides/notesSlide7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customXml" Target="../ink/ink67.xml"/><Relationship Id="rId2" Type="http://schemas.openxmlformats.org/officeDocument/2006/relationships/notesSlide" Target="../notesSlides/notesSlide8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customXml" Target="../ink/ink68.xml"/><Relationship Id="rId2" Type="http://schemas.openxmlformats.org/officeDocument/2006/relationships/notesSlide" Target="../notesSlides/notesSlide8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customXml" Target="../ink/ink69.xml"/><Relationship Id="rId2" Type="http://schemas.openxmlformats.org/officeDocument/2006/relationships/notesSlide" Target="../notesSlides/notesSlide8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customXml" Target="../ink/ink70.xml"/><Relationship Id="rId2" Type="http://schemas.openxmlformats.org/officeDocument/2006/relationships/notesSlide" Target="../notesSlides/notesSlide8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customXml" Target="../ink/ink71.xml"/><Relationship Id="rId2" Type="http://schemas.openxmlformats.org/officeDocument/2006/relationships/notesSlide" Target="../notesSlides/notesSlide8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customXml" Target="../ink/ink72.xml"/><Relationship Id="rId2" Type="http://schemas.openxmlformats.org/officeDocument/2006/relationships/notesSlide" Target="../notesSlides/notesSlide9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customXml" Target="../ink/ink73.xml"/><Relationship Id="rId2" Type="http://schemas.openxmlformats.org/officeDocument/2006/relationships/notesSlide" Target="../notesSlides/notesSlide9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notesSlide" Target="../notesSlides/notesSlide9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customXml" Target="../ink/ink75.xml"/><Relationship Id="rId2" Type="http://schemas.openxmlformats.org/officeDocument/2006/relationships/notesSlide" Target="../notesSlides/notesSlide9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customXml" Target="../ink/ink76.xml"/><Relationship Id="rId2" Type="http://schemas.openxmlformats.org/officeDocument/2006/relationships/notesSlide" Target="../notesSlides/notesSlide9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customXml" Target="../ink/ink77.xml"/><Relationship Id="rId2" Type="http://schemas.openxmlformats.org/officeDocument/2006/relationships/notesSlide" Target="../notesSlides/notesSlide9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customXml" Target="../ink/ink78.xml"/><Relationship Id="rId2" Type="http://schemas.openxmlformats.org/officeDocument/2006/relationships/notesSlide" Target="../notesSlides/notesSlide96.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97.xml.rels><?xml version="1.0" encoding="UTF-8" standalone="yes"?>
<Relationships xmlns="http://schemas.openxmlformats.org/package/2006/relationships"><Relationship Id="rId3" Type="http://schemas.openxmlformats.org/officeDocument/2006/relationships/customXml" Target="../ink/ink79.xml"/><Relationship Id="rId2" Type="http://schemas.openxmlformats.org/officeDocument/2006/relationships/notesSlide" Target="../notesSlides/notesSlide9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3" Type="http://schemas.openxmlformats.org/officeDocument/2006/relationships/customXml" Target="../ink/ink80.xml"/><Relationship Id="rId2" Type="http://schemas.openxmlformats.org/officeDocument/2006/relationships/notesSlide" Target="../notesSlides/notesSlide9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customXml" Target="../ink/ink81.xml"/><Relationship Id="rId2" Type="http://schemas.openxmlformats.org/officeDocument/2006/relationships/notesSlide" Target="../notesSlides/notesSlide99.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图片 14"/>
          <p:cNvPicPr>
            <a:picLocks noChangeAspect="1"/>
          </p:cNvPicPr>
          <p:nvPr/>
        </p:nvPicPr>
        <p:blipFill>
          <a:blip r:embed="rId3" cstate="print"/>
          <a:srcRect t="7814" b="7996"/>
          <a:stretch>
            <a:fillRect/>
          </a:stretch>
        </p:blipFill>
        <p:spPr bwMode="auto">
          <a:xfrm>
            <a:off x="0" y="0"/>
            <a:ext cx="9144000" cy="5132388"/>
          </a:xfrm>
          <a:prstGeom prst="rect">
            <a:avLst/>
          </a:prstGeom>
          <a:noFill/>
          <a:ln w="9525">
            <a:noFill/>
            <a:miter lim="800000"/>
            <a:headEnd/>
            <a:tailEnd/>
          </a:ln>
        </p:spPr>
      </p:pic>
      <p:pic>
        <p:nvPicPr>
          <p:cNvPr id="162819" name="图片 28"/>
          <p:cNvPicPr>
            <a:picLocks noChangeAspect="1"/>
          </p:cNvPicPr>
          <p:nvPr/>
        </p:nvPicPr>
        <p:blipFill>
          <a:blip r:embed="rId4" cstate="print"/>
          <a:srcRect/>
          <a:stretch>
            <a:fillRect/>
          </a:stretch>
        </p:blipFill>
        <p:spPr bwMode="auto">
          <a:xfrm>
            <a:off x="1546225" y="1617663"/>
            <a:ext cx="1776413" cy="1833562"/>
          </a:xfrm>
          <a:prstGeom prst="rect">
            <a:avLst/>
          </a:prstGeom>
          <a:noFill/>
          <a:ln w="9525">
            <a:noFill/>
            <a:miter lim="800000"/>
            <a:headEnd/>
            <a:tailEnd/>
          </a:ln>
        </p:spPr>
      </p:pic>
      <p:sp>
        <p:nvSpPr>
          <p:cNvPr id="2" name="文本框 1"/>
          <p:cNvSpPr txBox="1"/>
          <p:nvPr/>
        </p:nvSpPr>
        <p:spPr>
          <a:xfrm>
            <a:off x="2771775" y="1276350"/>
            <a:ext cx="4610100" cy="2122488"/>
          </a:xfrm>
          <a:prstGeom prst="rect">
            <a:avLst/>
          </a:prstGeom>
          <a:noFill/>
        </p:spPr>
        <p:txBody>
          <a:bodyPr wrap="none">
            <a:spAutoFit/>
          </a:bodyPr>
          <a:lstStyle/>
          <a:p>
            <a:pPr>
              <a:defRPr/>
            </a:pPr>
            <a:r>
              <a:rPr lang="zh-CN" altLang="en-US" sz="6600" b="1" dirty="0">
                <a:latin typeface="微软雅黑" pitchFamily="34" charset="-122"/>
                <a:ea typeface="微软雅黑" pitchFamily="34" charset="-122"/>
                <a:sym typeface="+mn-lt"/>
              </a:rPr>
              <a:t>第一部分</a:t>
            </a:r>
            <a:endParaRPr lang="en-US" altLang="zh-CN" sz="6600" b="1" dirty="0">
              <a:latin typeface="微软雅黑" pitchFamily="34" charset="-122"/>
              <a:ea typeface="微软雅黑" pitchFamily="34" charset="-122"/>
              <a:sym typeface="+mn-lt"/>
            </a:endParaRPr>
          </a:p>
          <a:p>
            <a:pPr>
              <a:defRPr/>
            </a:pPr>
            <a:r>
              <a:rPr lang="en-US" altLang="zh-CN" sz="6600" b="1" dirty="0">
                <a:solidFill>
                  <a:srgbClr val="FFFFFF"/>
                </a:solidFill>
                <a:latin typeface="微软雅黑" pitchFamily="34" charset="-122"/>
                <a:ea typeface="微软雅黑" pitchFamily="34" charset="-122"/>
                <a:cs typeface="+mn-ea"/>
                <a:sym typeface="+mn-lt"/>
              </a:rPr>
              <a:t>     ----</a:t>
            </a:r>
            <a:r>
              <a:rPr lang="zh-CN" altLang="en-US" sz="4400" b="1" dirty="0">
                <a:latin typeface="微软雅黑" pitchFamily="34" charset="-122"/>
                <a:ea typeface="微软雅黑" pitchFamily="34" charset="-122"/>
                <a:cs typeface="+mn-ea"/>
                <a:sym typeface="+mn-lt"/>
              </a:rPr>
              <a:t>线性表</a:t>
            </a:r>
          </a:p>
        </p:txBody>
      </p:sp>
      <p:sp>
        <p:nvSpPr>
          <p:cNvPr id="162821" name="文本框 2"/>
          <p:cNvSpPr txBox="1">
            <a:spLocks noChangeArrowheads="1"/>
          </p:cNvSpPr>
          <p:nvPr/>
        </p:nvSpPr>
        <p:spPr bwMode="auto">
          <a:xfrm>
            <a:off x="3995738" y="3724275"/>
            <a:ext cx="3411537" cy="830263"/>
          </a:xfrm>
          <a:prstGeom prst="rect">
            <a:avLst/>
          </a:prstGeom>
          <a:noFill/>
          <a:ln w="9525">
            <a:noFill/>
            <a:miter lim="800000"/>
            <a:headEnd/>
            <a:tailEnd/>
          </a:ln>
        </p:spPr>
        <p:txBody>
          <a:bodyPr wrap="none">
            <a:spAutoFit/>
          </a:bodyPr>
          <a:lstStyle/>
          <a:p>
            <a:r>
              <a:rPr lang="zh-CN" altLang="en-US" sz="2400" b="1">
                <a:latin typeface="微软雅黑" pitchFamily="34" charset="-122"/>
                <a:ea typeface="微软雅黑" pitchFamily="34" charset="-122"/>
              </a:rPr>
              <a:t>翁惠玉</a:t>
            </a:r>
          </a:p>
          <a:p>
            <a:r>
              <a:rPr lang="en-US" altLang="zh-CN" sz="2400" b="1">
                <a:latin typeface="微软雅黑" pitchFamily="34" charset="-122"/>
                <a:ea typeface="微软雅黑" pitchFamily="34" charset="-122"/>
              </a:rPr>
              <a:t>hyweng@sjtu.edu.cn</a:t>
            </a:r>
          </a:p>
        </p:txBody>
      </p:sp>
    </p:spTree>
  </p:cSld>
  <p:clrMapOvr>
    <a:masterClrMapping/>
  </p:clrMapOvr>
  <p:transition spd="slow"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34"/>
          <p:cNvSpPr>
            <a:spLocks noChangeArrowheads="1"/>
          </p:cNvSpPr>
          <p:nvPr/>
        </p:nvSpPr>
        <p:spPr bwMode="auto">
          <a:xfrm>
            <a:off x="683568" y="267494"/>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顺序表类的定义</a:t>
            </a:r>
            <a:endParaRPr lang="zh-CN" altLang="en-US" dirty="0">
              <a:latin typeface="微软雅黑" pitchFamily="34" charset="-122"/>
              <a:ea typeface="微软雅黑" pitchFamily="34" charset="-122"/>
            </a:endParaRPr>
          </a:p>
        </p:txBody>
      </p:sp>
      <p:sp>
        <p:nvSpPr>
          <p:cNvPr id="3077" name="文本框 29"/>
          <p:cNvSpPr txBox="1">
            <a:spLocks noChangeArrowheads="1"/>
          </p:cNvSpPr>
          <p:nvPr/>
        </p:nvSpPr>
        <p:spPr bwMode="auto">
          <a:xfrm>
            <a:off x="827088" y="842963"/>
            <a:ext cx="4465637" cy="4359275"/>
          </a:xfrm>
          <a:prstGeom prst="rect">
            <a:avLst/>
          </a:prstGeom>
          <a:noFill/>
          <a:ln w="9525">
            <a:noFill/>
            <a:miter lim="800000"/>
            <a:headEnd/>
            <a:tailEnd/>
          </a:ln>
        </p:spPr>
        <p:txBody>
          <a:bodyPr>
            <a:spAutoFit/>
          </a:bodyPr>
          <a:lstStyle/>
          <a:p>
            <a:pPr marL="609600" indent="-609600">
              <a:lnSpc>
                <a:spcPct val="110000"/>
              </a:lnSpc>
              <a:defRPr/>
            </a:pPr>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p>
          <a:p>
            <a:pPr marL="609600" indent="-609600">
              <a:lnSpc>
                <a:spcPct val="110000"/>
              </a:lnSpc>
              <a:defRPr/>
            </a:pPr>
            <a:r>
              <a:rPr lang="en-US" altLang="zh-CN" sz="1400" b="1" dirty="0">
                <a:ea typeface="楷体_GB2312" pitchFamily="49" charset="-122"/>
              </a:rPr>
              <a:t>class </a:t>
            </a:r>
            <a:r>
              <a:rPr lang="en-US" altLang="zh-CN" sz="1400" b="1" dirty="0" err="1">
                <a:ea typeface="楷体_GB2312" pitchFamily="49" charset="-122"/>
              </a:rPr>
              <a:t>seqList</a:t>
            </a:r>
            <a:r>
              <a:rPr lang="en-US" altLang="zh-CN" sz="1400" b="1" dirty="0">
                <a:ea typeface="楷体_GB2312" pitchFamily="49" charset="-122"/>
              </a:rPr>
              <a:t>: public list&lt;</a:t>
            </a:r>
            <a:r>
              <a:rPr lang="en-US" altLang="zh-CN" sz="1400" b="1" dirty="0" err="1">
                <a:ea typeface="楷体_GB2312" pitchFamily="49" charset="-122"/>
              </a:rPr>
              <a:t>elemType</a:t>
            </a:r>
            <a:r>
              <a:rPr lang="en-US" altLang="zh-CN" sz="1400" b="1" dirty="0">
                <a:ea typeface="楷体_GB2312" pitchFamily="49" charset="-122"/>
              </a:rPr>
              <a:t>&gt;</a:t>
            </a:r>
            <a:endParaRPr lang="nb-NO" altLang="zh-CN" sz="1400" b="1" dirty="0">
              <a:ea typeface="楷体_GB2312" pitchFamily="49" charset="-122"/>
            </a:endParaRPr>
          </a:p>
          <a:p>
            <a:pPr marL="609600" indent="-609600">
              <a:lnSpc>
                <a:spcPct val="110000"/>
              </a:lnSpc>
              <a:defRPr/>
            </a:pPr>
            <a:r>
              <a:rPr lang="nb-NO" altLang="zh-CN" sz="1400" b="1" dirty="0">
                <a:ea typeface="楷体_GB2312" pitchFamily="49" charset="-122"/>
              </a:rPr>
              <a:t>{ </a:t>
            </a:r>
          </a:p>
          <a:p>
            <a:pPr marL="609600" indent="-609600">
              <a:lnSpc>
                <a:spcPct val="110000"/>
              </a:lnSpc>
              <a:defRPr/>
            </a:pPr>
            <a:r>
              <a:rPr lang="nb-NO" altLang="zh-CN" sz="1400" b="1" dirty="0">
                <a:ea typeface="楷体_GB2312" pitchFamily="49" charset="-122"/>
              </a:rPr>
              <a:t>        elemType *data;</a:t>
            </a:r>
          </a:p>
          <a:p>
            <a:pPr marL="609600" indent="-609600">
              <a:lnSpc>
                <a:spcPct val="110000"/>
              </a:lnSpc>
              <a:defRPr/>
            </a:pPr>
            <a:r>
              <a:rPr lang="nb-NO" altLang="zh-CN" sz="1400" b="1" dirty="0">
                <a:ea typeface="楷体_GB2312" pitchFamily="49" charset="-122"/>
              </a:rPr>
              <a:t>        int currentLength;</a:t>
            </a:r>
            <a:endParaRPr lang="fr-FR" altLang="zh-CN" sz="1400" b="1" dirty="0">
              <a:ea typeface="楷体_GB2312" pitchFamily="49" charset="-122"/>
            </a:endParaRPr>
          </a:p>
          <a:p>
            <a:pPr marL="609600" indent="-609600">
              <a:lnSpc>
                <a:spcPct val="110000"/>
              </a:lnSpc>
              <a:defRPr/>
            </a:pPr>
            <a:r>
              <a:rPr lang="fr-FR" altLang="zh-CN" sz="1400" b="1" dirty="0">
                <a:ea typeface="楷体_GB2312" pitchFamily="49" charset="-122"/>
              </a:rPr>
              <a:t>        int maxSize;</a:t>
            </a:r>
          </a:p>
          <a:p>
            <a:pPr marL="609600" indent="-609600">
              <a:lnSpc>
                <a:spcPct val="110000"/>
              </a:lnSpc>
              <a:defRPr/>
            </a:pPr>
            <a:r>
              <a:rPr lang="fr-FR" altLang="zh-CN" sz="1400" b="1" dirty="0">
                <a:ea typeface="楷体_GB2312" pitchFamily="49" charset="-122"/>
              </a:rPr>
              <a:t>        void doubleSpace();</a:t>
            </a:r>
          </a:p>
          <a:p>
            <a:pPr>
              <a:lnSpc>
                <a:spcPct val="110000"/>
              </a:lnSpc>
              <a:defRPr/>
            </a:pPr>
            <a:r>
              <a:rPr lang="fr-FR" altLang="zh-CN" sz="1400" b="1" dirty="0">
                <a:ea typeface="楷体_GB2312" pitchFamily="49" charset="-122"/>
              </a:rPr>
              <a:t>public:</a:t>
            </a:r>
          </a:p>
          <a:p>
            <a:pPr>
              <a:lnSpc>
                <a:spcPct val="110000"/>
              </a:lnSpc>
              <a:defRPr/>
            </a:pPr>
            <a:r>
              <a:rPr lang="fr-FR" altLang="zh-CN" sz="1400" b="1" dirty="0">
                <a:solidFill>
                  <a:srgbClr val="FF9933"/>
                </a:solidFill>
                <a:ea typeface="楷体_GB2312" pitchFamily="49" charset="-122"/>
              </a:rPr>
              <a:t>        seqList( int initSize = 10 );</a:t>
            </a:r>
          </a:p>
          <a:p>
            <a:pPr>
              <a:lnSpc>
                <a:spcPct val="110000"/>
              </a:lnSpc>
              <a:defRPr/>
            </a:pPr>
            <a:r>
              <a:rPr lang="fr-FR" altLang="zh-CN" sz="1400" b="1" dirty="0">
                <a:ea typeface="楷体_GB2312" pitchFamily="49" charset="-122"/>
              </a:rPr>
              <a:t>        ~seqList( )  {  delete [] data;  }</a:t>
            </a:r>
          </a:p>
          <a:p>
            <a:pPr>
              <a:lnSpc>
                <a:spcPct val="110000"/>
              </a:lnSpc>
              <a:defRPr/>
            </a:pPr>
            <a:r>
              <a:rPr lang="fr-FR" altLang="zh-CN" sz="1400" b="1" dirty="0">
                <a:ea typeface="楷体_GB2312" pitchFamily="49" charset="-122"/>
              </a:rPr>
              <a:t>        void clear( )  {   currentLength = 0;   }</a:t>
            </a:r>
            <a:endParaRPr lang="en-US" altLang="zh-CN" sz="1400" b="1" dirty="0">
              <a:ea typeface="楷体_GB2312" pitchFamily="49" charset="-122"/>
            </a:endParaRPr>
          </a:p>
          <a:p>
            <a:pPr>
              <a:lnSpc>
                <a:spcPct val="110000"/>
              </a:lnSpc>
              <a:defRPr/>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length( ) const  {   return </a:t>
            </a:r>
            <a:r>
              <a:rPr lang="en-US" altLang="zh-CN" sz="1400" b="1" dirty="0" err="1">
                <a:ea typeface="楷体_GB2312" pitchFamily="49" charset="-122"/>
              </a:rPr>
              <a:t>currentLength</a:t>
            </a:r>
            <a:r>
              <a:rPr lang="en-US" altLang="zh-CN" sz="1400" b="1" dirty="0">
                <a:ea typeface="楷体_GB2312" pitchFamily="49" charset="-122"/>
              </a:rPr>
              <a:t>;   }</a:t>
            </a:r>
          </a:p>
          <a:p>
            <a:pPr>
              <a:lnSpc>
                <a:spcPct val="110000"/>
              </a:lnSpc>
              <a:defRPr/>
            </a:pPr>
            <a:r>
              <a:rPr lang="en-US" altLang="zh-CN" sz="1400" b="1" dirty="0">
                <a:ea typeface="楷体_GB2312" pitchFamily="49" charset="-122"/>
              </a:rPr>
              <a:t>        void insert(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 </a:t>
            </a:r>
            <a:r>
              <a:rPr lang="en-US" altLang="zh-CN" sz="1400" b="1" dirty="0" err="1">
                <a:ea typeface="楷体_GB2312" pitchFamily="49" charset="-122"/>
              </a:rPr>
              <a:t>elemType</a:t>
            </a:r>
            <a:r>
              <a:rPr lang="en-US" altLang="zh-CN" sz="1400" b="1" dirty="0">
                <a:ea typeface="楷体_GB2312" pitchFamily="49" charset="-122"/>
              </a:rPr>
              <a:t> &amp;x); </a:t>
            </a:r>
          </a:p>
          <a:p>
            <a:pPr>
              <a:lnSpc>
                <a:spcPct val="110000"/>
              </a:lnSpc>
              <a:defRPr/>
            </a:pPr>
            <a:r>
              <a:rPr lang="en-US" altLang="zh-CN" sz="1400" b="1" dirty="0">
                <a:ea typeface="楷体_GB2312" pitchFamily="49" charset="-122"/>
              </a:rPr>
              <a:t>        void remove(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  </a:t>
            </a:r>
          </a:p>
          <a:p>
            <a:pPr>
              <a:lnSpc>
                <a:spcPct val="110000"/>
              </a:lnSpc>
              <a:defRPr/>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search( const </a:t>
            </a:r>
            <a:r>
              <a:rPr lang="en-US" altLang="zh-CN" sz="1400" b="1" dirty="0" err="1">
                <a:ea typeface="楷体_GB2312" pitchFamily="49" charset="-122"/>
              </a:rPr>
              <a:t>elemType</a:t>
            </a:r>
            <a:r>
              <a:rPr lang="en-US" altLang="zh-CN" sz="1400" b="1" dirty="0">
                <a:ea typeface="楷体_GB2312" pitchFamily="49" charset="-122"/>
              </a:rPr>
              <a:t> &amp;x ) const ;</a:t>
            </a:r>
          </a:p>
          <a:p>
            <a:pPr>
              <a:lnSpc>
                <a:spcPct val="110000"/>
              </a:lnSpc>
              <a:defRPr/>
            </a:pPr>
            <a:r>
              <a:rPr lang="en-US" altLang="zh-CN" sz="1400" b="1" dirty="0">
                <a:ea typeface="楷体_GB2312" pitchFamily="49" charset="-122"/>
              </a:rPr>
              <a:t>        </a:t>
            </a:r>
            <a:r>
              <a:rPr lang="en-US" altLang="zh-CN" sz="1400" b="1" dirty="0" err="1">
                <a:ea typeface="楷体_GB2312" pitchFamily="49" charset="-122"/>
              </a:rPr>
              <a:t>elemType</a:t>
            </a:r>
            <a:r>
              <a:rPr lang="en-US" altLang="zh-CN" sz="1400" b="1" dirty="0">
                <a:ea typeface="楷体_GB2312" pitchFamily="49" charset="-122"/>
              </a:rPr>
              <a:t> visit(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 { return data[</a:t>
            </a:r>
            <a:r>
              <a:rPr lang="en-US" altLang="zh-CN" sz="1400" b="1" dirty="0" err="1">
                <a:ea typeface="楷体_GB2312" pitchFamily="49" charset="-122"/>
              </a:rPr>
              <a:t>i</a:t>
            </a:r>
            <a:r>
              <a:rPr lang="en-US" altLang="zh-CN" sz="1400" b="1" dirty="0">
                <a:ea typeface="楷体_GB2312" pitchFamily="49" charset="-122"/>
              </a:rPr>
              <a:t>]  ; }</a:t>
            </a:r>
          </a:p>
          <a:p>
            <a:pPr>
              <a:lnSpc>
                <a:spcPct val="110000"/>
              </a:lnSpc>
              <a:defRPr/>
            </a:pPr>
            <a:r>
              <a:rPr lang="en-US" altLang="zh-CN" sz="1400" b="1" dirty="0">
                <a:ea typeface="楷体_GB2312" pitchFamily="49" charset="-122"/>
              </a:rPr>
              <a:t>        void traverse( ) const ;</a:t>
            </a:r>
          </a:p>
          <a:p>
            <a:pPr>
              <a:lnSpc>
                <a:spcPct val="110000"/>
              </a:lnSpc>
              <a:defRPr/>
            </a:pPr>
            <a:r>
              <a:rPr lang="en-US" altLang="zh-CN" sz="1400" b="1" dirty="0">
                <a:ea typeface="楷体_GB2312" pitchFamily="49" charset="-122"/>
              </a:rPr>
              <a:t>};</a:t>
            </a:r>
          </a:p>
        </p:txBody>
      </p:sp>
      <p:sp>
        <p:nvSpPr>
          <p:cNvPr id="6" name="TextBox 5"/>
          <p:cNvSpPr txBox="1">
            <a:spLocks noChangeArrowheads="1"/>
          </p:cNvSpPr>
          <p:nvPr/>
        </p:nvSpPr>
        <p:spPr bwMode="auto">
          <a:xfrm>
            <a:off x="5651500" y="1131888"/>
            <a:ext cx="1800225" cy="646112"/>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注意顺序存储中的容量问题</a:t>
            </a:r>
          </a:p>
        </p:txBody>
      </p:sp>
      <p:sp>
        <p:nvSpPr>
          <p:cNvPr id="7" name="矩形 6"/>
          <p:cNvSpPr>
            <a:spLocks noChangeArrowheads="1"/>
          </p:cNvSpPr>
          <p:nvPr/>
        </p:nvSpPr>
        <p:spPr bwMode="auto">
          <a:xfrm>
            <a:off x="5651500" y="1995488"/>
            <a:ext cx="2844800" cy="1092200"/>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有两种解决方法：</a:t>
            </a:r>
            <a:endParaRPr lang="en-US" altLang="zh-CN" sz="1800" b="1" dirty="0">
              <a:latin typeface="微软雅黑" pitchFamily="34" charset="-122"/>
              <a:ea typeface="微软雅黑" pitchFamily="34" charset="-122"/>
            </a:endParaRPr>
          </a:p>
          <a:p>
            <a:pPr>
              <a:lnSpc>
                <a:spcPct val="150000"/>
              </a:lnSpc>
              <a:spcBef>
                <a:spcPts val="600"/>
              </a:spcBef>
            </a:pPr>
            <a:r>
              <a:rPr lang="zh-CN" altLang="en-US" sz="1400" dirty="0">
                <a:latin typeface="微软雅黑" pitchFamily="34" charset="-122"/>
                <a:ea typeface="微软雅黑" pitchFamily="34" charset="-122"/>
              </a:rPr>
              <a:t>不执行插入，报告一个错误消息</a:t>
            </a: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扩大数组的容量</a:t>
            </a:r>
            <a:endParaRPr lang="zh-CN" altLang="en-US" sz="1400" dirty="0"/>
          </a:p>
        </p:txBody>
      </p:sp>
      <mc:AlternateContent xmlns:mc="http://schemas.openxmlformats.org/markup-compatibility/2006" xmlns:p14="http://schemas.microsoft.com/office/powerpoint/2010/main">
        <mc:Choice Requires="p14">
          <p:contentPart p14:bwMode="auto" r:id="rId3">
            <p14:nvContentPartPr>
              <p14:cNvPr id="614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14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blinds(horizontal)">
                                      <p:cBhvr>
                                        <p:cTn id="17"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矩形 34"/>
          <p:cNvSpPr>
            <a:spLocks noChangeArrowheads="1"/>
          </p:cNvSpPr>
          <p:nvPr/>
        </p:nvSpPr>
        <p:spPr bwMode="auto">
          <a:xfrm>
            <a:off x="611560" y="339502"/>
            <a:ext cx="7272337"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GetNextSymbol</a:t>
            </a:r>
            <a:r>
              <a:rPr lang="zh-CN" altLang="en-US" b="1" dirty="0">
                <a:latin typeface="微软雅黑" pitchFamily="34" charset="-122"/>
                <a:ea typeface="微软雅黑" pitchFamily="34" charset="-122"/>
              </a:rPr>
              <a:t>函数的实现算法</a:t>
            </a:r>
          </a:p>
        </p:txBody>
      </p:sp>
      <p:sp>
        <p:nvSpPr>
          <p:cNvPr id="81925" name="矩形 11"/>
          <p:cNvSpPr>
            <a:spLocks noChangeArrowheads="1"/>
          </p:cNvSpPr>
          <p:nvPr/>
        </p:nvSpPr>
        <p:spPr bwMode="auto">
          <a:xfrm>
            <a:off x="395288" y="1276350"/>
            <a:ext cx="6985000" cy="3754438"/>
          </a:xfrm>
          <a:prstGeom prst="rect">
            <a:avLst/>
          </a:prstGeom>
          <a:noFill/>
          <a:ln w="9525">
            <a:noFill/>
            <a:miter lim="800000"/>
            <a:headEnd/>
            <a:tailEnd/>
          </a:ln>
        </p:spPr>
        <p:txBody>
          <a:bodyPr>
            <a:spAutoFit/>
          </a:bodyPr>
          <a:lstStyle/>
          <a:p>
            <a:r>
              <a:rPr lang="en-US" altLang="zh-CN" sz="1400" b="1" dirty="0"/>
              <a:t>char </a:t>
            </a:r>
            <a:r>
              <a:rPr lang="en-US" altLang="zh-CN" sz="1400" b="1" dirty="0" err="1"/>
              <a:t>GetNextSymbol</a:t>
            </a:r>
            <a:r>
              <a:rPr lang="en-US" altLang="zh-CN" sz="1400" b="1" dirty="0"/>
              <a:t>() </a:t>
            </a:r>
          </a:p>
          <a:p>
            <a:r>
              <a:rPr lang="en-US" altLang="zh-CN" sz="1400" b="1" dirty="0"/>
              <a:t>{</a:t>
            </a:r>
          </a:p>
          <a:p>
            <a:r>
              <a:rPr lang="en-US" altLang="zh-CN" sz="1400" b="1" dirty="0"/>
              <a:t>       while ( </a:t>
            </a:r>
            <a:r>
              <a:rPr lang="en-US" altLang="zh-CN" sz="1400" b="1" dirty="0" err="1"/>
              <a:t>ch</a:t>
            </a:r>
            <a:r>
              <a:rPr lang="en-US" altLang="zh-CN" sz="1400" b="1" dirty="0"/>
              <a:t> = </a:t>
            </a:r>
            <a:r>
              <a:rPr lang="zh-CN" altLang="en-US" sz="1400" b="1" dirty="0"/>
              <a:t>从文件中读入下一字符 </a:t>
            </a:r>
            <a:r>
              <a:rPr lang="en-US" altLang="zh-CN" sz="1400" b="1" dirty="0"/>
              <a:t>) {</a:t>
            </a:r>
          </a:p>
          <a:p>
            <a:r>
              <a:rPr lang="en-US" altLang="zh-CN" sz="1400" b="1" dirty="0"/>
              <a:t>               if ( </a:t>
            </a:r>
            <a:r>
              <a:rPr lang="en-US" altLang="zh-CN" sz="1400" b="1" dirty="0" err="1"/>
              <a:t>ch</a:t>
            </a:r>
            <a:r>
              <a:rPr lang="en-US" altLang="zh-CN" sz="1400" b="1" dirty="0"/>
              <a:t> = = ‘/’) {                                                        </a:t>
            </a:r>
            <a:endParaRPr lang="zh-CN" altLang="en-US" sz="1400" b="1" dirty="0"/>
          </a:p>
          <a:p>
            <a:r>
              <a:rPr lang="zh-CN" altLang="en-US" sz="1400" b="1" dirty="0"/>
              <a:t>	    </a:t>
            </a:r>
            <a:r>
              <a:rPr lang="en-US" altLang="zh-CN" sz="1400" b="1" dirty="0" err="1"/>
              <a:t>ch</a:t>
            </a:r>
            <a:r>
              <a:rPr lang="en-US" altLang="zh-CN" sz="1400" b="1" dirty="0"/>
              <a:t> = </a:t>
            </a:r>
            <a:r>
              <a:rPr lang="zh-CN" altLang="en-US" sz="1400" b="1" dirty="0"/>
              <a:t>从文件中读入下一字符 </a:t>
            </a:r>
            <a:endParaRPr lang="en-US" altLang="zh-CN" sz="1400" b="1" dirty="0"/>
          </a:p>
          <a:p>
            <a:r>
              <a:rPr lang="en-US" altLang="zh-CN" sz="1400" b="1" dirty="0"/>
              <a:t>                         if (</a:t>
            </a:r>
            <a:r>
              <a:rPr lang="en-US" altLang="zh-CN" sz="1400" b="1" dirty="0" err="1"/>
              <a:t>ch</a:t>
            </a:r>
            <a:r>
              <a:rPr lang="en-US" altLang="zh-CN" sz="1400" b="1" dirty="0"/>
              <a:t> == NULL) break;  </a:t>
            </a:r>
          </a:p>
          <a:p>
            <a:r>
              <a:rPr lang="en-US" altLang="zh-CN" sz="1400" b="1" dirty="0"/>
              <a:t>	    if ( </a:t>
            </a:r>
            <a:r>
              <a:rPr lang="en-US" altLang="zh-CN" sz="1400" b="1" dirty="0" err="1"/>
              <a:t>ch</a:t>
            </a:r>
            <a:r>
              <a:rPr lang="en-US" altLang="zh-CN" sz="1400" b="1" dirty="0"/>
              <a:t> = = ‘*’ )   </a:t>
            </a:r>
            <a:r>
              <a:rPr lang="zh-CN" altLang="en-US" sz="1400" b="1" dirty="0"/>
              <a:t>跳过标准</a:t>
            </a:r>
            <a:r>
              <a:rPr lang="en-US" altLang="zh-CN" sz="1400" b="1" dirty="0"/>
              <a:t>C</a:t>
            </a:r>
            <a:r>
              <a:rPr lang="zh-CN" altLang="en-US" sz="1400" b="1" dirty="0"/>
              <a:t>的注释</a:t>
            </a:r>
            <a:r>
              <a:rPr lang="en-US" altLang="zh-CN" sz="1400" b="1" dirty="0"/>
              <a:t>;</a:t>
            </a:r>
          </a:p>
          <a:p>
            <a:r>
              <a:rPr lang="en-US" altLang="zh-CN" sz="1400" b="1" dirty="0"/>
              <a:t>                        else if ( </a:t>
            </a:r>
            <a:r>
              <a:rPr lang="en-US" altLang="zh-CN" sz="1400" b="1" dirty="0" err="1"/>
              <a:t>ch</a:t>
            </a:r>
            <a:r>
              <a:rPr lang="en-US" altLang="zh-CN" sz="1400" b="1" dirty="0"/>
              <a:t> = = ‘/’ )       </a:t>
            </a:r>
            <a:r>
              <a:rPr lang="zh-CN" altLang="en-US" sz="1400" b="1" dirty="0"/>
              <a:t>跳过</a:t>
            </a:r>
            <a:r>
              <a:rPr lang="en-US" altLang="zh-CN" sz="1400" b="1" dirty="0"/>
              <a:t>C++</a:t>
            </a:r>
            <a:r>
              <a:rPr lang="zh-CN" altLang="en-US" sz="1400" b="1" dirty="0"/>
              <a:t>的注释</a:t>
            </a:r>
            <a:r>
              <a:rPr lang="en-US" altLang="zh-CN" sz="1400" b="1" dirty="0"/>
              <a:t>;</a:t>
            </a:r>
          </a:p>
          <a:p>
            <a:r>
              <a:rPr lang="en-US" altLang="zh-CN" sz="1400" b="1" dirty="0"/>
              <a:t>	           else  </a:t>
            </a:r>
            <a:r>
              <a:rPr lang="zh-CN" altLang="en-US" sz="1400" b="1" dirty="0"/>
              <a:t>不是注释，把</a:t>
            </a:r>
            <a:r>
              <a:rPr lang="en-US" altLang="zh-CN" sz="1400" b="1" dirty="0" err="1"/>
              <a:t>ch</a:t>
            </a:r>
            <a:r>
              <a:rPr lang="zh-CN" altLang="en-US" sz="1400" b="1" dirty="0"/>
              <a:t>放回输入流</a:t>
            </a:r>
            <a:r>
              <a:rPr lang="en-US" altLang="zh-CN" sz="1400" b="1" dirty="0"/>
              <a:t>;	 </a:t>
            </a:r>
          </a:p>
          <a:p>
            <a:r>
              <a:rPr lang="en-US" altLang="zh-CN" sz="1400" b="1" dirty="0"/>
              <a:t>              }</a:t>
            </a:r>
          </a:p>
          <a:p>
            <a:r>
              <a:rPr lang="en-US" altLang="zh-CN" sz="1400" b="1" dirty="0"/>
              <a:t>              else  if ( </a:t>
            </a:r>
            <a:r>
              <a:rPr lang="en-US" altLang="zh-CN" sz="1400" b="1" dirty="0" err="1"/>
              <a:t>ch</a:t>
            </a:r>
            <a:r>
              <a:rPr lang="en-US" altLang="zh-CN" sz="1400" b="1" dirty="0"/>
              <a:t> = = ‘\’’||  </a:t>
            </a:r>
            <a:r>
              <a:rPr lang="en-US" altLang="zh-CN" sz="1400" b="1" dirty="0" err="1"/>
              <a:t>ch</a:t>
            </a:r>
            <a:r>
              <a:rPr lang="en-US" altLang="zh-CN" sz="1400" b="1" dirty="0"/>
              <a:t> = = ‘”’)     </a:t>
            </a:r>
            <a:r>
              <a:rPr lang="zh-CN" altLang="en-US" sz="1400" b="1" dirty="0"/>
              <a:t>跳过字符常量或字符串常量</a:t>
            </a:r>
            <a:r>
              <a:rPr lang="en-US" altLang="zh-CN" sz="1400" b="1" dirty="0"/>
              <a:t>;  </a:t>
            </a:r>
          </a:p>
          <a:p>
            <a:r>
              <a:rPr lang="en-US" altLang="zh-CN" sz="1400" b="1" dirty="0"/>
              <a:t>                      else if ( </a:t>
            </a:r>
            <a:r>
              <a:rPr lang="en-US" altLang="zh-CN" sz="1400" b="1" dirty="0" err="1"/>
              <a:t>ch</a:t>
            </a:r>
            <a:r>
              <a:rPr lang="en-US" altLang="zh-CN" sz="1400" b="1" dirty="0"/>
              <a:t> = = ‘{’|| </a:t>
            </a:r>
            <a:r>
              <a:rPr lang="en-US" altLang="zh-CN" sz="1400" b="1" dirty="0" err="1"/>
              <a:t>ch</a:t>
            </a:r>
            <a:r>
              <a:rPr lang="en-US" altLang="zh-CN" sz="1400" b="1" dirty="0"/>
              <a:t> = = ’[’||  </a:t>
            </a:r>
            <a:r>
              <a:rPr lang="en-US" altLang="zh-CN" sz="1400" b="1" dirty="0" err="1"/>
              <a:t>ch</a:t>
            </a:r>
            <a:r>
              <a:rPr lang="en-US" altLang="zh-CN" sz="1400" b="1" dirty="0"/>
              <a:t> = = ‘(’|| </a:t>
            </a:r>
            <a:r>
              <a:rPr lang="en-US" altLang="zh-CN" sz="1400" b="1" dirty="0" err="1"/>
              <a:t>ch</a:t>
            </a:r>
            <a:r>
              <a:rPr lang="en-US" altLang="zh-CN" sz="1400" b="1" dirty="0"/>
              <a:t> = = ’)’||  </a:t>
            </a:r>
            <a:r>
              <a:rPr lang="en-US" altLang="zh-CN" sz="1400" b="1" dirty="0" err="1"/>
              <a:t>ch</a:t>
            </a:r>
            <a:r>
              <a:rPr lang="en-US" altLang="zh-CN" sz="1400" b="1" dirty="0"/>
              <a:t> = = ‘]’|| </a:t>
            </a:r>
            <a:r>
              <a:rPr lang="en-US" altLang="zh-CN" sz="1400" b="1" dirty="0" err="1"/>
              <a:t>ch</a:t>
            </a:r>
            <a:r>
              <a:rPr lang="en-US" altLang="zh-CN" sz="1400" b="1" dirty="0"/>
              <a:t> = = ’}’) </a:t>
            </a:r>
          </a:p>
          <a:p>
            <a:r>
              <a:rPr lang="en-US" altLang="zh-CN" sz="1400" b="1" dirty="0"/>
              <a:t>                                    return </a:t>
            </a:r>
            <a:r>
              <a:rPr lang="en-US" altLang="zh-CN" sz="1400" b="1" dirty="0" err="1"/>
              <a:t>ch</a:t>
            </a:r>
            <a:r>
              <a:rPr lang="en-US" altLang="zh-CN" sz="1400" b="1" dirty="0"/>
              <a:t>;</a:t>
            </a:r>
          </a:p>
          <a:p>
            <a:r>
              <a:rPr lang="en-US" altLang="zh-CN" sz="1400" b="1" dirty="0"/>
              <a:t>       }</a:t>
            </a:r>
          </a:p>
          <a:p>
            <a:endParaRPr lang="en-US" altLang="zh-CN" sz="1400" b="1" dirty="0"/>
          </a:p>
          <a:p>
            <a:r>
              <a:rPr lang="en-US" altLang="zh-CN" sz="1400" b="1" dirty="0"/>
              <a:t>        return 0;  //  </a:t>
            </a:r>
            <a:r>
              <a:rPr lang="zh-CN" altLang="en-US" sz="1400" b="1" dirty="0"/>
              <a:t>文件结束。</a:t>
            </a:r>
          </a:p>
          <a:p>
            <a:r>
              <a:rPr lang="en-US" altLang="zh-CN" sz="1400" b="1" dirty="0"/>
              <a:t>}</a:t>
            </a:r>
          </a:p>
        </p:txBody>
      </p:sp>
      <p:sp>
        <p:nvSpPr>
          <p:cNvPr id="14" name="圆角矩形标注 13"/>
          <p:cNvSpPr>
            <a:spLocks noChangeArrowheads="1"/>
          </p:cNvSpPr>
          <p:nvPr/>
        </p:nvSpPr>
        <p:spPr bwMode="auto">
          <a:xfrm>
            <a:off x="3203575" y="1058863"/>
            <a:ext cx="1655763" cy="360362"/>
          </a:xfrm>
          <a:prstGeom prst="wedgeRoundRectCallout">
            <a:avLst>
              <a:gd name="adj1" fmla="val -62241"/>
              <a:gd name="adj2" fmla="val 140329"/>
              <a:gd name="adj3" fmla="val 16667"/>
            </a:avLst>
          </a:prstGeom>
          <a:noFill/>
          <a:ln w="9525" algn="ctr">
            <a:solidFill>
              <a:schemeClr val="tx1"/>
            </a:solidFill>
            <a:round/>
            <a:headEnd/>
            <a:tailEnd/>
          </a:ln>
        </p:spPr>
        <p:txBody>
          <a:bodyPr/>
          <a:lstStyle/>
          <a:p>
            <a:r>
              <a:rPr lang="en-US" altLang="zh-CN" sz="1400" b="1">
                <a:latin typeface="楷体_GB2312" pitchFamily="49" charset="-122"/>
                <a:ea typeface="楷体_GB2312" pitchFamily="49" charset="-122"/>
              </a:rPr>
              <a:t>c</a:t>
            </a:r>
            <a:r>
              <a:rPr lang="nb-NO" altLang="zh-CN" sz="1400" b="1">
                <a:latin typeface="楷体_GB2312" pitchFamily="49" charset="-122"/>
                <a:ea typeface="楷体_GB2312" pitchFamily="49" charset="-122"/>
              </a:rPr>
              <a:t>har NextChar();</a:t>
            </a:r>
            <a:endParaRPr lang="zh-CN" altLang="en-US" sz="1400"/>
          </a:p>
          <a:p>
            <a:endParaRPr lang="zh-CN" altLang="en-US" sz="1400">
              <a:ea typeface="楷体_GB2312" pitchFamily="49" charset="-122"/>
            </a:endParaRPr>
          </a:p>
        </p:txBody>
      </p:sp>
      <p:sp>
        <p:nvSpPr>
          <p:cNvPr id="15" name="圆角矩形标注 14"/>
          <p:cNvSpPr>
            <a:spLocks noChangeArrowheads="1"/>
          </p:cNvSpPr>
          <p:nvPr/>
        </p:nvSpPr>
        <p:spPr bwMode="auto">
          <a:xfrm>
            <a:off x="4572000" y="1851025"/>
            <a:ext cx="3816350" cy="360363"/>
          </a:xfrm>
          <a:prstGeom prst="wedgeRoundRectCallout">
            <a:avLst>
              <a:gd name="adj1" fmla="val -50648"/>
              <a:gd name="adj2" fmla="val 205806"/>
              <a:gd name="adj3" fmla="val 16667"/>
            </a:avLst>
          </a:prstGeom>
          <a:noFill/>
          <a:ln w="9525" algn="ctr">
            <a:solidFill>
              <a:schemeClr val="tx1"/>
            </a:solidFill>
            <a:round/>
            <a:headEnd/>
            <a:tailEnd/>
          </a:ln>
        </p:spPr>
        <p:txBody>
          <a:bodyPr/>
          <a:lstStyle/>
          <a:p>
            <a:r>
              <a:rPr lang="nb-NO" altLang="zh-CN" sz="1400" b="1">
                <a:latin typeface="楷体_GB2312" pitchFamily="49" charset="-122"/>
                <a:ea typeface="楷体_GB2312" pitchFamily="49" charset="-122"/>
              </a:rPr>
              <a:t>void SkipComment(enum CommentType type);</a:t>
            </a:r>
            <a:endParaRPr lang="zh-CN" altLang="en-US" sz="1400">
              <a:ea typeface="楷体_GB2312" pitchFamily="49" charset="-122"/>
            </a:endParaRPr>
          </a:p>
        </p:txBody>
      </p:sp>
      <p:sp>
        <p:nvSpPr>
          <p:cNvPr id="16" name="圆角矩形标注 15"/>
          <p:cNvSpPr>
            <a:spLocks noChangeArrowheads="1"/>
          </p:cNvSpPr>
          <p:nvPr/>
        </p:nvSpPr>
        <p:spPr bwMode="auto">
          <a:xfrm>
            <a:off x="5651500" y="2427288"/>
            <a:ext cx="2736850" cy="360362"/>
          </a:xfrm>
          <a:prstGeom prst="wedgeRoundRectCallout">
            <a:avLst>
              <a:gd name="adj1" fmla="val -89801"/>
              <a:gd name="adj2" fmla="val 144375"/>
              <a:gd name="adj3" fmla="val 16667"/>
            </a:avLst>
          </a:prstGeom>
          <a:noFill/>
          <a:ln w="9525" algn="ctr">
            <a:solidFill>
              <a:schemeClr val="tx1"/>
            </a:solidFill>
            <a:round/>
            <a:headEnd/>
            <a:tailEnd/>
          </a:ln>
        </p:spPr>
        <p:txBody>
          <a:bodyPr/>
          <a:lstStyle/>
          <a:p>
            <a:r>
              <a:rPr lang="en-US" altLang="zh-CN" sz="1400" b="1">
                <a:latin typeface="楷体_GB2312" pitchFamily="49" charset="-122"/>
                <a:ea typeface="楷体_GB2312" pitchFamily="49" charset="-122"/>
              </a:rPr>
              <a:t>void PutBackChar (char ch);</a:t>
            </a:r>
            <a:endParaRPr lang="zh-CN" altLang="en-US" sz="1400">
              <a:ea typeface="楷体_GB2312" pitchFamily="49" charset="-122"/>
            </a:endParaRPr>
          </a:p>
        </p:txBody>
      </p:sp>
      <p:sp>
        <p:nvSpPr>
          <p:cNvPr id="17" name="圆角矩形标注 16"/>
          <p:cNvSpPr>
            <a:spLocks noChangeArrowheads="1"/>
          </p:cNvSpPr>
          <p:nvPr/>
        </p:nvSpPr>
        <p:spPr bwMode="auto">
          <a:xfrm>
            <a:off x="6516688" y="3219450"/>
            <a:ext cx="2519362" cy="358775"/>
          </a:xfrm>
          <a:prstGeom prst="wedgeRoundRectCallout">
            <a:avLst>
              <a:gd name="adj1" fmla="val -71819"/>
              <a:gd name="adj2" fmla="val 25634"/>
              <a:gd name="adj3" fmla="val 16667"/>
            </a:avLst>
          </a:prstGeom>
          <a:noFill/>
          <a:ln w="9525" algn="ctr">
            <a:solidFill>
              <a:schemeClr val="tx1"/>
            </a:solidFill>
            <a:round/>
            <a:headEnd/>
            <a:tailEnd/>
          </a:ln>
        </p:spPr>
        <p:txBody>
          <a:bodyPr/>
          <a:lstStyle/>
          <a:p>
            <a:r>
              <a:rPr lang="en-US" altLang="zh-CN" sz="1400" b="1">
                <a:latin typeface="楷体_GB2312" pitchFamily="49" charset="-122"/>
                <a:ea typeface="楷体_GB2312" pitchFamily="49" charset="-122"/>
              </a:rPr>
              <a:t>void SkipQuote(char type);</a:t>
            </a:r>
            <a:endParaRPr lang="zh-CN" altLang="en-US" sz="1400">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8192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192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矩形 34"/>
          <p:cNvSpPr>
            <a:spLocks noChangeArrowheads="1"/>
          </p:cNvSpPr>
          <p:nvPr/>
        </p:nvSpPr>
        <p:spPr bwMode="auto">
          <a:xfrm>
            <a:off x="611560" y="339502"/>
            <a:ext cx="7272337" cy="523875"/>
          </a:xfrm>
          <a:prstGeom prst="rect">
            <a:avLst/>
          </a:prstGeom>
          <a:noFill/>
          <a:ln w="9525">
            <a:noFill/>
            <a:miter lim="800000"/>
            <a:headEnd/>
            <a:tailEnd/>
          </a:ln>
        </p:spPr>
        <p:txBody>
          <a:bodyPr>
            <a:spAutoFit/>
          </a:bodyPr>
          <a:lstStyle/>
          <a:p>
            <a:r>
              <a:rPr lang="en-US" altLang="zh-CN" b="1">
                <a:latin typeface="微软雅黑" pitchFamily="34" charset="-122"/>
                <a:ea typeface="微软雅黑" pitchFamily="34" charset="-122"/>
              </a:rPr>
              <a:t>GetNextSymbol</a:t>
            </a:r>
            <a:r>
              <a:rPr lang="zh-CN" altLang="en-US" b="1">
                <a:latin typeface="微软雅黑" pitchFamily="34" charset="-122"/>
                <a:ea typeface="微软雅黑" pitchFamily="34" charset="-122"/>
              </a:rPr>
              <a:t>函数的实现</a:t>
            </a:r>
          </a:p>
        </p:txBody>
      </p:sp>
      <p:sp>
        <p:nvSpPr>
          <p:cNvPr id="82949" name="矩形 11"/>
          <p:cNvSpPr>
            <a:spLocks noChangeArrowheads="1"/>
          </p:cNvSpPr>
          <p:nvPr/>
        </p:nvSpPr>
        <p:spPr bwMode="auto">
          <a:xfrm>
            <a:off x="468313" y="1131888"/>
            <a:ext cx="6983412" cy="3538537"/>
          </a:xfrm>
          <a:prstGeom prst="rect">
            <a:avLst/>
          </a:prstGeom>
          <a:noFill/>
          <a:ln w="9525">
            <a:noFill/>
            <a:miter lim="800000"/>
            <a:headEnd/>
            <a:tailEnd/>
          </a:ln>
        </p:spPr>
        <p:txBody>
          <a:bodyPr>
            <a:spAutoFit/>
          </a:bodyPr>
          <a:lstStyle/>
          <a:p>
            <a:pPr marL="609600" indent="-609600"/>
            <a:r>
              <a:rPr lang="en-US" altLang="zh-CN" sz="1400" b="1" dirty="0"/>
              <a:t>char balance::</a:t>
            </a:r>
            <a:r>
              <a:rPr lang="en-US" altLang="zh-CN" sz="1400" b="1" dirty="0" err="1"/>
              <a:t>GetNextSymbol</a:t>
            </a:r>
            <a:r>
              <a:rPr lang="en-US" altLang="zh-CN" sz="1400" b="1" dirty="0"/>
              <a:t>()</a:t>
            </a:r>
          </a:p>
          <a:p>
            <a:pPr marL="609600" indent="-609600"/>
            <a:r>
              <a:rPr lang="en-US" altLang="zh-CN" sz="1400" b="1" dirty="0"/>
              <a:t>{ </a:t>
            </a:r>
          </a:p>
          <a:p>
            <a:pPr marL="609600" indent="-609600"/>
            <a:r>
              <a:rPr lang="en-US" altLang="zh-CN" sz="1400" b="1" dirty="0"/>
              <a:t>    char </a:t>
            </a:r>
            <a:r>
              <a:rPr lang="en-US" altLang="zh-CN" sz="1400" b="1" dirty="0" err="1"/>
              <a:t>ch</a:t>
            </a:r>
            <a:r>
              <a:rPr lang="en-US" altLang="zh-CN" sz="1400" b="1" dirty="0"/>
              <a:t>;</a:t>
            </a:r>
          </a:p>
          <a:p>
            <a:pPr marL="609600" indent="-609600"/>
            <a:r>
              <a:rPr lang="en-US" altLang="zh-CN" sz="1400" b="1" dirty="0"/>
              <a:t>    while ( </a:t>
            </a:r>
            <a:r>
              <a:rPr lang="en-US" altLang="zh-CN" sz="1400" b="1" dirty="0" err="1"/>
              <a:t>ch</a:t>
            </a:r>
            <a:r>
              <a:rPr lang="en-US" altLang="zh-CN" sz="1400" b="1" dirty="0"/>
              <a:t> = </a:t>
            </a:r>
            <a:r>
              <a:rPr lang="en-US" altLang="zh-CN" sz="1400" b="1" dirty="0" err="1"/>
              <a:t>NextChar</a:t>
            </a:r>
            <a:r>
              <a:rPr lang="en-US" altLang="zh-CN" sz="1400" b="1" dirty="0"/>
              <a:t>() ) {</a:t>
            </a:r>
          </a:p>
          <a:p>
            <a:pPr marL="609600" indent="-609600"/>
            <a:r>
              <a:rPr lang="en-US" altLang="zh-CN" sz="1400" b="1" dirty="0"/>
              <a:t>         if ( </a:t>
            </a:r>
            <a:r>
              <a:rPr lang="en-US" altLang="zh-CN" sz="1400" b="1" dirty="0" err="1"/>
              <a:t>ch</a:t>
            </a:r>
            <a:r>
              <a:rPr lang="en-US" altLang="zh-CN" sz="1400" b="1" dirty="0"/>
              <a:t> == '/') {</a:t>
            </a:r>
          </a:p>
          <a:p>
            <a:pPr marL="609600" indent="-609600"/>
            <a:r>
              <a:rPr lang="en-US" altLang="zh-CN" sz="1400" b="1" dirty="0"/>
              <a:t>	if  ((</a:t>
            </a:r>
            <a:r>
              <a:rPr lang="en-US" altLang="zh-CN" sz="1400" b="1" dirty="0" err="1"/>
              <a:t>ch</a:t>
            </a:r>
            <a:r>
              <a:rPr lang="en-US" altLang="zh-CN" sz="1400" b="1" dirty="0"/>
              <a:t> = </a:t>
            </a:r>
            <a:r>
              <a:rPr lang="en-US" altLang="zh-CN" sz="1400" b="1" dirty="0" err="1"/>
              <a:t>NextChar</a:t>
            </a:r>
            <a:r>
              <a:rPr lang="en-US" altLang="zh-CN" sz="1400" b="1" dirty="0"/>
              <a:t>()) == NULL) break;   </a:t>
            </a:r>
          </a:p>
          <a:p>
            <a:pPr marL="609600" indent="-609600"/>
            <a:r>
              <a:rPr lang="en-US" altLang="zh-CN" sz="1400" b="1" dirty="0"/>
              <a:t>	if ( </a:t>
            </a:r>
            <a:r>
              <a:rPr lang="en-US" altLang="zh-CN" sz="1400" b="1" dirty="0" err="1"/>
              <a:t>ch</a:t>
            </a:r>
            <a:r>
              <a:rPr lang="en-US" altLang="zh-CN" sz="1400" b="1" dirty="0"/>
              <a:t> == '*' )  </a:t>
            </a:r>
            <a:r>
              <a:rPr lang="en-US" altLang="zh-CN" sz="1400" b="1" dirty="0" err="1"/>
              <a:t>SkipComment</a:t>
            </a:r>
            <a:r>
              <a:rPr lang="en-US" altLang="zh-CN" sz="1400" b="1" dirty="0"/>
              <a:t>( </a:t>
            </a:r>
            <a:r>
              <a:rPr lang="en-US" altLang="zh-CN" sz="1400" b="1" dirty="0" err="1"/>
              <a:t>SlashStar</a:t>
            </a:r>
            <a:r>
              <a:rPr lang="en-US" altLang="zh-CN" sz="1400" b="1" dirty="0"/>
              <a:t> );</a:t>
            </a:r>
          </a:p>
          <a:p>
            <a:pPr marL="609600" indent="-609600"/>
            <a:r>
              <a:rPr lang="en-US" altLang="zh-CN" sz="1400" b="1" dirty="0"/>
              <a:t>              else if ( </a:t>
            </a:r>
            <a:r>
              <a:rPr lang="en-US" altLang="zh-CN" sz="1400" b="1" dirty="0" err="1"/>
              <a:t>ch</a:t>
            </a:r>
            <a:r>
              <a:rPr lang="en-US" altLang="zh-CN" sz="1400" b="1" dirty="0"/>
              <a:t> == '/' )  </a:t>
            </a:r>
            <a:r>
              <a:rPr lang="en-US" altLang="zh-CN" sz="1400" b="1" dirty="0" err="1"/>
              <a:t>SkipComment</a:t>
            </a:r>
            <a:r>
              <a:rPr lang="en-US" altLang="zh-CN" sz="1400" b="1" dirty="0"/>
              <a:t>( </a:t>
            </a:r>
            <a:r>
              <a:rPr lang="en-US" altLang="zh-CN" sz="1400" b="1" dirty="0" err="1"/>
              <a:t>SlashSlash</a:t>
            </a:r>
            <a:r>
              <a:rPr lang="en-US" altLang="zh-CN" sz="1400" b="1" dirty="0"/>
              <a:t> );</a:t>
            </a:r>
          </a:p>
          <a:p>
            <a:pPr marL="609600" indent="-609600"/>
            <a:r>
              <a:rPr lang="en-US" altLang="zh-CN" sz="1400" b="1" dirty="0"/>
              <a:t>	         else </a:t>
            </a:r>
            <a:r>
              <a:rPr lang="en-US" altLang="zh-CN" sz="1400" b="1" dirty="0" err="1"/>
              <a:t>PutBackChar</a:t>
            </a:r>
            <a:r>
              <a:rPr lang="en-US" altLang="zh-CN" sz="1400" b="1" dirty="0"/>
              <a:t> ( </a:t>
            </a:r>
            <a:r>
              <a:rPr lang="en-US" altLang="zh-CN" sz="1400" b="1" dirty="0" err="1"/>
              <a:t>ch</a:t>
            </a:r>
            <a:r>
              <a:rPr lang="en-US" altLang="zh-CN" sz="1400" b="1" dirty="0"/>
              <a:t>);</a:t>
            </a:r>
          </a:p>
          <a:p>
            <a:pPr marL="609600" indent="-609600"/>
            <a:r>
              <a:rPr lang="en-US" altLang="zh-CN" sz="1400" b="1" dirty="0"/>
              <a:t>         }</a:t>
            </a:r>
          </a:p>
          <a:p>
            <a:pPr marL="609600" indent="-609600"/>
            <a:r>
              <a:rPr lang="en-US" altLang="zh-CN" sz="1400" b="1" dirty="0"/>
              <a:t>         else  if (</a:t>
            </a:r>
            <a:r>
              <a:rPr lang="en-US" altLang="zh-CN" sz="1400" b="1" dirty="0" err="1"/>
              <a:t>ch</a:t>
            </a:r>
            <a:r>
              <a:rPr lang="en-US" altLang="zh-CN" sz="1400" b="1" dirty="0"/>
              <a:t> == '\''||  </a:t>
            </a:r>
            <a:r>
              <a:rPr lang="en-US" altLang="zh-CN" sz="1400" b="1" dirty="0" err="1"/>
              <a:t>ch</a:t>
            </a:r>
            <a:r>
              <a:rPr lang="en-US" altLang="zh-CN" sz="1400" b="1" dirty="0"/>
              <a:t> == '"')   </a:t>
            </a:r>
            <a:r>
              <a:rPr lang="en-US" altLang="zh-CN" sz="1400" b="1" dirty="0" err="1"/>
              <a:t>SkipQuote</a:t>
            </a:r>
            <a:r>
              <a:rPr lang="en-US" altLang="zh-CN" sz="1400" b="1" dirty="0"/>
              <a:t>( </a:t>
            </a:r>
            <a:r>
              <a:rPr lang="en-US" altLang="zh-CN" sz="1400" b="1" dirty="0" err="1"/>
              <a:t>ch</a:t>
            </a:r>
            <a:r>
              <a:rPr lang="en-US" altLang="zh-CN" sz="1400" b="1" dirty="0"/>
              <a:t>);  </a:t>
            </a:r>
          </a:p>
          <a:p>
            <a:pPr marL="609600" indent="-609600"/>
            <a:r>
              <a:rPr lang="en-US" altLang="zh-CN" sz="1400" b="1" dirty="0"/>
              <a:t>                 else if ( </a:t>
            </a:r>
            <a:r>
              <a:rPr lang="en-US" altLang="zh-CN" sz="1400" b="1" dirty="0" err="1"/>
              <a:t>ch</a:t>
            </a:r>
            <a:r>
              <a:rPr lang="en-US" altLang="zh-CN" sz="1400" b="1" dirty="0"/>
              <a:t> == '{' || </a:t>
            </a:r>
            <a:r>
              <a:rPr lang="en-US" altLang="zh-CN" sz="1400" b="1" dirty="0" err="1"/>
              <a:t>ch</a:t>
            </a:r>
            <a:r>
              <a:rPr lang="en-US" altLang="zh-CN" sz="1400" b="1" dirty="0"/>
              <a:t> == '[' ||  </a:t>
            </a:r>
            <a:r>
              <a:rPr lang="en-US" altLang="zh-CN" sz="1400" b="1" dirty="0" err="1"/>
              <a:t>ch</a:t>
            </a:r>
            <a:r>
              <a:rPr lang="en-US" altLang="zh-CN" sz="1400" b="1" dirty="0"/>
              <a:t> == '('|| </a:t>
            </a:r>
            <a:r>
              <a:rPr lang="en-US" altLang="zh-CN" sz="1400" b="1" dirty="0" err="1"/>
              <a:t>ch</a:t>
            </a:r>
            <a:r>
              <a:rPr lang="en-US" altLang="zh-CN" sz="1400" b="1" dirty="0"/>
              <a:t> == ')’   || </a:t>
            </a:r>
            <a:r>
              <a:rPr lang="en-US" altLang="zh-CN" sz="1400" b="1" dirty="0" err="1"/>
              <a:t>ch</a:t>
            </a:r>
            <a:r>
              <a:rPr lang="en-US" altLang="zh-CN" sz="1400" b="1" dirty="0"/>
              <a:t> == ']' || </a:t>
            </a:r>
            <a:r>
              <a:rPr lang="en-US" altLang="zh-CN" sz="1400" b="1" dirty="0" err="1"/>
              <a:t>ch</a:t>
            </a:r>
            <a:r>
              <a:rPr lang="en-US" altLang="zh-CN" sz="1400" b="1" dirty="0"/>
              <a:t> == '}') </a:t>
            </a:r>
          </a:p>
          <a:p>
            <a:pPr marL="609600" indent="-609600"/>
            <a:r>
              <a:rPr lang="en-US" altLang="zh-CN" sz="1400" b="1" dirty="0"/>
              <a:t>                                    return </a:t>
            </a:r>
            <a:r>
              <a:rPr lang="en-US" altLang="zh-CN" sz="1400" b="1" dirty="0" err="1"/>
              <a:t>ch</a:t>
            </a:r>
            <a:r>
              <a:rPr lang="en-US" altLang="zh-CN" sz="1400" b="1" dirty="0"/>
              <a:t>;</a:t>
            </a:r>
          </a:p>
          <a:p>
            <a:pPr marL="609600" indent="-609600"/>
            <a:r>
              <a:rPr lang="en-US" altLang="zh-CN" sz="1400" b="1" dirty="0"/>
              <a:t>     }</a:t>
            </a:r>
          </a:p>
          <a:p>
            <a:pPr marL="609600" indent="-609600"/>
            <a:r>
              <a:rPr lang="en-US" altLang="zh-CN" sz="1400" b="1" dirty="0"/>
              <a:t>     return NULL;  //  </a:t>
            </a:r>
            <a:r>
              <a:rPr lang="zh-CN" altLang="en-US" sz="1400" b="1" dirty="0"/>
              <a:t>文件结束。</a:t>
            </a:r>
          </a:p>
          <a:p>
            <a:pPr marL="609600" indent="-609600"/>
            <a:r>
              <a:rPr lang="en-US" altLang="zh-CN" sz="1400" b="1" dirty="0"/>
              <a:t>} </a:t>
            </a:r>
          </a:p>
        </p:txBody>
      </p:sp>
      <mc:AlternateContent xmlns:mc="http://schemas.openxmlformats.org/markup-compatibility/2006" xmlns:p14="http://schemas.microsoft.com/office/powerpoint/2010/main">
        <mc:Choice Requires="p14">
          <p:contentPart p14:bwMode="auto" r:id="rId3">
            <p14:nvContentPartPr>
              <p14:cNvPr id="8294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294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矩形 34"/>
          <p:cNvSpPr>
            <a:spLocks noChangeArrowheads="1"/>
          </p:cNvSpPr>
          <p:nvPr/>
        </p:nvSpPr>
        <p:spPr bwMode="auto">
          <a:xfrm>
            <a:off x="683568" y="267494"/>
            <a:ext cx="7272337"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NextChar</a:t>
            </a:r>
            <a:r>
              <a:rPr lang="zh-CN" altLang="en-US" b="1" dirty="0">
                <a:latin typeface="微软雅黑" pitchFamily="34" charset="-122"/>
                <a:ea typeface="微软雅黑" pitchFamily="34" charset="-122"/>
              </a:rPr>
              <a:t>函数的实现</a:t>
            </a:r>
          </a:p>
        </p:txBody>
      </p:sp>
      <p:sp>
        <p:nvSpPr>
          <p:cNvPr id="12" name="矩形 11"/>
          <p:cNvSpPr>
            <a:spLocks noChangeArrowheads="1"/>
          </p:cNvSpPr>
          <p:nvPr/>
        </p:nvSpPr>
        <p:spPr bwMode="auto">
          <a:xfrm>
            <a:off x="1258888" y="1995488"/>
            <a:ext cx="5113337" cy="2419350"/>
          </a:xfrm>
          <a:prstGeom prst="rect">
            <a:avLst/>
          </a:prstGeom>
          <a:noFill/>
          <a:ln w="9525">
            <a:noFill/>
            <a:miter lim="800000"/>
            <a:headEnd/>
            <a:tailEnd/>
          </a:ln>
        </p:spPr>
        <p:txBody>
          <a:bodyPr>
            <a:spAutoFit/>
          </a:bodyPr>
          <a:lstStyle/>
          <a:p>
            <a:pPr>
              <a:lnSpc>
                <a:spcPct val="120000"/>
              </a:lnSpc>
              <a:tabLst>
                <a:tab pos="266700" algn="l"/>
              </a:tabLst>
            </a:pPr>
            <a:r>
              <a:rPr lang="en-US" altLang="zh-CN" sz="1400" b="1" dirty="0">
                <a:ea typeface="楷体_GB2312" pitchFamily="49" charset="-122"/>
              </a:rPr>
              <a:t>char balance::</a:t>
            </a:r>
            <a:r>
              <a:rPr lang="en-US" altLang="zh-CN" sz="1400" b="1" dirty="0" err="1">
                <a:ea typeface="楷体_GB2312" pitchFamily="49" charset="-122"/>
              </a:rPr>
              <a:t>NextChar</a:t>
            </a:r>
            <a:r>
              <a:rPr lang="en-US" altLang="zh-CN" sz="1400" b="1" dirty="0">
                <a:ea typeface="楷体_GB2312" pitchFamily="49" charset="-122"/>
              </a:rPr>
              <a:t>()</a:t>
            </a:r>
          </a:p>
          <a:p>
            <a:pPr>
              <a:lnSpc>
                <a:spcPct val="120000"/>
              </a:lnSpc>
              <a:tabLst>
                <a:tab pos="266700" algn="l"/>
              </a:tabLst>
            </a:pPr>
            <a:r>
              <a:rPr lang="en-US" altLang="zh-CN" sz="1400" b="1" dirty="0">
                <a:ea typeface="楷体_GB2312" pitchFamily="49" charset="-122"/>
              </a:rPr>
              <a:t> { </a:t>
            </a:r>
          </a:p>
          <a:p>
            <a:pPr>
              <a:lnSpc>
                <a:spcPct val="120000"/>
              </a:lnSpc>
              <a:tabLst>
                <a:tab pos="266700" algn="l"/>
              </a:tabLst>
            </a:pPr>
            <a:r>
              <a:rPr lang="en-US" altLang="zh-CN" sz="1400" b="1" dirty="0">
                <a:ea typeface="楷体_GB2312" pitchFamily="49" charset="-122"/>
              </a:rPr>
              <a:t>    char </a:t>
            </a:r>
            <a:r>
              <a:rPr lang="en-US" altLang="zh-CN" sz="1400" b="1" dirty="0" err="1">
                <a:ea typeface="楷体_GB2312" pitchFamily="49" charset="-122"/>
              </a:rPr>
              <a:t>ch</a:t>
            </a:r>
            <a:r>
              <a:rPr lang="en-US" altLang="zh-CN" sz="1400" b="1" dirty="0">
                <a:ea typeface="楷体_GB2312" pitchFamily="49" charset="-122"/>
              </a:rPr>
              <a:t>;</a:t>
            </a:r>
          </a:p>
          <a:p>
            <a:pPr>
              <a:lnSpc>
                <a:spcPct val="120000"/>
              </a:lnSpc>
              <a:tabLst>
                <a:tab pos="266700" algn="l"/>
              </a:tabLst>
            </a:pPr>
            <a:r>
              <a:rPr lang="en-US" altLang="zh-CN" sz="1400" b="1" dirty="0">
                <a:ea typeface="楷体_GB2312" pitchFamily="49" charset="-122"/>
              </a:rPr>
              <a:t>    if  ((</a:t>
            </a:r>
            <a:r>
              <a:rPr lang="en-US" altLang="zh-CN" sz="1400" b="1" dirty="0" err="1">
                <a:ea typeface="楷体_GB2312" pitchFamily="49" charset="-122"/>
              </a:rPr>
              <a:t>ch</a:t>
            </a:r>
            <a:r>
              <a:rPr lang="en-US" altLang="zh-CN" sz="1400" b="1" dirty="0">
                <a:ea typeface="楷体_GB2312" pitchFamily="49" charset="-122"/>
              </a:rPr>
              <a:t> = </a:t>
            </a:r>
            <a:r>
              <a:rPr lang="en-US" altLang="zh-CN" sz="1400" b="1" dirty="0" err="1">
                <a:ea typeface="楷体_GB2312" pitchFamily="49" charset="-122"/>
              </a:rPr>
              <a:t>fin.get</a:t>
            </a:r>
            <a:r>
              <a:rPr lang="en-US" altLang="zh-CN" sz="1400" b="1" dirty="0">
                <a:ea typeface="楷体_GB2312" pitchFamily="49" charset="-122"/>
              </a:rPr>
              <a:t>()) == EOF) </a:t>
            </a:r>
          </a:p>
          <a:p>
            <a:pPr>
              <a:lnSpc>
                <a:spcPct val="120000"/>
              </a:lnSpc>
              <a:tabLst>
                <a:tab pos="266700" algn="l"/>
              </a:tabLst>
            </a:pPr>
            <a:r>
              <a:rPr lang="en-US" altLang="zh-CN" sz="1400" b="1" dirty="0">
                <a:ea typeface="楷体_GB2312" pitchFamily="49" charset="-122"/>
              </a:rPr>
              <a:t>           return NULL;   </a:t>
            </a:r>
          </a:p>
          <a:p>
            <a:pPr>
              <a:lnSpc>
                <a:spcPct val="120000"/>
              </a:lnSpc>
              <a:tabLst>
                <a:tab pos="266700" algn="l"/>
              </a:tabLst>
            </a:pPr>
            <a:r>
              <a:rPr lang="en-US" altLang="zh-CN" sz="1400" b="1" dirty="0">
                <a:ea typeface="楷体_GB2312" pitchFamily="49" charset="-122"/>
              </a:rPr>
              <a:t>    if ( </a:t>
            </a:r>
            <a:r>
              <a:rPr lang="en-US" altLang="zh-CN" sz="1400" b="1" dirty="0" err="1">
                <a:ea typeface="楷体_GB2312" pitchFamily="49" charset="-122"/>
              </a:rPr>
              <a:t>ch</a:t>
            </a:r>
            <a:r>
              <a:rPr lang="en-US" altLang="zh-CN" sz="1400" b="1" dirty="0">
                <a:ea typeface="楷体_GB2312" pitchFamily="49" charset="-122"/>
              </a:rPr>
              <a:t>  == '\n') </a:t>
            </a:r>
          </a:p>
          <a:p>
            <a:pPr>
              <a:lnSpc>
                <a:spcPct val="120000"/>
              </a:lnSpc>
              <a:tabLst>
                <a:tab pos="266700" algn="l"/>
              </a:tabLst>
            </a:pPr>
            <a:r>
              <a:rPr lang="en-US" altLang="zh-CN" sz="1400" b="1" dirty="0">
                <a:ea typeface="楷体_GB2312" pitchFamily="49" charset="-122"/>
              </a:rPr>
              <a:t>           </a:t>
            </a:r>
            <a:r>
              <a:rPr lang="en-US" altLang="zh-CN" sz="1400" b="1" dirty="0" err="1">
                <a:ea typeface="楷体_GB2312" pitchFamily="49" charset="-122"/>
              </a:rPr>
              <a:t>currentLine</a:t>
            </a:r>
            <a:r>
              <a:rPr lang="en-US" altLang="zh-CN" sz="1400" b="1" dirty="0">
                <a:ea typeface="楷体_GB2312" pitchFamily="49" charset="-122"/>
              </a:rPr>
              <a:t>++;    </a:t>
            </a:r>
          </a:p>
          <a:p>
            <a:pPr>
              <a:lnSpc>
                <a:spcPct val="120000"/>
              </a:lnSpc>
              <a:tabLst>
                <a:tab pos="266700" algn="l"/>
              </a:tabLst>
            </a:pPr>
            <a:r>
              <a:rPr lang="en-US" altLang="zh-CN" sz="1400" b="1" dirty="0">
                <a:ea typeface="楷体_GB2312" pitchFamily="49" charset="-122"/>
              </a:rPr>
              <a:t>    return </a:t>
            </a:r>
            <a:r>
              <a:rPr lang="en-US" altLang="zh-CN" sz="1400" b="1" dirty="0" err="1">
                <a:ea typeface="楷体_GB2312" pitchFamily="49" charset="-122"/>
              </a:rPr>
              <a:t>ch</a:t>
            </a:r>
            <a:r>
              <a:rPr lang="en-US" altLang="zh-CN" sz="1400" b="1" dirty="0">
                <a:ea typeface="楷体_GB2312" pitchFamily="49" charset="-122"/>
              </a:rPr>
              <a:t>;</a:t>
            </a:r>
          </a:p>
          <a:p>
            <a:pPr>
              <a:lnSpc>
                <a:spcPct val="120000"/>
              </a:lnSpc>
              <a:tabLst>
                <a:tab pos="266700" algn="l"/>
              </a:tabLst>
            </a:pPr>
            <a:r>
              <a:rPr lang="en-US" altLang="zh-CN" sz="1400" b="1" dirty="0">
                <a:ea typeface="楷体_GB2312" pitchFamily="49" charset="-122"/>
              </a:rPr>
              <a:t>} </a:t>
            </a:r>
          </a:p>
        </p:txBody>
      </p:sp>
      <p:sp>
        <p:nvSpPr>
          <p:cNvPr id="83974" name="矩形 4"/>
          <p:cNvSpPr>
            <a:spLocks noChangeArrowheads="1"/>
          </p:cNvSpPr>
          <p:nvPr/>
        </p:nvSpPr>
        <p:spPr bwMode="auto">
          <a:xfrm>
            <a:off x="684213" y="1058863"/>
            <a:ext cx="7848600" cy="714375"/>
          </a:xfrm>
          <a:prstGeom prst="rect">
            <a:avLst/>
          </a:prstGeom>
          <a:noFill/>
          <a:ln w="9525">
            <a:noFill/>
            <a:miter lim="800000"/>
            <a:headEnd/>
            <a:tailEnd/>
          </a:ln>
        </p:spPr>
        <p:txBody>
          <a:bodyPr>
            <a:spAutoFit/>
          </a:bodyPr>
          <a:lstStyle/>
          <a:p>
            <a:pPr>
              <a:lnSpc>
                <a:spcPct val="120000"/>
              </a:lnSpc>
            </a:pPr>
            <a:r>
              <a:rPr lang="zh-CN" altLang="en-US" sz="1800" b="1" dirty="0">
                <a:latin typeface="楷体_GB2312" pitchFamily="49" charset="-122"/>
                <a:ea typeface="楷体_GB2312" pitchFamily="49" charset="-122"/>
              </a:rPr>
              <a:t>从输入文件流中读入一个字符，返回给调用程序，遇到文件结束符，返回</a:t>
            </a:r>
            <a:r>
              <a:rPr lang="en-US" altLang="zh-CN" sz="1800" b="1" dirty="0">
                <a:latin typeface="楷体_GB2312" pitchFamily="49" charset="-122"/>
                <a:ea typeface="楷体_GB2312" pitchFamily="49" charset="-122"/>
              </a:rPr>
              <a:t>NULL</a:t>
            </a:r>
            <a:r>
              <a:rPr lang="zh-CN" altLang="en-US" sz="1800" b="1" dirty="0">
                <a:latin typeface="楷体_GB2312" pitchFamily="49" charset="-122"/>
                <a:ea typeface="楷体_GB2312" pitchFamily="49" charset="-122"/>
              </a:rPr>
              <a:t>。如遇到换行符，则当前处理行加</a:t>
            </a:r>
            <a:r>
              <a:rPr lang="en-US" altLang="zh-CN" sz="1800" b="1" dirty="0">
                <a:latin typeface="楷体_GB2312" pitchFamily="49" charset="-122"/>
                <a:ea typeface="楷体_GB2312" pitchFamily="49" charset="-122"/>
              </a:rPr>
              <a:t>1</a:t>
            </a:r>
            <a:r>
              <a:rPr lang="zh-CN" altLang="en-US" sz="1800" b="1" dirty="0">
                <a:latin typeface="楷体_GB2312" pitchFamily="49" charset="-122"/>
                <a:ea typeface="楷体_GB2312" pitchFamily="49" charset="-122"/>
              </a:rPr>
              <a:t>。 </a:t>
            </a:r>
          </a:p>
        </p:txBody>
      </p:sp>
      <mc:AlternateContent xmlns:mc="http://schemas.openxmlformats.org/markup-compatibility/2006" xmlns:p14="http://schemas.microsoft.com/office/powerpoint/2010/main">
        <mc:Choice Requires="p14">
          <p:contentPart p14:bwMode="auto" r:id="rId3">
            <p14:nvContentPartPr>
              <p14:cNvPr id="8397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397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矩形 34"/>
          <p:cNvSpPr>
            <a:spLocks noChangeArrowheads="1"/>
          </p:cNvSpPr>
          <p:nvPr/>
        </p:nvSpPr>
        <p:spPr bwMode="auto">
          <a:xfrm>
            <a:off x="683568" y="339502"/>
            <a:ext cx="7272337"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PutBackChar</a:t>
            </a:r>
            <a:r>
              <a:rPr lang="zh-CN" altLang="en-US" b="1" dirty="0">
                <a:latin typeface="微软雅黑" pitchFamily="34" charset="-122"/>
                <a:ea typeface="微软雅黑" pitchFamily="34" charset="-122"/>
              </a:rPr>
              <a:t>函数的实现</a:t>
            </a:r>
          </a:p>
        </p:txBody>
      </p:sp>
      <p:sp>
        <p:nvSpPr>
          <p:cNvPr id="12" name="矩形 11"/>
          <p:cNvSpPr>
            <a:spLocks noChangeArrowheads="1"/>
          </p:cNvSpPr>
          <p:nvPr/>
        </p:nvSpPr>
        <p:spPr bwMode="auto">
          <a:xfrm>
            <a:off x="1258888" y="1995488"/>
            <a:ext cx="5113337" cy="1643062"/>
          </a:xfrm>
          <a:prstGeom prst="rect">
            <a:avLst/>
          </a:prstGeom>
          <a:noFill/>
          <a:ln w="9525">
            <a:noFill/>
            <a:miter lim="800000"/>
            <a:headEnd/>
            <a:tailEnd/>
          </a:ln>
        </p:spPr>
        <p:txBody>
          <a:bodyPr>
            <a:spAutoFit/>
          </a:bodyPr>
          <a:lstStyle/>
          <a:p>
            <a:pPr>
              <a:lnSpc>
                <a:spcPct val="120000"/>
              </a:lnSpc>
              <a:tabLst>
                <a:tab pos="266700" algn="l"/>
              </a:tabLst>
            </a:pPr>
            <a:r>
              <a:rPr lang="en-US" altLang="zh-CN" sz="1400" b="1" dirty="0">
                <a:ea typeface="楷体_GB2312" pitchFamily="49" charset="-122"/>
              </a:rPr>
              <a:t>void balance::</a:t>
            </a:r>
            <a:r>
              <a:rPr lang="en-US" altLang="zh-CN" sz="1400" b="1" dirty="0" err="1">
                <a:ea typeface="楷体_GB2312" pitchFamily="49" charset="-122"/>
              </a:rPr>
              <a:t>PutBackChar</a:t>
            </a:r>
            <a:r>
              <a:rPr lang="en-US" altLang="zh-CN" sz="1400" b="1" dirty="0">
                <a:ea typeface="楷体_GB2312" pitchFamily="49" charset="-122"/>
              </a:rPr>
              <a:t>(char </a:t>
            </a:r>
            <a:r>
              <a:rPr lang="en-US" altLang="zh-CN" sz="1400" b="1" dirty="0" err="1">
                <a:ea typeface="楷体_GB2312" pitchFamily="49" charset="-122"/>
              </a:rPr>
              <a:t>ch</a:t>
            </a:r>
            <a:r>
              <a:rPr lang="en-US" altLang="zh-CN" sz="1400" b="1" dirty="0">
                <a:ea typeface="楷体_GB2312" pitchFamily="49" charset="-122"/>
              </a:rPr>
              <a:t>)</a:t>
            </a:r>
          </a:p>
          <a:p>
            <a:pPr>
              <a:lnSpc>
                <a:spcPct val="120000"/>
              </a:lnSpc>
              <a:tabLst>
                <a:tab pos="266700" algn="l"/>
              </a:tabLst>
            </a:pPr>
            <a:r>
              <a:rPr lang="en-US" altLang="zh-CN" sz="1400" b="1" dirty="0">
                <a:ea typeface="楷体_GB2312" pitchFamily="49" charset="-122"/>
              </a:rPr>
              <a:t> {</a:t>
            </a:r>
          </a:p>
          <a:p>
            <a:pPr>
              <a:lnSpc>
                <a:spcPct val="120000"/>
              </a:lnSpc>
              <a:tabLst>
                <a:tab pos="266700" algn="l"/>
              </a:tabLst>
            </a:pPr>
            <a:r>
              <a:rPr lang="en-US" altLang="zh-CN" sz="1400" b="1" dirty="0">
                <a:ea typeface="楷体_GB2312" pitchFamily="49" charset="-122"/>
              </a:rPr>
              <a:t>      </a:t>
            </a:r>
            <a:r>
              <a:rPr lang="en-US" altLang="zh-CN" sz="1400" b="1" dirty="0" err="1">
                <a:ea typeface="楷体_GB2312" pitchFamily="49" charset="-122"/>
              </a:rPr>
              <a:t>fin.putback</a:t>
            </a:r>
            <a:r>
              <a:rPr lang="en-US" altLang="zh-CN" sz="1400" b="1" dirty="0">
                <a:ea typeface="楷体_GB2312" pitchFamily="49" charset="-122"/>
              </a:rPr>
              <a:t>(</a:t>
            </a:r>
            <a:r>
              <a:rPr lang="en-US" altLang="zh-CN" sz="1400" b="1" dirty="0" err="1">
                <a:ea typeface="楷体_GB2312" pitchFamily="49" charset="-122"/>
              </a:rPr>
              <a:t>ch</a:t>
            </a:r>
            <a:r>
              <a:rPr lang="en-US" altLang="zh-CN" sz="1400" b="1" dirty="0">
                <a:ea typeface="楷体_GB2312" pitchFamily="49" charset="-122"/>
              </a:rPr>
              <a:t>) ;</a:t>
            </a:r>
          </a:p>
          <a:p>
            <a:pPr>
              <a:lnSpc>
                <a:spcPct val="120000"/>
              </a:lnSpc>
              <a:tabLst>
                <a:tab pos="266700" algn="l"/>
              </a:tabLst>
            </a:pPr>
            <a:r>
              <a:rPr lang="en-US" altLang="zh-CN" sz="1400" b="1" dirty="0">
                <a:ea typeface="楷体_GB2312" pitchFamily="49" charset="-122"/>
              </a:rPr>
              <a:t>      if ( </a:t>
            </a:r>
            <a:r>
              <a:rPr lang="en-US" altLang="zh-CN" sz="1400" b="1" dirty="0" err="1">
                <a:ea typeface="楷体_GB2312" pitchFamily="49" charset="-122"/>
              </a:rPr>
              <a:t>ch</a:t>
            </a:r>
            <a:r>
              <a:rPr lang="en-US" altLang="zh-CN" sz="1400" b="1" dirty="0">
                <a:ea typeface="楷体_GB2312" pitchFamily="49" charset="-122"/>
              </a:rPr>
              <a:t> == '\n') </a:t>
            </a:r>
          </a:p>
          <a:p>
            <a:pPr>
              <a:lnSpc>
                <a:spcPct val="120000"/>
              </a:lnSpc>
              <a:tabLst>
                <a:tab pos="266700" algn="l"/>
              </a:tabLst>
            </a:pPr>
            <a:r>
              <a:rPr lang="en-US" altLang="zh-CN" sz="1400" b="1" dirty="0">
                <a:ea typeface="楷体_GB2312" pitchFamily="49" charset="-122"/>
              </a:rPr>
              <a:t>            </a:t>
            </a:r>
            <a:r>
              <a:rPr lang="en-US" altLang="zh-CN" sz="1400" b="1" dirty="0" err="1">
                <a:ea typeface="楷体_GB2312" pitchFamily="49" charset="-122"/>
              </a:rPr>
              <a:t>currentLine</a:t>
            </a:r>
            <a:r>
              <a:rPr lang="en-US" altLang="zh-CN" sz="1400" b="1" dirty="0">
                <a:ea typeface="楷体_GB2312" pitchFamily="49" charset="-122"/>
              </a:rPr>
              <a:t> --;</a:t>
            </a:r>
          </a:p>
          <a:p>
            <a:pPr>
              <a:lnSpc>
                <a:spcPct val="120000"/>
              </a:lnSpc>
              <a:tabLst>
                <a:tab pos="266700" algn="l"/>
              </a:tabLst>
            </a:pPr>
            <a:r>
              <a:rPr lang="en-US" altLang="zh-CN" sz="1400" b="1" dirty="0">
                <a:ea typeface="楷体_GB2312" pitchFamily="49" charset="-122"/>
              </a:rPr>
              <a:t>}</a:t>
            </a:r>
          </a:p>
        </p:txBody>
      </p:sp>
      <p:sp>
        <p:nvSpPr>
          <p:cNvPr id="84998" name="矩形 4"/>
          <p:cNvSpPr>
            <a:spLocks noChangeArrowheads="1"/>
          </p:cNvSpPr>
          <p:nvPr/>
        </p:nvSpPr>
        <p:spPr bwMode="auto">
          <a:xfrm>
            <a:off x="684213" y="1058863"/>
            <a:ext cx="7848600" cy="714375"/>
          </a:xfrm>
          <a:prstGeom prst="rect">
            <a:avLst/>
          </a:prstGeom>
          <a:noFill/>
          <a:ln w="9525">
            <a:noFill/>
            <a:miter lim="800000"/>
            <a:headEnd/>
            <a:tailEnd/>
          </a:ln>
        </p:spPr>
        <p:txBody>
          <a:bodyPr>
            <a:spAutoFit/>
          </a:bodyPr>
          <a:lstStyle/>
          <a:p>
            <a:pPr>
              <a:lnSpc>
                <a:spcPct val="120000"/>
              </a:lnSpc>
            </a:pPr>
            <a:r>
              <a:rPr lang="zh-CN" altLang="en-US" sz="1800" b="1" dirty="0">
                <a:latin typeface="楷体_GB2312" pitchFamily="49" charset="-122"/>
                <a:ea typeface="楷体_GB2312" pitchFamily="49" charset="-122"/>
              </a:rPr>
              <a:t>将传入的字符放回输入流，这是通过调用输入流对象的成员函数</a:t>
            </a:r>
            <a:r>
              <a:rPr lang="en-US" altLang="zh-CN" sz="1800" b="1" dirty="0" err="1">
                <a:latin typeface="楷体_GB2312" pitchFamily="49" charset="-122"/>
                <a:ea typeface="楷体_GB2312" pitchFamily="49" charset="-122"/>
              </a:rPr>
              <a:t>putback</a:t>
            </a:r>
            <a:r>
              <a:rPr lang="zh-CN" altLang="en-US" sz="1800" b="1" dirty="0">
                <a:latin typeface="楷体_GB2312" pitchFamily="49" charset="-122"/>
                <a:ea typeface="楷体_GB2312" pitchFamily="49" charset="-122"/>
              </a:rPr>
              <a:t>实现的。如放回的字符是回车，当前处理行号减</a:t>
            </a:r>
            <a:r>
              <a:rPr lang="en-US" altLang="zh-CN" sz="1800" b="1" dirty="0">
                <a:latin typeface="楷体_GB2312" pitchFamily="49" charset="-122"/>
                <a:ea typeface="楷体_GB2312" pitchFamily="49" charset="-122"/>
              </a:rPr>
              <a:t>1</a:t>
            </a:r>
            <a:r>
              <a:rPr lang="zh-CN" altLang="en-US" sz="1800" b="1" dirty="0">
                <a:latin typeface="楷体_GB2312" pitchFamily="49" charset="-122"/>
                <a:ea typeface="楷体_GB2312" pitchFamily="49" charset="-122"/>
              </a:rPr>
              <a:t>。</a:t>
            </a:r>
          </a:p>
        </p:txBody>
      </p:sp>
      <mc:AlternateContent xmlns:mc="http://schemas.openxmlformats.org/markup-compatibility/2006" xmlns:p14="http://schemas.microsoft.com/office/powerpoint/2010/main">
        <mc:Choice Requires="p14">
          <p:contentPart p14:bwMode="auto" r:id="rId3">
            <p14:nvContentPartPr>
              <p14:cNvPr id="8499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499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矩形 34"/>
          <p:cNvSpPr>
            <a:spLocks noChangeArrowheads="1"/>
          </p:cNvSpPr>
          <p:nvPr/>
        </p:nvSpPr>
        <p:spPr bwMode="auto">
          <a:xfrm>
            <a:off x="539552" y="267494"/>
            <a:ext cx="7272337"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SkipQuote</a:t>
            </a:r>
            <a:r>
              <a:rPr lang="zh-CN" altLang="en-US" b="1" dirty="0">
                <a:latin typeface="微软雅黑" pitchFamily="34" charset="-122"/>
                <a:ea typeface="微软雅黑" pitchFamily="34" charset="-122"/>
              </a:rPr>
              <a:t>函数的实现</a:t>
            </a:r>
          </a:p>
        </p:txBody>
      </p:sp>
      <p:sp>
        <p:nvSpPr>
          <p:cNvPr id="86022" name="矩形 4"/>
          <p:cNvSpPr>
            <a:spLocks noChangeArrowheads="1"/>
          </p:cNvSpPr>
          <p:nvPr/>
        </p:nvSpPr>
        <p:spPr bwMode="auto">
          <a:xfrm>
            <a:off x="323528" y="1275606"/>
            <a:ext cx="4248150" cy="2677656"/>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zh-CN" altLang="en-US" sz="1400" b="1" dirty="0">
                <a:latin typeface="微软雅黑" pitchFamily="34" charset="-122"/>
                <a:ea typeface="微软雅黑" pitchFamily="34" charset="-122"/>
              </a:rPr>
              <a:t>读文件，直到读到一个和参数值相同的符号。</a:t>
            </a:r>
          </a:p>
          <a:p>
            <a:pPr marL="358775" indent="-358775">
              <a:lnSpc>
                <a:spcPct val="150000"/>
              </a:lnSpc>
              <a:buFont typeface="Wingdings" pitchFamily="2" charset="2"/>
              <a:buChar char="l"/>
            </a:pPr>
            <a:r>
              <a:rPr lang="zh-CN" altLang="en-US" sz="1400" b="1" dirty="0">
                <a:latin typeface="微软雅黑" pitchFamily="34" charset="-122"/>
                <a:ea typeface="微软雅黑" pitchFamily="34" charset="-122"/>
              </a:rPr>
              <a:t>几个特殊情况：</a:t>
            </a:r>
          </a:p>
          <a:p>
            <a:pPr marL="815975" lvl="2" indent="-358775">
              <a:lnSpc>
                <a:spcPct val="150000"/>
              </a:lnSpc>
              <a:buFont typeface="Wingdings" pitchFamily="2" charset="2"/>
              <a:buChar char="Ø"/>
            </a:pPr>
            <a:r>
              <a:rPr lang="zh-CN" altLang="en-US" sz="1400" b="1" dirty="0">
                <a:latin typeface="微软雅黑" pitchFamily="34" charset="-122"/>
                <a:ea typeface="微软雅黑" pitchFamily="34" charset="-122"/>
              </a:rPr>
              <a:t>字符或字符串常量是不允许跨行的。如果在读文件的过程中遇到了回车或文件结束，则输出出错信息。</a:t>
            </a:r>
          </a:p>
          <a:p>
            <a:pPr marL="815975" lvl="2" indent="-358775">
              <a:lnSpc>
                <a:spcPct val="150000"/>
              </a:lnSpc>
              <a:buFont typeface="Wingdings" pitchFamily="2" charset="2"/>
              <a:buChar char="Ø"/>
            </a:pPr>
            <a:r>
              <a:rPr lang="zh-CN" altLang="en-US" sz="1400" b="1" dirty="0">
                <a:latin typeface="微软雅黑" pitchFamily="34" charset="-122"/>
                <a:ea typeface="微软雅黑" pitchFamily="34" charset="-122"/>
              </a:rPr>
              <a:t>在字符或字符串常量中可能会包含单引号或双引号，此时不能将这个单引号或双引号作为结束符。</a:t>
            </a:r>
            <a:endParaRPr lang="en-US" altLang="zh-CN" sz="1400" b="1" dirty="0">
              <a:latin typeface="微软雅黑" pitchFamily="34" charset="-122"/>
              <a:ea typeface="微软雅黑" pitchFamily="34" charset="-122"/>
            </a:endParaRPr>
          </a:p>
        </p:txBody>
      </p:sp>
      <p:sp>
        <p:nvSpPr>
          <p:cNvPr id="6" name="矩形 5"/>
          <p:cNvSpPr/>
          <p:nvPr/>
        </p:nvSpPr>
        <p:spPr>
          <a:xfrm>
            <a:off x="5292080" y="1491630"/>
            <a:ext cx="2808312" cy="1061829"/>
          </a:xfrm>
          <a:prstGeom prst="rect">
            <a:avLst/>
          </a:prstGeom>
        </p:spPr>
        <p:txBody>
          <a:bodyPr wrap="square">
            <a:spAutoFit/>
          </a:bodyPr>
          <a:lstStyle/>
          <a:p>
            <a:pPr marL="0" lvl="2">
              <a:lnSpc>
                <a:spcPct val="150000"/>
              </a:lnSpc>
            </a:pPr>
            <a:r>
              <a:rPr lang="zh-CN" altLang="en-US" sz="1400" b="1" dirty="0">
                <a:latin typeface="微软雅黑" pitchFamily="34" charset="-122"/>
                <a:ea typeface="微软雅黑" pitchFamily="34" charset="-122"/>
              </a:rPr>
              <a:t>如何知道这个单引号或双引号代表的是普通的字符而不是结束符呢？？？</a:t>
            </a:r>
          </a:p>
        </p:txBody>
      </p:sp>
      <p:sp>
        <p:nvSpPr>
          <p:cNvPr id="7" name="矩形 6"/>
          <p:cNvSpPr/>
          <p:nvPr/>
        </p:nvSpPr>
        <p:spPr>
          <a:xfrm>
            <a:off x="5220072" y="2859782"/>
            <a:ext cx="3312368" cy="1061829"/>
          </a:xfrm>
          <a:prstGeom prst="rect">
            <a:avLst/>
          </a:prstGeom>
        </p:spPr>
        <p:txBody>
          <a:bodyPr wrap="square">
            <a:spAutoFit/>
          </a:bodyPr>
          <a:lstStyle/>
          <a:p>
            <a:pPr marL="0" lvl="2">
              <a:lnSpc>
                <a:spcPct val="150000"/>
              </a:lnSpc>
            </a:pPr>
            <a:r>
              <a:rPr lang="en-US" altLang="zh-CN" sz="1400" b="1" dirty="0">
                <a:latin typeface="微软雅黑" pitchFamily="34" charset="-122"/>
                <a:ea typeface="微软雅黑" pitchFamily="34" charset="-122"/>
              </a:rPr>
              <a:t>C++</a:t>
            </a:r>
            <a:r>
              <a:rPr lang="zh-CN" altLang="en-US" sz="1400" b="1" dirty="0">
                <a:latin typeface="微软雅黑" pitchFamily="34" charset="-122"/>
                <a:ea typeface="微软雅黑" pitchFamily="34" charset="-122"/>
              </a:rPr>
              <a:t>采用了转义字符来表示，因此当读到一个表示转义字符开始的标记（</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）时，不管它后面是什么符号，都不用检查。 </a:t>
            </a:r>
          </a:p>
        </p:txBody>
      </p:sp>
      <mc:AlternateContent xmlns:mc="http://schemas.openxmlformats.org/markup-compatibility/2006" xmlns:p14="http://schemas.microsoft.com/office/powerpoint/2010/main">
        <mc:Choice Requires="p14">
          <p:contentPart p14:bwMode="auto" r:id="rId3">
            <p14:nvContentPartPr>
              <p14:cNvPr id="8601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601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022">
                                            <p:txEl>
                                              <p:pRg st="1" end="1"/>
                                            </p:txEl>
                                          </p:spTgt>
                                        </p:tgtEl>
                                        <p:attrNameLst>
                                          <p:attrName>style.visibility</p:attrName>
                                        </p:attrNameLst>
                                      </p:cBhvr>
                                      <p:to>
                                        <p:strVal val="visible"/>
                                      </p:to>
                                    </p:set>
                                    <p:animEffect transition="in" filter="blinds(horizontal)">
                                      <p:cBhvr>
                                        <p:cTn id="7" dur="500"/>
                                        <p:tgtEl>
                                          <p:spTgt spid="860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022">
                                            <p:txEl>
                                              <p:pRg st="2" end="2"/>
                                            </p:txEl>
                                          </p:spTgt>
                                        </p:tgtEl>
                                        <p:attrNameLst>
                                          <p:attrName>style.visibility</p:attrName>
                                        </p:attrNameLst>
                                      </p:cBhvr>
                                      <p:to>
                                        <p:strVal val="visible"/>
                                      </p:to>
                                    </p:set>
                                    <p:animEffect transition="in" filter="blinds(horizontal)">
                                      <p:cBhvr>
                                        <p:cTn id="12" dur="500"/>
                                        <p:tgtEl>
                                          <p:spTgt spid="860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022">
                                            <p:txEl>
                                              <p:pRg st="3" end="3"/>
                                            </p:txEl>
                                          </p:spTgt>
                                        </p:tgtEl>
                                        <p:attrNameLst>
                                          <p:attrName>style.visibility</p:attrName>
                                        </p:attrNameLst>
                                      </p:cBhvr>
                                      <p:to>
                                        <p:strVal val="visible"/>
                                      </p:to>
                                    </p:set>
                                    <p:animEffect transition="in" filter="blinds(horizontal)">
                                      <p:cBhvr>
                                        <p:cTn id="17" dur="500"/>
                                        <p:tgtEl>
                                          <p:spTgt spid="860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矩形 34"/>
          <p:cNvSpPr>
            <a:spLocks noChangeArrowheads="1"/>
          </p:cNvSpPr>
          <p:nvPr/>
        </p:nvSpPr>
        <p:spPr bwMode="auto">
          <a:xfrm>
            <a:off x="539552" y="267494"/>
            <a:ext cx="7272337"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SkipQuote</a:t>
            </a:r>
            <a:r>
              <a:rPr lang="zh-CN" altLang="en-US" b="1" dirty="0">
                <a:latin typeface="微软雅黑" pitchFamily="34" charset="-122"/>
                <a:ea typeface="微软雅黑" pitchFamily="34" charset="-122"/>
              </a:rPr>
              <a:t>函数的实现</a:t>
            </a:r>
          </a:p>
        </p:txBody>
      </p:sp>
      <p:sp>
        <p:nvSpPr>
          <p:cNvPr id="12" name="矩形 11"/>
          <p:cNvSpPr>
            <a:spLocks noChangeArrowheads="1"/>
          </p:cNvSpPr>
          <p:nvPr/>
        </p:nvSpPr>
        <p:spPr bwMode="auto">
          <a:xfrm>
            <a:off x="467544" y="1059582"/>
            <a:ext cx="8208912" cy="3539430"/>
          </a:xfrm>
          <a:prstGeom prst="rect">
            <a:avLst/>
          </a:prstGeom>
          <a:noFill/>
          <a:ln w="9525">
            <a:noFill/>
            <a:miter lim="800000"/>
            <a:headEnd/>
            <a:tailEnd/>
          </a:ln>
        </p:spPr>
        <p:txBody>
          <a:bodyPr wrap="square">
            <a:spAutoFit/>
          </a:bodyPr>
          <a:lstStyle/>
          <a:p>
            <a:pPr marL="609600" indent="-609600"/>
            <a:r>
              <a:rPr lang="en-US" altLang="zh-CN" sz="1600" dirty="0">
                <a:latin typeface="微软雅黑" pitchFamily="34" charset="-122"/>
                <a:ea typeface="微软雅黑" pitchFamily="34" charset="-122"/>
              </a:rPr>
              <a:t>void balance::</a:t>
            </a:r>
            <a:r>
              <a:rPr lang="en-US" altLang="zh-CN" sz="1600" dirty="0" err="1">
                <a:latin typeface="微软雅黑" pitchFamily="34" charset="-122"/>
                <a:ea typeface="微软雅黑" pitchFamily="34" charset="-122"/>
              </a:rPr>
              <a:t>SkipQuote</a:t>
            </a:r>
            <a:r>
              <a:rPr lang="en-US" altLang="zh-CN" sz="1600" dirty="0">
                <a:latin typeface="微软雅黑" pitchFamily="34" charset="-122"/>
                <a:ea typeface="微软雅黑" pitchFamily="34" charset="-122"/>
              </a:rPr>
              <a:t>(char type)</a:t>
            </a:r>
          </a:p>
          <a:p>
            <a:pPr marL="609600" indent="-609600"/>
            <a:r>
              <a:rPr lang="en-US" altLang="zh-CN" sz="1600" dirty="0">
                <a:latin typeface="微软雅黑" pitchFamily="34" charset="-122"/>
                <a:ea typeface="微软雅黑" pitchFamily="34" charset="-122"/>
              </a:rPr>
              <a:t>{</a:t>
            </a:r>
          </a:p>
          <a:p>
            <a:pPr marL="609600" indent="-609600"/>
            <a:r>
              <a:rPr lang="en-US" altLang="zh-CN" sz="1600" dirty="0">
                <a:latin typeface="微软雅黑" pitchFamily="34" charset="-122"/>
                <a:ea typeface="微软雅黑" pitchFamily="34" charset="-122"/>
              </a:rPr>
              <a:t>     char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a:t>
            </a:r>
          </a:p>
          <a:p>
            <a:pPr marL="609600" indent="-609600"/>
            <a:endParaRPr lang="en-US" altLang="zh-CN" sz="1600" dirty="0">
              <a:latin typeface="微软雅黑" pitchFamily="34" charset="-122"/>
              <a:ea typeface="微软雅黑" pitchFamily="34" charset="-122"/>
            </a:endParaRPr>
          </a:p>
          <a:p>
            <a:pPr marL="609600" indent="-609600"/>
            <a:r>
              <a:rPr lang="en-US" altLang="zh-CN" sz="1600" dirty="0">
                <a:latin typeface="微软雅黑" pitchFamily="34" charset="-122"/>
                <a:ea typeface="微软雅黑" pitchFamily="34" charset="-122"/>
              </a:rPr>
              <a:t>     while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 </a:t>
            </a:r>
            <a:r>
              <a:rPr lang="en-US" altLang="zh-CN" sz="1600" dirty="0" err="1">
                <a:latin typeface="微软雅黑" pitchFamily="34" charset="-122"/>
                <a:ea typeface="微软雅黑" pitchFamily="34" charset="-122"/>
              </a:rPr>
              <a:t>NextChar</a:t>
            </a:r>
            <a:r>
              <a:rPr lang="en-US" altLang="zh-CN" sz="1600" dirty="0">
                <a:latin typeface="微软雅黑" pitchFamily="34" charset="-122"/>
                <a:ea typeface="微软雅黑" pitchFamily="34" charset="-122"/>
              </a:rPr>
              <a:t>()) ) {</a:t>
            </a:r>
          </a:p>
          <a:p>
            <a:pPr marL="609600" indent="-609600"/>
            <a:r>
              <a:rPr lang="en-US" altLang="zh-CN" sz="1600" dirty="0">
                <a:latin typeface="微软雅黑" pitchFamily="34" charset="-122"/>
                <a:ea typeface="微软雅黑" pitchFamily="34" charset="-122"/>
              </a:rPr>
              <a:t>          if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 type) return;</a:t>
            </a:r>
          </a:p>
          <a:p>
            <a:pPr marL="609600" indent="-609600"/>
            <a:r>
              <a:rPr lang="en-US" altLang="zh-CN" sz="1600" dirty="0">
                <a:latin typeface="微软雅黑" pitchFamily="34" charset="-122"/>
                <a:ea typeface="微软雅黑" pitchFamily="34" charset="-122"/>
              </a:rPr>
              <a:t>          else if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 '\n') </a:t>
            </a:r>
          </a:p>
          <a:p>
            <a:pPr marL="609600" indent="-609600"/>
            <a:r>
              <a:rPr lang="en-US" altLang="zh-CN" sz="1600" dirty="0">
                <a:latin typeface="微软雅黑" pitchFamily="34" charset="-122"/>
                <a:ea typeface="微软雅黑" pitchFamily="34" charset="-122"/>
              </a:rPr>
              <a:t>                          break ;</a:t>
            </a:r>
          </a:p>
          <a:p>
            <a:pPr marL="609600" indent="-609600"/>
            <a:r>
              <a:rPr lang="en-US" altLang="zh-CN" sz="1600" dirty="0">
                <a:latin typeface="微软雅黑" pitchFamily="34" charset="-122"/>
                <a:ea typeface="微软雅黑" pitchFamily="34" charset="-122"/>
              </a:rPr>
              <a:t>                 else if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 '\\') </a:t>
            </a:r>
          </a:p>
          <a:p>
            <a:pPr marL="609600" indent="-609600"/>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 </a:t>
            </a:r>
            <a:r>
              <a:rPr lang="en-US" altLang="zh-CN" sz="1600" dirty="0" err="1">
                <a:latin typeface="微软雅黑" pitchFamily="34" charset="-122"/>
                <a:ea typeface="微软雅黑" pitchFamily="34" charset="-122"/>
              </a:rPr>
              <a:t>NextChar</a:t>
            </a:r>
            <a:r>
              <a:rPr lang="en-US" altLang="zh-CN" sz="1600" dirty="0">
                <a:latin typeface="微软雅黑" pitchFamily="34" charset="-122"/>
                <a:ea typeface="微软雅黑" pitchFamily="34" charset="-122"/>
              </a:rPr>
              <a:t>(); </a:t>
            </a:r>
          </a:p>
          <a:p>
            <a:pPr marL="609600" indent="-609600"/>
            <a:r>
              <a:rPr lang="en-US" altLang="zh-CN" sz="1600" dirty="0">
                <a:latin typeface="微软雅黑" pitchFamily="34" charset="-122"/>
                <a:ea typeface="微软雅黑" pitchFamily="34" charset="-122"/>
              </a:rPr>
              <a:t>       }</a:t>
            </a:r>
          </a:p>
          <a:p>
            <a:pPr marL="609600" indent="-609600"/>
            <a:r>
              <a:rPr lang="en-US" altLang="zh-CN" sz="1600" dirty="0">
                <a:latin typeface="微软雅黑" pitchFamily="34" charset="-122"/>
                <a:ea typeface="微软雅黑" pitchFamily="34" charset="-122"/>
              </a:rPr>
              <a:t>      Errors++;</a:t>
            </a:r>
          </a:p>
          <a:p>
            <a:pPr marL="609600" indent="-609600"/>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cout</a:t>
            </a:r>
            <a:r>
              <a:rPr lang="en-US" altLang="zh-CN" sz="1600" dirty="0">
                <a:latin typeface="微软雅黑" pitchFamily="34" charset="-122"/>
                <a:ea typeface="微软雅黑" pitchFamily="34" charset="-122"/>
              </a:rPr>
              <a:t> &lt;&lt; "missing closing quote at line “    &lt;&lt; </a:t>
            </a:r>
            <a:r>
              <a:rPr lang="en-US" altLang="zh-CN" sz="1600" dirty="0" err="1">
                <a:latin typeface="微软雅黑" pitchFamily="34" charset="-122"/>
                <a:ea typeface="微软雅黑" pitchFamily="34" charset="-122"/>
              </a:rPr>
              <a:t>currentLine</a:t>
            </a:r>
            <a:r>
              <a:rPr lang="en-US" altLang="zh-CN" sz="1600" dirty="0">
                <a:latin typeface="微软雅黑" pitchFamily="34" charset="-122"/>
                <a:ea typeface="微软雅黑" pitchFamily="34" charset="-122"/>
              </a:rPr>
              <a:t> &lt;&lt; </a:t>
            </a:r>
            <a:r>
              <a:rPr lang="en-US" altLang="zh-CN" sz="1600" dirty="0" err="1">
                <a:latin typeface="微软雅黑" pitchFamily="34" charset="-122"/>
                <a:ea typeface="微软雅黑" pitchFamily="34" charset="-122"/>
              </a:rPr>
              <a:t>endl</a:t>
            </a:r>
            <a:r>
              <a:rPr lang="en-US" altLang="zh-CN" sz="1600" dirty="0">
                <a:latin typeface="微软雅黑" pitchFamily="34" charset="-122"/>
                <a:ea typeface="微软雅黑" pitchFamily="34" charset="-122"/>
              </a:rPr>
              <a:t>;</a:t>
            </a:r>
          </a:p>
          <a:p>
            <a:pPr marL="609600" indent="-609600"/>
            <a:r>
              <a:rPr lang="en-US" altLang="zh-CN" sz="1600" dirty="0">
                <a:latin typeface="微软雅黑" pitchFamily="34" charset="-122"/>
                <a:ea typeface="微软雅黑" pitchFamily="34" charset="-122"/>
              </a:rPr>
              <a:t> } </a:t>
            </a:r>
          </a:p>
        </p:txBody>
      </p:sp>
      <mc:AlternateContent xmlns:mc="http://schemas.openxmlformats.org/markup-compatibility/2006" xmlns:p14="http://schemas.microsoft.com/office/powerpoint/2010/main">
        <mc:Choice Requires="p14">
          <p:contentPart p14:bwMode="auto" r:id="rId3">
            <p14:nvContentPartPr>
              <p14:cNvPr id="38400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8400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矩形 34"/>
          <p:cNvSpPr>
            <a:spLocks noChangeArrowheads="1"/>
          </p:cNvSpPr>
          <p:nvPr/>
        </p:nvSpPr>
        <p:spPr bwMode="auto">
          <a:xfrm>
            <a:off x="539552" y="339502"/>
            <a:ext cx="7272337"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SkipComment</a:t>
            </a:r>
            <a:r>
              <a:rPr lang="zh-CN" altLang="en-US" b="1" dirty="0">
                <a:latin typeface="微软雅黑" pitchFamily="34" charset="-122"/>
                <a:ea typeface="微软雅黑" pitchFamily="34" charset="-122"/>
              </a:rPr>
              <a:t>函数的实现</a:t>
            </a:r>
          </a:p>
        </p:txBody>
      </p:sp>
      <p:sp>
        <p:nvSpPr>
          <p:cNvPr id="12" name="矩形 11"/>
          <p:cNvSpPr>
            <a:spLocks noChangeArrowheads="1"/>
          </p:cNvSpPr>
          <p:nvPr/>
        </p:nvSpPr>
        <p:spPr bwMode="auto">
          <a:xfrm>
            <a:off x="4823966" y="1059582"/>
            <a:ext cx="4320034" cy="3718967"/>
          </a:xfrm>
          <a:prstGeom prst="rect">
            <a:avLst/>
          </a:prstGeom>
          <a:noFill/>
          <a:ln w="9525">
            <a:noFill/>
            <a:miter lim="800000"/>
            <a:headEnd/>
            <a:tailEnd/>
          </a:ln>
        </p:spPr>
        <p:txBody>
          <a:bodyPr wrap="square">
            <a:spAutoFit/>
          </a:bodyPr>
          <a:lstStyle/>
          <a:p>
            <a:r>
              <a:rPr lang="zh-CN" altLang="en-US" sz="1800" dirty="0">
                <a:latin typeface="微软雅黑" pitchFamily="34" charset="-122"/>
                <a:ea typeface="微软雅黑" pitchFamily="34" charset="-122"/>
              </a:rPr>
              <a:t>伪代码</a:t>
            </a:r>
            <a:endParaRPr lang="en-US" altLang="zh-CN" sz="1800" dirty="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pPr>
              <a:spcBef>
                <a:spcPts val="200"/>
              </a:spcBef>
            </a:pPr>
            <a:r>
              <a:rPr lang="en-US" altLang="zh-CN" sz="1400" dirty="0">
                <a:latin typeface="微软雅黑" pitchFamily="34" charset="-122"/>
                <a:ea typeface="微软雅黑" pitchFamily="34" charset="-122"/>
              </a:rPr>
              <a:t>void </a:t>
            </a:r>
            <a:r>
              <a:rPr lang="en-US" altLang="zh-CN" sz="1400" dirty="0" err="1">
                <a:latin typeface="微软雅黑" pitchFamily="34" charset="-122"/>
                <a:ea typeface="微软雅黑" pitchFamily="34" charset="-122"/>
              </a:rPr>
              <a:t>SkipComment</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enum</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CommentType</a:t>
            </a:r>
            <a:r>
              <a:rPr lang="en-US" altLang="zh-CN" sz="1400" dirty="0">
                <a:latin typeface="微软雅黑" pitchFamily="34" charset="-122"/>
                <a:ea typeface="微软雅黑" pitchFamily="34" charset="-122"/>
              </a:rPr>
              <a:t> type)</a:t>
            </a:r>
          </a:p>
          <a:p>
            <a:pPr>
              <a:spcBef>
                <a:spcPts val="200"/>
              </a:spcBef>
            </a:pPr>
            <a:r>
              <a:rPr lang="en-US" altLang="zh-CN" sz="1400" dirty="0">
                <a:latin typeface="微软雅黑" pitchFamily="34" charset="-122"/>
                <a:ea typeface="微软雅黑" pitchFamily="34" charset="-122"/>
              </a:rPr>
              <a:t>{ </a:t>
            </a:r>
          </a:p>
          <a:p>
            <a:pPr>
              <a:spcBef>
                <a:spcPts val="200"/>
              </a:spcBef>
            </a:pPr>
            <a:r>
              <a:rPr lang="en-US" altLang="zh-CN" sz="1400" dirty="0">
                <a:latin typeface="微软雅黑" pitchFamily="34" charset="-122"/>
                <a:ea typeface="微软雅黑" pitchFamily="34" charset="-122"/>
              </a:rPr>
              <a:t>   if ( type = = </a:t>
            </a:r>
            <a:r>
              <a:rPr lang="en-US" altLang="zh-CN" sz="1400" dirty="0" err="1">
                <a:latin typeface="微软雅黑" pitchFamily="34" charset="-122"/>
                <a:ea typeface="微软雅黑" pitchFamily="34" charset="-122"/>
              </a:rPr>
              <a:t>SlashSlash</a:t>
            </a:r>
            <a:r>
              <a:rPr lang="en-US" altLang="zh-CN" sz="1400" dirty="0">
                <a:latin typeface="微软雅黑" pitchFamily="34" charset="-122"/>
                <a:ea typeface="微软雅黑" pitchFamily="34" charset="-122"/>
              </a:rPr>
              <a:t> ) </a:t>
            </a:r>
            <a:r>
              <a:rPr lang="zh-CN" altLang="en-US" sz="1400" dirty="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a:p>
            <a:pPr>
              <a:spcBef>
                <a:spcPts val="200"/>
              </a:spcBef>
            </a:pP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读文件，直到遇到换行符或文件结束符</a:t>
            </a:r>
            <a:endParaRPr lang="en-US" altLang="zh-CN" sz="1400" dirty="0">
              <a:latin typeface="微软雅黑" pitchFamily="34" charset="-122"/>
              <a:ea typeface="微软雅黑" pitchFamily="34" charset="-122"/>
            </a:endParaRPr>
          </a:p>
          <a:p>
            <a:pPr>
              <a:spcBef>
                <a:spcPts val="200"/>
              </a:spcBef>
            </a:pP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返回</a:t>
            </a:r>
            <a:endParaRPr lang="en-US" altLang="zh-CN" sz="1400" dirty="0">
              <a:latin typeface="微软雅黑" pitchFamily="34" charset="-122"/>
              <a:ea typeface="微软雅黑" pitchFamily="34" charset="-122"/>
            </a:endParaRPr>
          </a:p>
          <a:p>
            <a:pPr>
              <a:spcBef>
                <a:spcPts val="200"/>
              </a:spcBef>
            </a:pP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a:t>
            </a:r>
          </a:p>
          <a:p>
            <a:pPr>
              <a:spcBef>
                <a:spcPts val="200"/>
              </a:spcBef>
            </a:pPr>
            <a:r>
              <a:rPr lang="zh-CN" altLang="en-US" sz="1400" dirty="0">
                <a:latin typeface="微软雅黑" pitchFamily="34" charset="-122"/>
                <a:ea typeface="微软雅黑" pitchFamily="34" charset="-122"/>
              </a:rPr>
              <a:t>   </a:t>
            </a:r>
            <a:r>
              <a:rPr lang="en-US" altLang="zh-CN" sz="1400" dirty="0">
                <a:latin typeface="微软雅黑" pitchFamily="34" charset="-122"/>
                <a:ea typeface="微软雅黑" pitchFamily="34" charset="-122"/>
              </a:rPr>
              <a:t>flag = ‘ ‘;</a:t>
            </a:r>
          </a:p>
          <a:p>
            <a:pPr>
              <a:spcBef>
                <a:spcPts val="200"/>
              </a:spcBef>
            </a:pPr>
            <a:r>
              <a:rPr lang="en-US" altLang="zh-CN" sz="1400" dirty="0">
                <a:latin typeface="微软雅黑" pitchFamily="34" charset="-122"/>
                <a:ea typeface="微软雅黑" pitchFamily="34" charset="-122"/>
              </a:rPr>
              <a:t>   while (</a:t>
            </a:r>
            <a:r>
              <a:rPr lang="en-US" altLang="zh-CN" sz="1400" dirty="0" err="1">
                <a:latin typeface="微软雅黑" pitchFamily="34" charset="-122"/>
                <a:ea typeface="微软雅黑" pitchFamily="34" charset="-122"/>
              </a:rPr>
              <a:t>ch</a:t>
            </a:r>
            <a:r>
              <a:rPr lang="en-US" altLang="zh-CN" sz="1400" dirty="0">
                <a:latin typeface="微软雅黑" pitchFamily="34" charset="-122"/>
                <a:ea typeface="微软雅黑" pitchFamily="34" charset="-122"/>
              </a:rPr>
              <a:t> = </a:t>
            </a:r>
            <a:r>
              <a:rPr lang="zh-CN" altLang="en-US" sz="1400" dirty="0">
                <a:latin typeface="微软雅黑" pitchFamily="34" charset="-122"/>
                <a:ea typeface="微软雅黑" pitchFamily="34" charset="-122"/>
              </a:rPr>
              <a:t>从文件中读入一符号</a:t>
            </a:r>
            <a:r>
              <a:rPr lang="en-US" altLang="zh-CN" sz="1400" dirty="0">
                <a:latin typeface="微软雅黑" pitchFamily="34" charset="-122"/>
                <a:ea typeface="微软雅黑" pitchFamily="34" charset="-122"/>
              </a:rPr>
              <a:t>){</a:t>
            </a:r>
          </a:p>
          <a:p>
            <a:pPr>
              <a:spcBef>
                <a:spcPts val="200"/>
              </a:spcBef>
            </a:pPr>
            <a:r>
              <a:rPr lang="en-US" altLang="zh-CN" sz="1400" dirty="0">
                <a:latin typeface="微软雅黑" pitchFamily="34" charset="-122"/>
                <a:ea typeface="微软雅黑" pitchFamily="34" charset="-122"/>
              </a:rPr>
              <a:t>        if  </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flag == * &amp;&amp; </a:t>
            </a:r>
            <a:r>
              <a:rPr lang="en-US" altLang="zh-CN" sz="1400" dirty="0" err="1">
                <a:latin typeface="微软雅黑" pitchFamily="34" charset="-122"/>
                <a:ea typeface="微软雅黑" pitchFamily="34" charset="-122"/>
              </a:rPr>
              <a:t>ch</a:t>
            </a:r>
            <a:r>
              <a:rPr lang="en-US" altLang="zh-CN" sz="1400" dirty="0">
                <a:latin typeface="微软雅黑" pitchFamily="34" charset="-122"/>
                <a:ea typeface="微软雅黑" pitchFamily="34" charset="-122"/>
              </a:rPr>
              <a:t> == /</a:t>
            </a:r>
            <a:r>
              <a:rPr lang="zh-CN" altLang="en-US" sz="1400" dirty="0">
                <a:latin typeface="微软雅黑" pitchFamily="34" charset="-122"/>
                <a:ea typeface="微软雅黑" pitchFamily="34" charset="-122"/>
              </a:rPr>
              <a:t>）      返回</a:t>
            </a:r>
          </a:p>
          <a:p>
            <a:pPr>
              <a:spcBef>
                <a:spcPts val="200"/>
              </a:spcBef>
            </a:pPr>
            <a:r>
              <a:rPr lang="zh-CN" altLang="en-US" sz="1400" dirty="0">
                <a:latin typeface="微软雅黑" pitchFamily="34" charset="-122"/>
                <a:ea typeface="微软雅黑" pitchFamily="34" charset="-122"/>
              </a:rPr>
              <a:t>       </a:t>
            </a:r>
            <a:r>
              <a:rPr lang="en-US" altLang="zh-CN" sz="1400" dirty="0">
                <a:latin typeface="微软雅黑" pitchFamily="34" charset="-122"/>
                <a:ea typeface="微软雅黑" pitchFamily="34" charset="-122"/>
              </a:rPr>
              <a:t>flag = </a:t>
            </a:r>
            <a:r>
              <a:rPr lang="en-US" altLang="zh-CN" sz="1400" dirty="0" err="1">
                <a:latin typeface="微软雅黑" pitchFamily="34" charset="-122"/>
                <a:ea typeface="微软雅黑" pitchFamily="34" charset="-122"/>
              </a:rPr>
              <a:t>ch</a:t>
            </a:r>
            <a:r>
              <a:rPr lang="en-US" altLang="zh-CN" sz="1400" dirty="0">
                <a:latin typeface="微软雅黑" pitchFamily="34" charset="-122"/>
                <a:ea typeface="微软雅黑" pitchFamily="34" charset="-122"/>
              </a:rPr>
              <a:t>;</a:t>
            </a:r>
          </a:p>
          <a:p>
            <a:pPr>
              <a:spcBef>
                <a:spcPts val="200"/>
              </a:spcBef>
            </a:pPr>
            <a:r>
              <a:rPr lang="en-US" altLang="zh-CN" sz="1400" dirty="0">
                <a:latin typeface="微软雅黑" pitchFamily="34" charset="-122"/>
                <a:ea typeface="微软雅黑" pitchFamily="34" charset="-122"/>
              </a:rPr>
              <a:t>    }</a:t>
            </a:r>
          </a:p>
          <a:p>
            <a:pPr>
              <a:spcBef>
                <a:spcPts val="200"/>
              </a:spcBef>
            </a:pPr>
            <a:r>
              <a:rPr lang="en-US" altLang="zh-CN" sz="1400" dirty="0">
                <a:latin typeface="微软雅黑" pitchFamily="34" charset="-122"/>
                <a:ea typeface="微软雅黑" pitchFamily="34" charset="-122"/>
              </a:rPr>
              <a:t>    Errors++</a:t>
            </a:r>
            <a:r>
              <a:rPr lang="zh-CN" altLang="en-US" sz="1400" dirty="0">
                <a:latin typeface="微软雅黑" pitchFamily="34" charset="-122"/>
                <a:ea typeface="微软雅黑" pitchFamily="34" charset="-122"/>
              </a:rPr>
              <a:t>，输出出错信息</a:t>
            </a:r>
          </a:p>
          <a:p>
            <a:pPr>
              <a:spcBef>
                <a:spcPts val="200"/>
              </a:spcBef>
            </a:pPr>
            <a:r>
              <a:rPr lang="en-US" altLang="zh-CN" sz="1400" dirty="0">
                <a:latin typeface="微软雅黑" pitchFamily="34" charset="-122"/>
                <a:ea typeface="微软雅黑" pitchFamily="34" charset="-122"/>
              </a:rPr>
              <a:t>}</a:t>
            </a:r>
          </a:p>
        </p:txBody>
      </p:sp>
      <p:sp>
        <p:nvSpPr>
          <p:cNvPr id="87046" name="矩形 4"/>
          <p:cNvSpPr>
            <a:spLocks noChangeArrowheads="1"/>
          </p:cNvSpPr>
          <p:nvPr/>
        </p:nvSpPr>
        <p:spPr bwMode="auto">
          <a:xfrm>
            <a:off x="323850" y="987425"/>
            <a:ext cx="4248150" cy="3000375"/>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en-US" altLang="zh-CN" sz="1400" dirty="0" err="1">
                <a:latin typeface="微软雅黑" pitchFamily="34" charset="-122"/>
                <a:ea typeface="微软雅黑" pitchFamily="34" charset="-122"/>
              </a:rPr>
              <a:t>SkipComment</a:t>
            </a:r>
            <a:r>
              <a:rPr lang="zh-CN" altLang="en-US" sz="1400" dirty="0">
                <a:latin typeface="微软雅黑" pitchFamily="34" charset="-122"/>
                <a:ea typeface="微软雅黑" pitchFamily="34" charset="-122"/>
              </a:rPr>
              <a:t>有一个表示注释类型的参数。</a:t>
            </a:r>
          </a:p>
          <a:p>
            <a:pPr marL="358775" indent="-358775">
              <a:lnSpc>
                <a:spcPct val="150000"/>
              </a:lnSpc>
              <a:buFont typeface="Wingdings" pitchFamily="2" charset="2"/>
              <a:buChar char="l"/>
            </a:pPr>
            <a:r>
              <a:rPr lang="zh-CN" altLang="en-US" sz="1400" dirty="0">
                <a:latin typeface="微软雅黑" pitchFamily="34" charset="-122"/>
                <a:ea typeface="微软雅黑" pitchFamily="34" charset="-122"/>
              </a:rPr>
              <a:t>根据不同的注释类型完成跳过注释的任务：</a:t>
            </a:r>
          </a:p>
          <a:p>
            <a:pPr marL="815975" lvl="2" indent="-358775">
              <a:lnSpc>
                <a:spcPct val="150000"/>
              </a:lnSpc>
              <a:buFont typeface="Wingdings" pitchFamily="2" charset="2"/>
              <a:buChar char="Ø"/>
            </a:pPr>
            <a:r>
              <a:rPr lang="zh-CN" altLang="en-US" sz="1400" dirty="0">
                <a:latin typeface="微软雅黑" pitchFamily="34" charset="-122"/>
                <a:ea typeface="微软雅黑" pitchFamily="34" charset="-122"/>
              </a:rPr>
              <a:t>如果是以“</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开头的注释，则不断地读文件直到遇到换行或文件结束符</a:t>
            </a:r>
          </a:p>
          <a:p>
            <a:pPr marL="815975" lvl="2" indent="-358775">
              <a:lnSpc>
                <a:spcPct val="150000"/>
              </a:lnSpc>
              <a:buFont typeface="Wingdings" pitchFamily="2" charset="2"/>
              <a:buChar char="Ø"/>
            </a:pPr>
            <a:r>
              <a:rPr lang="zh-CN" altLang="en-US" sz="1400" dirty="0">
                <a:latin typeface="微软雅黑" pitchFamily="34" charset="-122"/>
                <a:ea typeface="微软雅黑" pitchFamily="34" charset="-122"/>
              </a:rPr>
              <a:t>如果是以“</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开头的注释，则必须读到“*</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为止。</a:t>
            </a:r>
          </a:p>
          <a:p>
            <a:pPr marL="815975" lvl="1" indent="-358775">
              <a:lnSpc>
                <a:spcPct val="150000"/>
              </a:lnSpc>
              <a:buFont typeface="Wingdings" pitchFamily="2" charset="2"/>
              <a:buChar char="Ø"/>
            </a:pPr>
            <a:r>
              <a:rPr lang="zh-CN" altLang="en-US" sz="1400" dirty="0">
                <a:latin typeface="微软雅黑" pitchFamily="34" charset="-122"/>
                <a:ea typeface="微软雅黑" pitchFamily="34" charset="-122"/>
              </a:rPr>
              <a:t>在第二种注释中，判断注释是否结束要判断连续的两个符号，因此用一个变量</a:t>
            </a:r>
            <a:r>
              <a:rPr lang="en-US" altLang="zh-CN" sz="1400" dirty="0">
                <a:latin typeface="微软雅黑" pitchFamily="34" charset="-122"/>
                <a:ea typeface="微软雅黑" pitchFamily="34" charset="-122"/>
              </a:rPr>
              <a:t>flag</a:t>
            </a:r>
            <a:r>
              <a:rPr lang="zh-CN" altLang="en-US" sz="1400" dirty="0">
                <a:latin typeface="微软雅黑" pitchFamily="34" charset="-122"/>
                <a:ea typeface="微软雅黑" pitchFamily="34" charset="-122"/>
              </a:rPr>
              <a:t>保存前一次读到的符号。 </a:t>
            </a:r>
          </a:p>
        </p:txBody>
      </p:sp>
      <mc:AlternateContent xmlns:mc="http://schemas.openxmlformats.org/markup-compatibility/2006" xmlns:p14="http://schemas.microsoft.com/office/powerpoint/2010/main">
        <mc:Choice Requires="p14">
          <p:contentPart p14:bwMode="auto" r:id="rId3">
            <p14:nvContentPartPr>
              <p14:cNvPr id="8704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704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矩形 34"/>
          <p:cNvSpPr>
            <a:spLocks noChangeArrowheads="1"/>
          </p:cNvSpPr>
          <p:nvPr/>
        </p:nvSpPr>
        <p:spPr bwMode="auto">
          <a:xfrm>
            <a:off x="611560" y="267494"/>
            <a:ext cx="7272337"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SkipComment</a:t>
            </a:r>
            <a:r>
              <a:rPr lang="zh-CN" altLang="en-US" b="1" dirty="0">
                <a:latin typeface="微软雅黑" pitchFamily="34" charset="-122"/>
                <a:ea typeface="微软雅黑" pitchFamily="34" charset="-122"/>
              </a:rPr>
              <a:t>函数的实现</a:t>
            </a:r>
          </a:p>
        </p:txBody>
      </p:sp>
      <p:sp>
        <p:nvSpPr>
          <p:cNvPr id="88069" name="矩形 11"/>
          <p:cNvSpPr>
            <a:spLocks noChangeArrowheads="1"/>
          </p:cNvSpPr>
          <p:nvPr/>
        </p:nvSpPr>
        <p:spPr bwMode="auto">
          <a:xfrm>
            <a:off x="755576" y="865406"/>
            <a:ext cx="7129463" cy="4278094"/>
          </a:xfrm>
          <a:prstGeom prst="rect">
            <a:avLst/>
          </a:prstGeom>
          <a:noFill/>
          <a:ln w="9525">
            <a:noFill/>
            <a:miter lim="800000"/>
            <a:headEnd/>
            <a:tailEnd/>
          </a:ln>
        </p:spPr>
        <p:txBody>
          <a:bodyPr>
            <a:spAutoFit/>
          </a:bodyPr>
          <a:lstStyle/>
          <a:p>
            <a:pPr marL="609600" indent="-609600"/>
            <a:r>
              <a:rPr lang="en-US" altLang="zh-CN" sz="1600" dirty="0">
                <a:latin typeface="微软雅黑" pitchFamily="34" charset="-122"/>
                <a:ea typeface="微软雅黑" pitchFamily="34" charset="-122"/>
              </a:rPr>
              <a:t>void balance::</a:t>
            </a:r>
            <a:r>
              <a:rPr lang="en-US" altLang="zh-CN" sz="1600" dirty="0" err="1">
                <a:latin typeface="微软雅黑" pitchFamily="34" charset="-122"/>
                <a:ea typeface="微软雅黑" pitchFamily="34" charset="-122"/>
              </a:rPr>
              <a:t>SkipComment</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enum</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CommentType</a:t>
            </a:r>
            <a:r>
              <a:rPr lang="en-US" altLang="zh-CN" sz="1600" dirty="0">
                <a:latin typeface="微软雅黑" pitchFamily="34" charset="-122"/>
                <a:ea typeface="微软雅黑" pitchFamily="34" charset="-122"/>
              </a:rPr>
              <a:t> type)</a:t>
            </a:r>
          </a:p>
          <a:p>
            <a:pPr marL="609600" indent="-609600"/>
            <a:r>
              <a:rPr lang="en-US" altLang="zh-CN" sz="1600" dirty="0">
                <a:latin typeface="微软雅黑" pitchFamily="34" charset="-122"/>
                <a:ea typeface="微软雅黑" pitchFamily="34" charset="-122"/>
              </a:rPr>
              <a:t>{</a:t>
            </a:r>
          </a:p>
          <a:p>
            <a:pPr marL="609600" indent="-609600"/>
            <a:r>
              <a:rPr lang="en-US" altLang="zh-CN" sz="1600" dirty="0">
                <a:latin typeface="微软雅黑" pitchFamily="34" charset="-122"/>
                <a:ea typeface="微软雅黑" pitchFamily="34" charset="-122"/>
              </a:rPr>
              <a:t>     char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flag; </a:t>
            </a:r>
          </a:p>
          <a:p>
            <a:pPr marL="609600" indent="-609600"/>
            <a:r>
              <a:rPr lang="en-US" altLang="zh-CN" sz="1600" dirty="0">
                <a:latin typeface="微软雅黑" pitchFamily="34" charset="-122"/>
                <a:ea typeface="微软雅黑" pitchFamily="34" charset="-122"/>
              </a:rPr>
              <a:t>     if ( type == </a:t>
            </a:r>
            <a:r>
              <a:rPr lang="en-US" altLang="zh-CN" sz="1600" dirty="0" err="1">
                <a:latin typeface="微软雅黑" pitchFamily="34" charset="-122"/>
                <a:ea typeface="微软雅黑" pitchFamily="34" charset="-122"/>
              </a:rPr>
              <a:t>SlashSlash</a:t>
            </a:r>
            <a:r>
              <a:rPr lang="en-US" altLang="zh-CN" sz="1600" dirty="0">
                <a:latin typeface="微软雅黑" pitchFamily="34" charset="-122"/>
                <a:ea typeface="微软雅黑" pitchFamily="34" charset="-122"/>
              </a:rPr>
              <a:t> ) {  </a:t>
            </a:r>
          </a:p>
          <a:p>
            <a:pPr marL="609600" indent="-609600"/>
            <a:r>
              <a:rPr lang="en-US" altLang="zh-CN" sz="1600" dirty="0">
                <a:latin typeface="微软雅黑" pitchFamily="34" charset="-122"/>
                <a:ea typeface="微软雅黑" pitchFamily="34" charset="-122"/>
              </a:rPr>
              <a:t>	while (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 </a:t>
            </a:r>
            <a:r>
              <a:rPr lang="en-US" altLang="zh-CN" sz="1600" dirty="0" err="1">
                <a:latin typeface="微软雅黑" pitchFamily="34" charset="-122"/>
                <a:ea typeface="微软雅黑" pitchFamily="34" charset="-122"/>
              </a:rPr>
              <a:t>NextChar</a:t>
            </a:r>
            <a:r>
              <a:rPr lang="en-US" altLang="zh-CN" sz="1600" dirty="0">
                <a:latin typeface="微软雅黑" pitchFamily="34" charset="-122"/>
                <a:ea typeface="微软雅黑" pitchFamily="34" charset="-122"/>
              </a:rPr>
              <a:t>()) &amp;&amp; (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 '\n') ) ;</a:t>
            </a:r>
          </a:p>
          <a:p>
            <a:pPr marL="609600" indent="-609600"/>
            <a:r>
              <a:rPr lang="en-US" altLang="zh-CN" sz="1600" dirty="0">
                <a:latin typeface="微软雅黑" pitchFamily="34" charset="-122"/>
                <a:ea typeface="微软雅黑" pitchFamily="34" charset="-122"/>
              </a:rPr>
              <a:t>	return;</a:t>
            </a:r>
          </a:p>
          <a:p>
            <a:pPr marL="609600" indent="-609600"/>
            <a:r>
              <a:rPr lang="en-US" altLang="zh-CN" sz="1600" dirty="0">
                <a:latin typeface="微软雅黑" pitchFamily="34" charset="-122"/>
                <a:ea typeface="微软雅黑" pitchFamily="34" charset="-122"/>
              </a:rPr>
              <a:t>     }</a:t>
            </a:r>
          </a:p>
          <a:p>
            <a:pPr marL="609600" indent="-609600"/>
            <a:endParaRPr lang="en-US" altLang="zh-CN" sz="1600" dirty="0">
              <a:latin typeface="微软雅黑" pitchFamily="34" charset="-122"/>
              <a:ea typeface="微软雅黑" pitchFamily="34" charset="-122"/>
            </a:endParaRPr>
          </a:p>
          <a:p>
            <a:pPr marL="609600" indent="-609600"/>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处理</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的情况</a:t>
            </a:r>
          </a:p>
          <a:p>
            <a:pPr marL="609600" indent="-609600"/>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flag = ' ';</a:t>
            </a:r>
          </a:p>
          <a:p>
            <a:pPr marL="609600" indent="-609600"/>
            <a:r>
              <a:rPr lang="en-US" altLang="zh-CN" sz="1600" dirty="0">
                <a:latin typeface="微软雅黑" pitchFamily="34" charset="-122"/>
                <a:ea typeface="微软雅黑" pitchFamily="34" charset="-122"/>
              </a:rPr>
              <a:t>     while(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 </a:t>
            </a:r>
            <a:r>
              <a:rPr lang="en-US" altLang="zh-CN" sz="1600" dirty="0" err="1">
                <a:latin typeface="微软雅黑" pitchFamily="34" charset="-122"/>
                <a:ea typeface="微软雅黑" pitchFamily="34" charset="-122"/>
              </a:rPr>
              <a:t>NextChar</a:t>
            </a:r>
            <a:r>
              <a:rPr lang="en-US" altLang="zh-CN" sz="1600" dirty="0">
                <a:latin typeface="微软雅黑" pitchFamily="34" charset="-122"/>
                <a:ea typeface="微软雅黑" pitchFamily="34" charset="-122"/>
              </a:rPr>
              <a:t>() ) != NULL){</a:t>
            </a:r>
          </a:p>
          <a:p>
            <a:pPr marL="609600" indent="-609600"/>
            <a:r>
              <a:rPr lang="en-US" altLang="zh-CN" sz="1600" dirty="0">
                <a:latin typeface="微软雅黑" pitchFamily="34" charset="-122"/>
                <a:ea typeface="微软雅黑" pitchFamily="34" charset="-122"/>
              </a:rPr>
              <a:t>	if ( flag == '*' &amp;&amp;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 '/' )  return;                  </a:t>
            </a:r>
          </a:p>
          <a:p>
            <a:pPr marL="609600" indent="-609600"/>
            <a:r>
              <a:rPr lang="en-US" altLang="zh-CN" sz="1600" dirty="0">
                <a:latin typeface="微软雅黑" pitchFamily="34" charset="-122"/>
                <a:ea typeface="微软雅黑" pitchFamily="34" charset="-122"/>
              </a:rPr>
              <a:t>	flag =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	   	          </a:t>
            </a:r>
          </a:p>
          <a:p>
            <a:pPr marL="609600" indent="-609600"/>
            <a:r>
              <a:rPr lang="en-US" altLang="zh-CN" sz="1600" dirty="0">
                <a:latin typeface="微软雅黑" pitchFamily="34" charset="-122"/>
                <a:ea typeface="微软雅黑" pitchFamily="34" charset="-122"/>
              </a:rPr>
              <a:t>     }</a:t>
            </a:r>
          </a:p>
          <a:p>
            <a:pPr marL="609600" indent="-609600"/>
            <a:r>
              <a:rPr lang="en-US" altLang="zh-CN" sz="1600" dirty="0">
                <a:latin typeface="微软雅黑" pitchFamily="34" charset="-122"/>
                <a:ea typeface="微软雅黑" pitchFamily="34" charset="-122"/>
              </a:rPr>
              <a:t>     Errors++;</a:t>
            </a:r>
          </a:p>
          <a:p>
            <a:pPr marL="609600" indent="-609600"/>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cout</a:t>
            </a:r>
            <a:r>
              <a:rPr lang="en-US" altLang="zh-CN" sz="1600" dirty="0">
                <a:latin typeface="微软雅黑" pitchFamily="34" charset="-122"/>
                <a:ea typeface="微软雅黑" pitchFamily="34" charset="-122"/>
              </a:rPr>
              <a:t> &lt;&lt; "Comment is </a:t>
            </a:r>
            <a:r>
              <a:rPr lang="en-US" altLang="zh-CN" sz="1600" dirty="0" err="1">
                <a:latin typeface="微软雅黑" pitchFamily="34" charset="-122"/>
                <a:ea typeface="微软雅黑" pitchFamily="34" charset="-122"/>
              </a:rPr>
              <a:t>unterminated</a:t>
            </a:r>
            <a:r>
              <a:rPr lang="en-US" altLang="zh-CN" sz="1600" dirty="0">
                <a:latin typeface="微软雅黑" pitchFamily="34" charset="-122"/>
                <a:ea typeface="微软雅黑" pitchFamily="34" charset="-122"/>
              </a:rPr>
              <a:t>!" &lt;&lt; </a:t>
            </a:r>
            <a:r>
              <a:rPr lang="en-US" altLang="zh-CN" sz="1600" dirty="0" err="1">
                <a:latin typeface="微软雅黑" pitchFamily="34" charset="-122"/>
                <a:ea typeface="微软雅黑" pitchFamily="34" charset="-122"/>
              </a:rPr>
              <a:t>endl</a:t>
            </a:r>
            <a:r>
              <a:rPr lang="en-US" altLang="zh-CN" sz="1600" dirty="0">
                <a:latin typeface="微软雅黑" pitchFamily="34" charset="-122"/>
                <a:ea typeface="微软雅黑" pitchFamily="34" charset="-122"/>
              </a:rPr>
              <a:t>; </a:t>
            </a:r>
          </a:p>
          <a:p>
            <a:pPr marL="609600" indent="-609600"/>
            <a:r>
              <a:rPr lang="en-US" altLang="zh-CN" sz="1600" dirty="0">
                <a:latin typeface="微软雅黑" pitchFamily="34" charset="-122"/>
                <a:ea typeface="微软雅黑" pitchFamily="34" charset="-122"/>
              </a:rPr>
              <a:t>} </a:t>
            </a:r>
          </a:p>
        </p:txBody>
      </p:sp>
      <mc:AlternateContent xmlns:mc="http://schemas.openxmlformats.org/markup-compatibility/2006" xmlns:p14="http://schemas.microsoft.com/office/powerpoint/2010/main">
        <mc:Choice Requires="p14">
          <p:contentPart p14:bwMode="auto" r:id="rId3">
            <p14:nvContentPartPr>
              <p14:cNvPr id="8806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806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矩形 34"/>
          <p:cNvSpPr>
            <a:spLocks noChangeArrowheads="1"/>
          </p:cNvSpPr>
          <p:nvPr/>
        </p:nvSpPr>
        <p:spPr bwMode="auto">
          <a:xfrm>
            <a:off x="683568" y="339502"/>
            <a:ext cx="7272337"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balance</a:t>
            </a:r>
            <a:r>
              <a:rPr lang="zh-CN" altLang="en-US" b="1" dirty="0">
                <a:latin typeface="微软雅黑" pitchFamily="34" charset="-122"/>
                <a:ea typeface="微软雅黑" pitchFamily="34" charset="-122"/>
              </a:rPr>
              <a:t>类的使用</a:t>
            </a:r>
          </a:p>
        </p:txBody>
      </p:sp>
      <p:sp>
        <p:nvSpPr>
          <p:cNvPr id="89093" name="矩形 11"/>
          <p:cNvSpPr>
            <a:spLocks noChangeArrowheads="1"/>
          </p:cNvSpPr>
          <p:nvPr/>
        </p:nvSpPr>
        <p:spPr bwMode="auto">
          <a:xfrm>
            <a:off x="611560" y="1203598"/>
            <a:ext cx="7129463" cy="2170112"/>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zh-CN" altLang="en-US" sz="1800" b="1" dirty="0">
                <a:latin typeface="楷体_GB2312" pitchFamily="49" charset="-122"/>
                <a:ea typeface="楷体_GB2312" pitchFamily="49" charset="-122"/>
              </a:rPr>
              <a:t>设计一程序，利用</a:t>
            </a:r>
            <a:r>
              <a:rPr lang="en-US" altLang="zh-CN" sz="1800" b="1" dirty="0">
                <a:latin typeface="楷体_GB2312" pitchFamily="49" charset="-122"/>
                <a:ea typeface="楷体_GB2312" pitchFamily="49" charset="-122"/>
              </a:rPr>
              <a:t>balance</a:t>
            </a:r>
            <a:r>
              <a:rPr lang="zh-CN" altLang="en-US" sz="1800" b="1" dirty="0">
                <a:latin typeface="楷体_GB2312" pitchFamily="49" charset="-122"/>
                <a:ea typeface="楷体_GB2312" pitchFamily="49" charset="-122"/>
              </a:rPr>
              <a:t>类检查源文件中的括号是否配对。</a:t>
            </a:r>
          </a:p>
          <a:p>
            <a:pPr marL="358775" indent="-358775">
              <a:lnSpc>
                <a:spcPct val="150000"/>
              </a:lnSpc>
              <a:buFont typeface="Wingdings" pitchFamily="2" charset="2"/>
              <a:buChar char="l"/>
            </a:pPr>
            <a:r>
              <a:rPr lang="zh-CN" altLang="en-US" sz="1800" b="1" dirty="0">
                <a:latin typeface="楷体_GB2312" pitchFamily="49" charset="-122"/>
                <a:ea typeface="楷体_GB2312" pitchFamily="49" charset="-122"/>
              </a:rPr>
              <a:t>它有两种执行方式：</a:t>
            </a:r>
          </a:p>
          <a:p>
            <a:pPr marL="815975" lvl="2" indent="-358775">
              <a:lnSpc>
                <a:spcPct val="150000"/>
              </a:lnSpc>
              <a:buFont typeface="Wingdings" pitchFamily="2" charset="2"/>
              <a:buChar char="Ø"/>
            </a:pPr>
            <a:r>
              <a:rPr lang="zh-CN" altLang="en-US" sz="1800" b="1" dirty="0">
                <a:latin typeface="楷体_GB2312" pitchFamily="49" charset="-122"/>
                <a:ea typeface="楷体_GB2312" pitchFamily="49" charset="-122"/>
              </a:rPr>
              <a:t>程序运行后，用户通过键盘输入需要检查的文件名；</a:t>
            </a:r>
          </a:p>
          <a:p>
            <a:pPr marL="815975" lvl="2" indent="-358775">
              <a:lnSpc>
                <a:spcPct val="150000"/>
              </a:lnSpc>
              <a:buFont typeface="Wingdings" pitchFamily="2" charset="2"/>
              <a:buChar char="Ø"/>
            </a:pPr>
            <a:r>
              <a:rPr lang="zh-CN" altLang="en-US" sz="1800" b="1" dirty="0">
                <a:latin typeface="楷体_GB2312" pitchFamily="49" charset="-122"/>
                <a:ea typeface="楷体_GB2312" pitchFamily="49" charset="-122"/>
              </a:rPr>
              <a:t>将要检查的源文件名作为命令行的参数，程序依次检查每个文件中的括号配对情况。 </a:t>
            </a:r>
          </a:p>
        </p:txBody>
      </p:sp>
      <mc:AlternateContent xmlns:mc="http://schemas.openxmlformats.org/markup-compatibility/2006" xmlns:p14="http://schemas.microsoft.com/office/powerpoint/2010/main">
        <mc:Choice Requires="p14">
          <p:contentPart p14:bwMode="auto" r:id="rId3">
            <p14:nvContentPartPr>
              <p14:cNvPr id="8909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909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矩形 34"/>
          <p:cNvSpPr>
            <a:spLocks noChangeArrowheads="1"/>
          </p:cNvSpPr>
          <p:nvPr/>
        </p:nvSpPr>
        <p:spPr bwMode="auto">
          <a:xfrm>
            <a:off x="467544" y="267494"/>
            <a:ext cx="7272337"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balance</a:t>
            </a:r>
            <a:r>
              <a:rPr lang="zh-CN" altLang="en-US" b="1" dirty="0">
                <a:latin typeface="微软雅黑" pitchFamily="34" charset="-122"/>
                <a:ea typeface="微软雅黑" pitchFamily="34" charset="-122"/>
              </a:rPr>
              <a:t>类的使用</a:t>
            </a:r>
          </a:p>
        </p:txBody>
      </p:sp>
      <p:sp>
        <p:nvSpPr>
          <p:cNvPr id="90117" name="矩形 11"/>
          <p:cNvSpPr>
            <a:spLocks noChangeArrowheads="1"/>
          </p:cNvSpPr>
          <p:nvPr/>
        </p:nvSpPr>
        <p:spPr bwMode="auto">
          <a:xfrm>
            <a:off x="395288" y="987425"/>
            <a:ext cx="3168650" cy="1816100"/>
          </a:xfrm>
          <a:prstGeom prst="rect">
            <a:avLst/>
          </a:prstGeom>
          <a:noFill/>
          <a:ln w="9525">
            <a:solidFill>
              <a:schemeClr val="tx1"/>
            </a:solidFill>
            <a:miter lim="800000"/>
            <a:headEnd/>
            <a:tailEnd/>
          </a:ln>
        </p:spPr>
        <p:txBody>
          <a:bodyPr>
            <a:spAutoFit/>
          </a:bodyPr>
          <a:lstStyle/>
          <a:p>
            <a:pPr marL="609600" indent="-609600"/>
            <a:r>
              <a:rPr lang="en-US" altLang="zh-CN" sz="1400">
                <a:latin typeface="微软雅黑" pitchFamily="34" charset="-122"/>
                <a:ea typeface="微软雅黑" pitchFamily="34" charset="-122"/>
              </a:rPr>
              <a:t>#include&lt;iostream&gt;</a:t>
            </a:r>
          </a:p>
          <a:p>
            <a:pPr marL="609600" indent="-609600"/>
            <a:r>
              <a:rPr lang="en-US" altLang="zh-CN" sz="1400">
                <a:latin typeface="微软雅黑" pitchFamily="34" charset="-122"/>
                <a:ea typeface="微软雅黑" pitchFamily="34" charset="-122"/>
              </a:rPr>
              <a:t>using namespace std;</a:t>
            </a:r>
          </a:p>
          <a:p>
            <a:pPr marL="609600" indent="-609600"/>
            <a:r>
              <a:rPr lang="en-US" altLang="zh-CN" sz="1400">
                <a:latin typeface="微软雅黑" pitchFamily="34" charset="-122"/>
                <a:ea typeface="微软雅黑" pitchFamily="34" charset="-122"/>
              </a:rPr>
              <a:t>#include "balance.h"</a:t>
            </a:r>
          </a:p>
          <a:p>
            <a:pPr marL="609600" indent="-609600"/>
            <a:r>
              <a:rPr lang="en-US" altLang="zh-CN" sz="1400">
                <a:latin typeface="微软雅黑" pitchFamily="34" charset="-122"/>
                <a:ea typeface="微软雅黑" pitchFamily="34" charset="-122"/>
              </a:rPr>
              <a:t>int main(int argc, const char **argv) </a:t>
            </a:r>
          </a:p>
          <a:p>
            <a:pPr marL="609600" indent="-609600"/>
            <a:r>
              <a:rPr lang="en-US" altLang="zh-CN" sz="1400">
                <a:latin typeface="微软雅黑" pitchFamily="34" charset="-122"/>
                <a:ea typeface="微软雅黑" pitchFamily="34" charset="-122"/>
              </a:rPr>
              <a:t>{</a:t>
            </a:r>
          </a:p>
          <a:p>
            <a:pPr marL="609600" indent="-609600"/>
            <a:r>
              <a:rPr lang="en-US" altLang="zh-CN" sz="1400">
                <a:latin typeface="微软雅黑" pitchFamily="34" charset="-122"/>
                <a:ea typeface="微软雅黑" pitchFamily="34" charset="-122"/>
              </a:rPr>
              <a:t>     char filename[80];</a:t>
            </a:r>
          </a:p>
          <a:p>
            <a:pPr marL="609600" indent="-609600"/>
            <a:r>
              <a:rPr lang="en-US" altLang="zh-CN" sz="1400">
                <a:latin typeface="微软雅黑" pitchFamily="34" charset="-122"/>
                <a:ea typeface="微软雅黑" pitchFamily="34" charset="-122"/>
              </a:rPr>
              <a:t>     balance *p;</a:t>
            </a:r>
          </a:p>
          <a:p>
            <a:pPr marL="609600" indent="-609600"/>
            <a:r>
              <a:rPr lang="en-US" altLang="zh-CN" sz="1400">
                <a:latin typeface="微软雅黑" pitchFamily="34" charset="-122"/>
                <a:ea typeface="微软雅黑" pitchFamily="34" charset="-122"/>
              </a:rPr>
              <a:t>     int result;</a:t>
            </a:r>
          </a:p>
        </p:txBody>
      </p:sp>
      <p:sp>
        <p:nvSpPr>
          <p:cNvPr id="90118" name="矩形 4"/>
          <p:cNvSpPr>
            <a:spLocks noChangeArrowheads="1"/>
          </p:cNvSpPr>
          <p:nvPr/>
        </p:nvSpPr>
        <p:spPr bwMode="auto">
          <a:xfrm>
            <a:off x="3995936" y="957739"/>
            <a:ext cx="4824785" cy="4185761"/>
          </a:xfrm>
          <a:prstGeom prst="rect">
            <a:avLst/>
          </a:prstGeom>
          <a:noFill/>
          <a:ln w="9525">
            <a:solidFill>
              <a:schemeClr val="tx1"/>
            </a:solidFill>
            <a:miter lim="800000"/>
            <a:headEnd/>
            <a:tailEnd/>
          </a:ln>
        </p:spPr>
        <p:txBody>
          <a:bodyPr wrap="square">
            <a:spAutoFit/>
          </a:bodyPr>
          <a:lstStyle/>
          <a:p>
            <a:pPr marL="609600" indent="-609600"/>
            <a:r>
              <a:rPr lang="en-US" altLang="zh-CN" sz="1400" dirty="0">
                <a:latin typeface="微软雅黑" pitchFamily="34" charset="-122"/>
                <a:ea typeface="微软雅黑" pitchFamily="34" charset="-122"/>
              </a:rPr>
              <a:t>  try { if ( </a:t>
            </a:r>
            <a:r>
              <a:rPr lang="en-US" altLang="zh-CN" sz="1400" dirty="0" err="1">
                <a:latin typeface="微软雅黑" pitchFamily="34" charset="-122"/>
                <a:ea typeface="微软雅黑" pitchFamily="34" charset="-122"/>
              </a:rPr>
              <a:t>argc</a:t>
            </a:r>
            <a:r>
              <a:rPr lang="en-US" altLang="zh-CN" sz="1400" dirty="0">
                <a:latin typeface="微软雅黑" pitchFamily="34" charset="-122"/>
                <a:ea typeface="微软雅黑" pitchFamily="34" charset="-122"/>
              </a:rPr>
              <a:t> == 1 ) {</a:t>
            </a:r>
          </a:p>
          <a:p>
            <a:pPr marL="609600" indent="-609600"/>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请输入文件名</a:t>
            </a:r>
            <a:r>
              <a:rPr lang="en-US" altLang="zh-CN" sz="1400" dirty="0">
                <a:latin typeface="微软雅黑" pitchFamily="34" charset="-122"/>
                <a:ea typeface="微软雅黑" pitchFamily="34" charset="-122"/>
              </a:rPr>
              <a:t>:";  </a:t>
            </a:r>
          </a:p>
          <a:p>
            <a:pPr marL="609600" indent="-609600"/>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cin</a:t>
            </a:r>
            <a:r>
              <a:rPr lang="en-US" altLang="zh-CN" sz="1400" dirty="0">
                <a:latin typeface="微软雅黑" pitchFamily="34" charset="-122"/>
                <a:ea typeface="微软雅黑" pitchFamily="34" charset="-122"/>
              </a:rPr>
              <a:t> &gt;&gt; filename;</a:t>
            </a:r>
          </a:p>
          <a:p>
            <a:pPr marL="609600" indent="-609600"/>
            <a:r>
              <a:rPr lang="en-US" altLang="zh-CN" sz="1400" dirty="0">
                <a:latin typeface="微软雅黑" pitchFamily="34" charset="-122"/>
                <a:ea typeface="微软雅黑" pitchFamily="34" charset="-122"/>
              </a:rPr>
              <a:t>	      p = new balance(filename);</a:t>
            </a:r>
          </a:p>
          <a:p>
            <a:pPr marL="609600" indent="-609600"/>
            <a:r>
              <a:rPr lang="en-US" altLang="zh-CN" sz="1400" dirty="0">
                <a:latin typeface="微软雅黑" pitchFamily="34" charset="-122"/>
                <a:ea typeface="微软雅黑" pitchFamily="34" charset="-122"/>
              </a:rPr>
              <a:t>	      result = p-&gt;</a:t>
            </a:r>
            <a:r>
              <a:rPr lang="en-US" altLang="zh-CN" sz="1400" dirty="0" err="1">
                <a:latin typeface="微软雅黑" pitchFamily="34" charset="-122"/>
                <a:ea typeface="微软雅黑" pitchFamily="34" charset="-122"/>
              </a:rPr>
              <a:t>CheckBalance</a:t>
            </a:r>
            <a:r>
              <a:rPr lang="en-US" altLang="zh-CN" sz="1400" dirty="0">
                <a:latin typeface="微软雅黑" pitchFamily="34" charset="-122"/>
                <a:ea typeface="微软雅黑" pitchFamily="34" charset="-122"/>
              </a:rPr>
              <a:t>();  delete p;</a:t>
            </a:r>
          </a:p>
          <a:p>
            <a:pPr marL="609600" indent="-609600"/>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共</a:t>
            </a:r>
            <a:r>
              <a:rPr lang="en-US" altLang="zh-CN" sz="1400" dirty="0">
                <a:latin typeface="微软雅黑" pitchFamily="34" charset="-122"/>
                <a:ea typeface="微软雅黑" pitchFamily="34" charset="-122"/>
              </a:rPr>
              <a:t>" &lt;&lt; result &lt;&lt; "</a:t>
            </a:r>
            <a:r>
              <a:rPr lang="zh-CN" altLang="en-US" sz="1400" dirty="0">
                <a:latin typeface="微软雅黑" pitchFamily="34" charset="-122"/>
                <a:ea typeface="微软雅黑" pitchFamily="34" charset="-122"/>
              </a:rPr>
              <a:t>个错</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  	      return 0;</a:t>
            </a:r>
          </a:p>
          <a:p>
            <a:pPr marL="609600" indent="-609600"/>
            <a:r>
              <a:rPr lang="en-US" altLang="zh-CN" sz="1400" dirty="0">
                <a:latin typeface="微软雅黑" pitchFamily="34" charset="-122"/>
                <a:ea typeface="微软雅黑" pitchFamily="34" charset="-122"/>
              </a:rPr>
              <a:t>           }</a:t>
            </a:r>
          </a:p>
          <a:p>
            <a:pPr marL="609600" indent="-609600"/>
            <a:r>
              <a:rPr lang="en-US" altLang="zh-CN" sz="1400" dirty="0">
                <a:latin typeface="微软雅黑" pitchFamily="34" charset="-122"/>
                <a:ea typeface="微软雅黑" pitchFamily="34" charset="-122"/>
              </a:rPr>
              <a:t>          while(--</a:t>
            </a:r>
            <a:r>
              <a:rPr lang="en-US" altLang="zh-CN" sz="1400" dirty="0" err="1">
                <a:latin typeface="微软雅黑" pitchFamily="34" charset="-122"/>
                <a:ea typeface="微软雅黑" pitchFamily="34" charset="-122"/>
              </a:rPr>
              <a:t>argc</a:t>
            </a:r>
            <a:r>
              <a:rPr lang="en-US" altLang="zh-CN" sz="1400" dirty="0">
                <a:latin typeface="微软雅黑" pitchFamily="34" charset="-122"/>
                <a:ea typeface="微软雅黑" pitchFamily="34" charset="-122"/>
              </a:rPr>
              <a:t> ) {</a:t>
            </a:r>
          </a:p>
          <a:p>
            <a:pPr marL="609600" indent="-609600"/>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检查文件 </a:t>
            </a:r>
            <a:r>
              <a:rPr lang="en-US" altLang="zh-CN" sz="1400" dirty="0">
                <a:latin typeface="微软雅黑" pitchFamily="34" charset="-122"/>
                <a:ea typeface="微软雅黑" pitchFamily="34" charset="-122"/>
              </a:rPr>
              <a:t>"&lt;&lt; *++</a:t>
            </a:r>
            <a:r>
              <a:rPr lang="en-US" altLang="zh-CN" sz="1400" dirty="0" err="1">
                <a:latin typeface="微软雅黑" pitchFamily="34" charset="-122"/>
                <a:ea typeface="微软雅黑" pitchFamily="34" charset="-122"/>
              </a:rPr>
              <a:t>argv</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	      p = new balance(*</a:t>
            </a:r>
            <a:r>
              <a:rPr lang="en-US" altLang="zh-CN" sz="1400" dirty="0" err="1">
                <a:latin typeface="微软雅黑" pitchFamily="34" charset="-122"/>
                <a:ea typeface="微软雅黑" pitchFamily="34" charset="-122"/>
              </a:rPr>
              <a:t>argv</a:t>
            </a:r>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	      result = p-&gt;</a:t>
            </a:r>
            <a:r>
              <a:rPr lang="en-US" altLang="zh-CN" sz="1400" dirty="0" err="1">
                <a:latin typeface="微软雅黑" pitchFamily="34" charset="-122"/>
                <a:ea typeface="微软雅黑" pitchFamily="34" charset="-122"/>
              </a:rPr>
              <a:t>CheckBalance</a:t>
            </a:r>
            <a:r>
              <a:rPr lang="en-US" altLang="zh-CN" sz="1400" dirty="0">
                <a:latin typeface="微软雅黑" pitchFamily="34" charset="-122"/>
                <a:ea typeface="微软雅黑" pitchFamily="34" charset="-122"/>
              </a:rPr>
              <a:t>();   </a:t>
            </a:r>
          </a:p>
          <a:p>
            <a:pPr marL="609600" indent="-609600"/>
            <a:r>
              <a:rPr lang="en-US" altLang="zh-CN" sz="1400" dirty="0">
                <a:latin typeface="微软雅黑" pitchFamily="34" charset="-122"/>
                <a:ea typeface="微软雅黑" pitchFamily="34" charset="-122"/>
              </a:rPr>
              <a:t>                 delete p;</a:t>
            </a:r>
          </a:p>
          <a:p>
            <a:pPr marL="609600" indent="-609600"/>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共</a:t>
            </a:r>
            <a:r>
              <a:rPr lang="en-US" altLang="zh-CN" sz="1400" dirty="0">
                <a:latin typeface="微软雅黑" pitchFamily="34" charset="-122"/>
                <a:ea typeface="微软雅黑" pitchFamily="34" charset="-122"/>
              </a:rPr>
              <a:t>" &lt;&lt; result &lt;&lt; "</a:t>
            </a:r>
            <a:r>
              <a:rPr lang="zh-CN" altLang="en-US" sz="1400" dirty="0">
                <a:latin typeface="微软雅黑" pitchFamily="34" charset="-122"/>
                <a:ea typeface="微软雅黑" pitchFamily="34" charset="-122"/>
              </a:rPr>
              <a:t>个错</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	  }</a:t>
            </a:r>
          </a:p>
          <a:p>
            <a:pPr marL="609600" indent="-609600"/>
            <a:r>
              <a:rPr lang="en-US" altLang="zh-CN" sz="1400" dirty="0">
                <a:latin typeface="微软雅黑" pitchFamily="34" charset="-122"/>
                <a:ea typeface="微软雅黑" pitchFamily="34" charset="-122"/>
              </a:rPr>
              <a:t>    } catch (</a:t>
            </a:r>
            <a:r>
              <a:rPr lang="en-US" altLang="zh-CN" sz="1400" dirty="0" err="1">
                <a:latin typeface="微软雅黑" pitchFamily="34" charset="-122"/>
                <a:ea typeface="微软雅黑" pitchFamily="34" charset="-122"/>
              </a:rPr>
              <a:t>noFile</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"no such file"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  }</a:t>
            </a:r>
          </a:p>
          <a:p>
            <a:pPr marL="609600" indent="-609600"/>
            <a:endParaRPr lang="en-US" altLang="zh-CN" sz="1400" dirty="0">
              <a:latin typeface="微软雅黑" pitchFamily="34" charset="-122"/>
              <a:ea typeface="微软雅黑" pitchFamily="34" charset="-122"/>
            </a:endParaRPr>
          </a:p>
          <a:p>
            <a:pPr marL="609600" indent="-609600"/>
            <a:r>
              <a:rPr lang="en-US" altLang="zh-CN" sz="1400" dirty="0">
                <a:latin typeface="微软雅黑" pitchFamily="34" charset="-122"/>
                <a:ea typeface="微软雅黑" pitchFamily="34" charset="-122"/>
              </a:rPr>
              <a:t>   return 0;</a:t>
            </a:r>
          </a:p>
          <a:p>
            <a:pPr marL="609600" indent="-609600"/>
            <a:r>
              <a:rPr lang="en-US" altLang="zh-CN" sz="1400" dirty="0">
                <a:latin typeface="微软雅黑" pitchFamily="34" charset="-122"/>
                <a:ea typeface="微软雅黑" pitchFamily="34" charset="-122"/>
              </a:rPr>
              <a:t>} </a:t>
            </a:r>
          </a:p>
        </p:txBody>
      </p:sp>
      <mc:AlternateContent xmlns:mc="http://schemas.openxmlformats.org/markup-compatibility/2006" xmlns:p14="http://schemas.microsoft.com/office/powerpoint/2010/main">
        <mc:Choice Requires="p14">
          <p:contentPart p14:bwMode="auto" r:id="rId3">
            <p14:nvContentPartPr>
              <p14:cNvPr id="9011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011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矩形 34"/>
          <p:cNvSpPr>
            <a:spLocks noChangeArrowheads="1"/>
          </p:cNvSpPr>
          <p:nvPr/>
        </p:nvSpPr>
        <p:spPr bwMode="auto">
          <a:xfrm>
            <a:off x="827584"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构造函数的实现</a:t>
            </a:r>
            <a:endParaRPr lang="zh-CN" altLang="en-US" dirty="0">
              <a:latin typeface="微软雅黑" pitchFamily="34" charset="-122"/>
              <a:ea typeface="微软雅黑" pitchFamily="34" charset="-122"/>
            </a:endParaRPr>
          </a:p>
        </p:txBody>
      </p:sp>
      <p:sp>
        <p:nvSpPr>
          <p:cNvPr id="7173" name="文本框 29"/>
          <p:cNvSpPr txBox="1">
            <a:spLocks noChangeArrowheads="1"/>
          </p:cNvSpPr>
          <p:nvPr/>
        </p:nvSpPr>
        <p:spPr bwMode="auto">
          <a:xfrm>
            <a:off x="1042988" y="2571750"/>
            <a:ext cx="3313112" cy="2316163"/>
          </a:xfrm>
          <a:prstGeom prst="rect">
            <a:avLst/>
          </a:prstGeom>
          <a:noFill/>
          <a:ln w="9525">
            <a:noFill/>
            <a:miter lim="800000"/>
            <a:headEnd/>
            <a:tailEnd/>
          </a:ln>
        </p:spPr>
        <p:txBody>
          <a:bodyPr>
            <a:spAutoFit/>
          </a:bodyPr>
          <a:lstStyle/>
          <a:p>
            <a:pPr marL="609600" indent="-609600">
              <a:lnSpc>
                <a:spcPct val="150000"/>
              </a:lnSpc>
            </a:pPr>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nb-NO" altLang="zh-CN" sz="1400" b="1" dirty="0">
              <a:ea typeface="楷体_GB2312" pitchFamily="49" charset="-122"/>
            </a:endParaRPr>
          </a:p>
          <a:p>
            <a:pPr marL="609600" indent="-609600">
              <a:lnSpc>
                <a:spcPct val="150000"/>
              </a:lnSpc>
            </a:pPr>
            <a:r>
              <a:rPr lang="nb-NO" altLang="zh-CN" sz="1400" b="1" dirty="0">
                <a:ea typeface="楷体_GB2312" pitchFamily="49" charset="-122"/>
              </a:rPr>
              <a:t>seqList&lt;elemType&gt;::seqList(int initSize)</a:t>
            </a:r>
            <a:endParaRPr lang="en-US" altLang="zh-CN" sz="1400" b="1" dirty="0">
              <a:ea typeface="楷体_GB2312" pitchFamily="49" charset="-122"/>
            </a:endParaRPr>
          </a:p>
          <a:p>
            <a:pPr marL="609600" indent="-609600">
              <a:lnSpc>
                <a:spcPct val="150000"/>
              </a:lnSpc>
            </a:pPr>
            <a:r>
              <a:rPr lang="en-US" altLang="zh-CN" sz="1400" b="1" dirty="0">
                <a:ea typeface="楷体_GB2312" pitchFamily="49" charset="-122"/>
              </a:rPr>
              <a:t>{</a:t>
            </a:r>
          </a:p>
          <a:p>
            <a:pPr marL="609600" indent="-609600">
              <a:lnSpc>
                <a:spcPct val="150000"/>
              </a:lnSpc>
            </a:pPr>
            <a:r>
              <a:rPr lang="en-US" altLang="zh-CN" sz="1400" b="1" dirty="0">
                <a:ea typeface="楷体_GB2312" pitchFamily="49" charset="-122"/>
              </a:rPr>
              <a:t>      data = new </a:t>
            </a:r>
            <a:r>
              <a:rPr lang="en-US" altLang="zh-CN" sz="1400" b="1" dirty="0" err="1">
                <a:ea typeface="楷体_GB2312" pitchFamily="49" charset="-122"/>
              </a:rPr>
              <a:t>elemType</a:t>
            </a:r>
            <a:r>
              <a:rPr lang="en-US" altLang="zh-CN" sz="1400" b="1" dirty="0">
                <a:ea typeface="楷体_GB2312" pitchFamily="49" charset="-122"/>
              </a:rPr>
              <a:t>[</a:t>
            </a:r>
            <a:r>
              <a:rPr lang="en-US" altLang="zh-CN" sz="1400" b="1" dirty="0" err="1">
                <a:ea typeface="楷体_GB2312" pitchFamily="49" charset="-122"/>
              </a:rPr>
              <a:t>initSize</a:t>
            </a:r>
            <a:r>
              <a:rPr lang="en-US" altLang="zh-CN" sz="1400" b="1" dirty="0">
                <a:ea typeface="楷体_GB2312" pitchFamily="49" charset="-122"/>
              </a:rPr>
              <a:t>]; </a:t>
            </a:r>
          </a:p>
          <a:p>
            <a:pPr marL="609600" indent="-609600">
              <a:lnSpc>
                <a:spcPct val="150000"/>
              </a:lnSpc>
            </a:pPr>
            <a:r>
              <a:rPr lang="en-US" altLang="zh-CN" sz="1400" b="1" dirty="0">
                <a:ea typeface="楷体_GB2312" pitchFamily="49" charset="-122"/>
              </a:rPr>
              <a:t>      </a:t>
            </a:r>
            <a:r>
              <a:rPr lang="en-US" altLang="zh-CN" sz="1400" b="1" dirty="0" err="1">
                <a:ea typeface="楷体_GB2312" pitchFamily="49" charset="-122"/>
              </a:rPr>
              <a:t>maxSize</a:t>
            </a:r>
            <a:r>
              <a:rPr lang="en-US" altLang="zh-CN" sz="1400" b="1" dirty="0">
                <a:ea typeface="楷体_GB2312" pitchFamily="49" charset="-122"/>
              </a:rPr>
              <a:t> = </a:t>
            </a:r>
            <a:r>
              <a:rPr lang="en-US" altLang="zh-CN" sz="1400" b="1" dirty="0" err="1">
                <a:ea typeface="楷体_GB2312" pitchFamily="49" charset="-122"/>
              </a:rPr>
              <a:t>initSize</a:t>
            </a:r>
            <a:r>
              <a:rPr lang="en-US" altLang="zh-CN" sz="1400" b="1" dirty="0">
                <a:ea typeface="楷体_GB2312" pitchFamily="49" charset="-122"/>
              </a:rPr>
              <a:t>; </a:t>
            </a:r>
          </a:p>
          <a:p>
            <a:pPr marL="609600" indent="-609600">
              <a:lnSpc>
                <a:spcPct val="150000"/>
              </a:lnSpc>
            </a:pPr>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 = 0;</a:t>
            </a:r>
          </a:p>
          <a:p>
            <a:pPr marL="609600" indent="-609600">
              <a:lnSpc>
                <a:spcPct val="150000"/>
              </a:lnSpc>
            </a:pPr>
            <a:r>
              <a:rPr lang="en-US" altLang="zh-CN" sz="1400" b="1" dirty="0">
                <a:ea typeface="楷体_GB2312" pitchFamily="49" charset="-122"/>
              </a:rPr>
              <a:t>} </a:t>
            </a:r>
          </a:p>
        </p:txBody>
      </p:sp>
      <p:grpSp>
        <p:nvGrpSpPr>
          <p:cNvPr id="2" name="Group 39"/>
          <p:cNvGrpSpPr>
            <a:grpSpLocks/>
          </p:cNvGrpSpPr>
          <p:nvPr/>
        </p:nvGrpSpPr>
        <p:grpSpPr bwMode="auto">
          <a:xfrm>
            <a:off x="1116013" y="1635125"/>
            <a:ext cx="5688012" cy="749300"/>
            <a:chOff x="1429" y="3046"/>
            <a:chExt cx="4219" cy="870"/>
          </a:xfrm>
        </p:grpSpPr>
        <p:sp>
          <p:nvSpPr>
            <p:cNvPr id="7176" name="Rectangle 5"/>
            <p:cNvSpPr>
              <a:spLocks noChangeArrowheads="1"/>
            </p:cNvSpPr>
            <p:nvPr/>
          </p:nvSpPr>
          <p:spPr bwMode="auto">
            <a:xfrm>
              <a:off x="5226" y="3590"/>
              <a:ext cx="422" cy="326"/>
            </a:xfrm>
            <a:prstGeom prst="rect">
              <a:avLst/>
            </a:prstGeom>
            <a:noFill/>
            <a:ln w="28575">
              <a:noFill/>
              <a:miter lim="800000"/>
              <a:headEnd/>
              <a:tailEnd/>
            </a:ln>
          </p:spPr>
          <p:txBody>
            <a:bodyPr/>
            <a:lstStyle/>
            <a:p>
              <a:pPr>
                <a:spcBef>
                  <a:spcPct val="20000"/>
                </a:spcBef>
              </a:pPr>
              <a:endParaRPr lang="zh-CN" altLang="zh-CN" sz="1400"/>
            </a:p>
          </p:txBody>
        </p:sp>
        <p:sp>
          <p:nvSpPr>
            <p:cNvPr id="7177" name="Rectangle 6"/>
            <p:cNvSpPr>
              <a:spLocks noChangeArrowheads="1"/>
            </p:cNvSpPr>
            <p:nvPr/>
          </p:nvSpPr>
          <p:spPr bwMode="auto">
            <a:xfrm>
              <a:off x="4804" y="3590"/>
              <a:ext cx="422" cy="326"/>
            </a:xfrm>
            <a:prstGeom prst="rect">
              <a:avLst/>
            </a:prstGeom>
            <a:noFill/>
            <a:ln w="28575">
              <a:noFill/>
              <a:miter lim="800000"/>
              <a:headEnd/>
              <a:tailEnd/>
            </a:ln>
          </p:spPr>
          <p:txBody>
            <a:bodyPr/>
            <a:lstStyle/>
            <a:p>
              <a:pPr>
                <a:spcBef>
                  <a:spcPct val="20000"/>
                </a:spcBef>
              </a:pPr>
              <a:endParaRPr lang="zh-CN" altLang="zh-CN" sz="1400"/>
            </a:p>
          </p:txBody>
        </p:sp>
        <p:sp>
          <p:nvSpPr>
            <p:cNvPr id="7178" name="Rectangle 7"/>
            <p:cNvSpPr>
              <a:spLocks noChangeArrowheads="1"/>
            </p:cNvSpPr>
            <p:nvPr/>
          </p:nvSpPr>
          <p:spPr bwMode="auto">
            <a:xfrm>
              <a:off x="4382" y="3590"/>
              <a:ext cx="422" cy="326"/>
            </a:xfrm>
            <a:prstGeom prst="rect">
              <a:avLst/>
            </a:prstGeom>
            <a:noFill/>
            <a:ln w="28575">
              <a:noFill/>
              <a:miter lim="800000"/>
              <a:headEnd/>
              <a:tailEnd/>
            </a:ln>
          </p:spPr>
          <p:txBody>
            <a:bodyPr/>
            <a:lstStyle/>
            <a:p>
              <a:pPr>
                <a:spcBef>
                  <a:spcPct val="20000"/>
                </a:spcBef>
              </a:pPr>
              <a:endParaRPr lang="zh-CN" altLang="zh-CN" sz="1400"/>
            </a:p>
          </p:txBody>
        </p:sp>
        <p:sp>
          <p:nvSpPr>
            <p:cNvPr id="7179" name="Rectangle 8"/>
            <p:cNvSpPr>
              <a:spLocks noChangeArrowheads="1"/>
            </p:cNvSpPr>
            <p:nvPr/>
          </p:nvSpPr>
          <p:spPr bwMode="auto">
            <a:xfrm>
              <a:off x="3961" y="3590"/>
              <a:ext cx="421" cy="326"/>
            </a:xfrm>
            <a:prstGeom prst="rect">
              <a:avLst/>
            </a:prstGeom>
            <a:noFill/>
            <a:ln w="28575">
              <a:noFill/>
              <a:miter lim="800000"/>
              <a:headEnd/>
              <a:tailEnd/>
            </a:ln>
          </p:spPr>
          <p:txBody>
            <a:bodyPr/>
            <a:lstStyle/>
            <a:p>
              <a:pPr>
                <a:spcBef>
                  <a:spcPct val="20000"/>
                </a:spcBef>
              </a:pPr>
              <a:endParaRPr lang="zh-CN" altLang="zh-CN" sz="1400"/>
            </a:p>
          </p:txBody>
        </p:sp>
        <p:sp>
          <p:nvSpPr>
            <p:cNvPr id="7180" name="Line 15"/>
            <p:cNvSpPr>
              <a:spLocks noChangeShapeType="1"/>
            </p:cNvSpPr>
            <p:nvPr/>
          </p:nvSpPr>
          <p:spPr bwMode="auto">
            <a:xfrm>
              <a:off x="1429" y="3590"/>
              <a:ext cx="4219" cy="0"/>
            </a:xfrm>
            <a:prstGeom prst="line">
              <a:avLst/>
            </a:prstGeom>
            <a:noFill/>
            <a:ln w="28575" cap="sq">
              <a:solidFill>
                <a:schemeClr val="tx1"/>
              </a:solidFill>
              <a:round/>
              <a:headEnd/>
              <a:tailEnd/>
            </a:ln>
          </p:spPr>
          <p:txBody>
            <a:bodyPr wrap="none"/>
            <a:lstStyle/>
            <a:p>
              <a:endParaRPr lang="zh-CN" altLang="en-US"/>
            </a:p>
          </p:txBody>
        </p:sp>
        <p:sp>
          <p:nvSpPr>
            <p:cNvPr id="7181" name="Line 16"/>
            <p:cNvSpPr>
              <a:spLocks noChangeShapeType="1"/>
            </p:cNvSpPr>
            <p:nvPr/>
          </p:nvSpPr>
          <p:spPr bwMode="auto">
            <a:xfrm>
              <a:off x="1429" y="3916"/>
              <a:ext cx="4219" cy="0"/>
            </a:xfrm>
            <a:prstGeom prst="line">
              <a:avLst/>
            </a:prstGeom>
            <a:noFill/>
            <a:ln w="28575" cap="sq">
              <a:solidFill>
                <a:schemeClr val="tx1"/>
              </a:solidFill>
              <a:round/>
              <a:headEnd/>
              <a:tailEnd/>
            </a:ln>
          </p:spPr>
          <p:txBody>
            <a:bodyPr wrap="none"/>
            <a:lstStyle/>
            <a:p>
              <a:endParaRPr lang="zh-CN" altLang="en-US"/>
            </a:p>
          </p:txBody>
        </p:sp>
        <p:sp>
          <p:nvSpPr>
            <p:cNvPr id="7182" name="Line 17"/>
            <p:cNvSpPr>
              <a:spLocks noChangeShapeType="1"/>
            </p:cNvSpPr>
            <p:nvPr/>
          </p:nvSpPr>
          <p:spPr bwMode="auto">
            <a:xfrm>
              <a:off x="1429" y="3590"/>
              <a:ext cx="0" cy="326"/>
            </a:xfrm>
            <a:prstGeom prst="line">
              <a:avLst/>
            </a:prstGeom>
            <a:noFill/>
            <a:ln w="28575" cap="sq">
              <a:solidFill>
                <a:schemeClr val="tx1"/>
              </a:solidFill>
              <a:round/>
              <a:headEnd/>
              <a:tailEnd/>
            </a:ln>
          </p:spPr>
          <p:txBody>
            <a:bodyPr wrap="none"/>
            <a:lstStyle/>
            <a:p>
              <a:endParaRPr lang="zh-CN" altLang="en-US"/>
            </a:p>
          </p:txBody>
        </p:sp>
        <p:sp>
          <p:nvSpPr>
            <p:cNvPr id="7183" name="Line 18"/>
            <p:cNvSpPr>
              <a:spLocks noChangeShapeType="1"/>
            </p:cNvSpPr>
            <p:nvPr/>
          </p:nvSpPr>
          <p:spPr bwMode="auto">
            <a:xfrm>
              <a:off x="1851" y="3590"/>
              <a:ext cx="0" cy="326"/>
            </a:xfrm>
            <a:prstGeom prst="line">
              <a:avLst/>
            </a:prstGeom>
            <a:noFill/>
            <a:ln w="28575">
              <a:solidFill>
                <a:schemeClr val="tx1"/>
              </a:solidFill>
              <a:round/>
              <a:headEnd/>
              <a:tailEnd/>
            </a:ln>
          </p:spPr>
          <p:txBody>
            <a:bodyPr wrap="none"/>
            <a:lstStyle/>
            <a:p>
              <a:endParaRPr lang="zh-CN" altLang="en-US"/>
            </a:p>
          </p:txBody>
        </p:sp>
        <p:sp>
          <p:nvSpPr>
            <p:cNvPr id="7184" name="Line 19"/>
            <p:cNvSpPr>
              <a:spLocks noChangeShapeType="1"/>
            </p:cNvSpPr>
            <p:nvPr/>
          </p:nvSpPr>
          <p:spPr bwMode="auto">
            <a:xfrm>
              <a:off x="2273" y="3590"/>
              <a:ext cx="0" cy="326"/>
            </a:xfrm>
            <a:prstGeom prst="line">
              <a:avLst/>
            </a:prstGeom>
            <a:noFill/>
            <a:ln w="28575">
              <a:solidFill>
                <a:schemeClr val="tx1"/>
              </a:solidFill>
              <a:round/>
              <a:headEnd/>
              <a:tailEnd/>
            </a:ln>
          </p:spPr>
          <p:txBody>
            <a:bodyPr wrap="none"/>
            <a:lstStyle/>
            <a:p>
              <a:endParaRPr lang="zh-CN" altLang="en-US"/>
            </a:p>
          </p:txBody>
        </p:sp>
        <p:sp>
          <p:nvSpPr>
            <p:cNvPr id="7185" name="Line 20"/>
            <p:cNvSpPr>
              <a:spLocks noChangeShapeType="1"/>
            </p:cNvSpPr>
            <p:nvPr/>
          </p:nvSpPr>
          <p:spPr bwMode="auto">
            <a:xfrm>
              <a:off x="2695" y="3590"/>
              <a:ext cx="0" cy="326"/>
            </a:xfrm>
            <a:prstGeom prst="line">
              <a:avLst/>
            </a:prstGeom>
            <a:noFill/>
            <a:ln w="28575">
              <a:solidFill>
                <a:schemeClr val="tx1"/>
              </a:solidFill>
              <a:round/>
              <a:headEnd/>
              <a:tailEnd/>
            </a:ln>
          </p:spPr>
          <p:txBody>
            <a:bodyPr wrap="none"/>
            <a:lstStyle/>
            <a:p>
              <a:endParaRPr lang="zh-CN" altLang="en-US"/>
            </a:p>
          </p:txBody>
        </p:sp>
        <p:sp>
          <p:nvSpPr>
            <p:cNvPr id="7186" name="Line 21"/>
            <p:cNvSpPr>
              <a:spLocks noChangeShapeType="1"/>
            </p:cNvSpPr>
            <p:nvPr/>
          </p:nvSpPr>
          <p:spPr bwMode="auto">
            <a:xfrm>
              <a:off x="3116" y="3590"/>
              <a:ext cx="0" cy="326"/>
            </a:xfrm>
            <a:prstGeom prst="line">
              <a:avLst/>
            </a:prstGeom>
            <a:noFill/>
            <a:ln w="28575">
              <a:solidFill>
                <a:schemeClr val="tx1"/>
              </a:solidFill>
              <a:round/>
              <a:headEnd/>
              <a:tailEnd/>
            </a:ln>
          </p:spPr>
          <p:txBody>
            <a:bodyPr wrap="none"/>
            <a:lstStyle/>
            <a:p>
              <a:endParaRPr lang="zh-CN" altLang="en-US"/>
            </a:p>
          </p:txBody>
        </p:sp>
        <p:sp>
          <p:nvSpPr>
            <p:cNvPr id="7187" name="Line 22"/>
            <p:cNvSpPr>
              <a:spLocks noChangeShapeType="1"/>
            </p:cNvSpPr>
            <p:nvPr/>
          </p:nvSpPr>
          <p:spPr bwMode="auto">
            <a:xfrm>
              <a:off x="3539" y="3590"/>
              <a:ext cx="0" cy="326"/>
            </a:xfrm>
            <a:prstGeom prst="line">
              <a:avLst/>
            </a:prstGeom>
            <a:noFill/>
            <a:ln w="28575">
              <a:solidFill>
                <a:schemeClr val="tx1"/>
              </a:solidFill>
              <a:round/>
              <a:headEnd/>
              <a:tailEnd/>
            </a:ln>
          </p:spPr>
          <p:txBody>
            <a:bodyPr wrap="none"/>
            <a:lstStyle/>
            <a:p>
              <a:endParaRPr lang="zh-CN" altLang="en-US"/>
            </a:p>
          </p:txBody>
        </p:sp>
        <p:sp>
          <p:nvSpPr>
            <p:cNvPr id="7188" name="Line 23"/>
            <p:cNvSpPr>
              <a:spLocks noChangeShapeType="1"/>
            </p:cNvSpPr>
            <p:nvPr/>
          </p:nvSpPr>
          <p:spPr bwMode="auto">
            <a:xfrm>
              <a:off x="3961" y="3590"/>
              <a:ext cx="0" cy="326"/>
            </a:xfrm>
            <a:prstGeom prst="line">
              <a:avLst/>
            </a:prstGeom>
            <a:noFill/>
            <a:ln w="28575">
              <a:solidFill>
                <a:schemeClr val="tx1"/>
              </a:solidFill>
              <a:round/>
              <a:headEnd/>
              <a:tailEnd/>
            </a:ln>
          </p:spPr>
          <p:txBody>
            <a:bodyPr wrap="none"/>
            <a:lstStyle/>
            <a:p>
              <a:endParaRPr lang="zh-CN" altLang="en-US"/>
            </a:p>
          </p:txBody>
        </p:sp>
        <p:sp>
          <p:nvSpPr>
            <p:cNvPr id="7189" name="Line 24"/>
            <p:cNvSpPr>
              <a:spLocks noChangeShapeType="1"/>
            </p:cNvSpPr>
            <p:nvPr/>
          </p:nvSpPr>
          <p:spPr bwMode="auto">
            <a:xfrm>
              <a:off x="4382" y="3590"/>
              <a:ext cx="0" cy="326"/>
            </a:xfrm>
            <a:prstGeom prst="line">
              <a:avLst/>
            </a:prstGeom>
            <a:noFill/>
            <a:ln w="28575">
              <a:solidFill>
                <a:schemeClr val="tx1"/>
              </a:solidFill>
              <a:round/>
              <a:headEnd/>
              <a:tailEnd/>
            </a:ln>
          </p:spPr>
          <p:txBody>
            <a:bodyPr wrap="none"/>
            <a:lstStyle/>
            <a:p>
              <a:endParaRPr lang="zh-CN" altLang="en-US"/>
            </a:p>
          </p:txBody>
        </p:sp>
        <p:sp>
          <p:nvSpPr>
            <p:cNvPr id="7190" name="Line 25"/>
            <p:cNvSpPr>
              <a:spLocks noChangeShapeType="1"/>
            </p:cNvSpPr>
            <p:nvPr/>
          </p:nvSpPr>
          <p:spPr bwMode="auto">
            <a:xfrm>
              <a:off x="4804" y="3590"/>
              <a:ext cx="0" cy="326"/>
            </a:xfrm>
            <a:prstGeom prst="line">
              <a:avLst/>
            </a:prstGeom>
            <a:noFill/>
            <a:ln w="28575">
              <a:solidFill>
                <a:schemeClr val="tx1"/>
              </a:solidFill>
              <a:round/>
              <a:headEnd/>
              <a:tailEnd/>
            </a:ln>
          </p:spPr>
          <p:txBody>
            <a:bodyPr wrap="none"/>
            <a:lstStyle/>
            <a:p>
              <a:endParaRPr lang="zh-CN" altLang="en-US"/>
            </a:p>
          </p:txBody>
        </p:sp>
        <p:sp>
          <p:nvSpPr>
            <p:cNvPr id="7191" name="Line 26"/>
            <p:cNvSpPr>
              <a:spLocks noChangeShapeType="1"/>
            </p:cNvSpPr>
            <p:nvPr/>
          </p:nvSpPr>
          <p:spPr bwMode="auto">
            <a:xfrm>
              <a:off x="5226" y="3590"/>
              <a:ext cx="0" cy="326"/>
            </a:xfrm>
            <a:prstGeom prst="line">
              <a:avLst/>
            </a:prstGeom>
            <a:noFill/>
            <a:ln w="28575">
              <a:solidFill>
                <a:schemeClr val="tx1"/>
              </a:solidFill>
              <a:round/>
              <a:headEnd/>
              <a:tailEnd/>
            </a:ln>
          </p:spPr>
          <p:txBody>
            <a:bodyPr wrap="none"/>
            <a:lstStyle/>
            <a:p>
              <a:endParaRPr lang="zh-CN" altLang="en-US"/>
            </a:p>
          </p:txBody>
        </p:sp>
        <p:sp>
          <p:nvSpPr>
            <p:cNvPr id="7192" name="Line 27"/>
            <p:cNvSpPr>
              <a:spLocks noChangeShapeType="1"/>
            </p:cNvSpPr>
            <p:nvPr/>
          </p:nvSpPr>
          <p:spPr bwMode="auto">
            <a:xfrm>
              <a:off x="5648" y="3590"/>
              <a:ext cx="0" cy="326"/>
            </a:xfrm>
            <a:prstGeom prst="line">
              <a:avLst/>
            </a:prstGeom>
            <a:noFill/>
            <a:ln w="28575" cap="sq">
              <a:solidFill>
                <a:schemeClr val="tx1"/>
              </a:solidFill>
              <a:round/>
              <a:headEnd/>
              <a:tailEnd/>
            </a:ln>
          </p:spPr>
          <p:txBody>
            <a:bodyPr wrap="none"/>
            <a:lstStyle/>
            <a:p>
              <a:endParaRPr lang="zh-CN" altLang="en-US"/>
            </a:p>
          </p:txBody>
        </p:sp>
        <p:sp>
          <p:nvSpPr>
            <p:cNvPr id="7193" name="Line 28"/>
            <p:cNvSpPr>
              <a:spLocks noChangeShapeType="1"/>
            </p:cNvSpPr>
            <p:nvPr/>
          </p:nvSpPr>
          <p:spPr bwMode="auto">
            <a:xfrm>
              <a:off x="1429" y="3137"/>
              <a:ext cx="0" cy="408"/>
            </a:xfrm>
            <a:prstGeom prst="line">
              <a:avLst/>
            </a:prstGeom>
            <a:noFill/>
            <a:ln w="28575">
              <a:solidFill>
                <a:schemeClr val="tx1"/>
              </a:solidFill>
              <a:round/>
              <a:headEnd/>
              <a:tailEnd/>
            </a:ln>
          </p:spPr>
          <p:txBody>
            <a:bodyPr wrap="none"/>
            <a:lstStyle/>
            <a:p>
              <a:endParaRPr lang="zh-CN" altLang="en-US"/>
            </a:p>
          </p:txBody>
        </p:sp>
        <p:sp>
          <p:nvSpPr>
            <p:cNvPr id="7194" name="Line 29"/>
            <p:cNvSpPr>
              <a:spLocks noChangeShapeType="1"/>
            </p:cNvSpPr>
            <p:nvPr/>
          </p:nvSpPr>
          <p:spPr bwMode="auto">
            <a:xfrm>
              <a:off x="5648" y="3091"/>
              <a:ext cx="0" cy="454"/>
            </a:xfrm>
            <a:prstGeom prst="line">
              <a:avLst/>
            </a:prstGeom>
            <a:noFill/>
            <a:ln w="28575">
              <a:solidFill>
                <a:schemeClr val="tx1"/>
              </a:solidFill>
              <a:round/>
              <a:headEnd/>
              <a:tailEnd/>
            </a:ln>
          </p:spPr>
          <p:txBody>
            <a:bodyPr wrap="none"/>
            <a:lstStyle/>
            <a:p>
              <a:endParaRPr lang="zh-CN" altLang="en-US"/>
            </a:p>
          </p:txBody>
        </p:sp>
        <p:sp>
          <p:nvSpPr>
            <p:cNvPr id="7195" name="Text Box 30"/>
            <p:cNvSpPr txBox="1">
              <a:spLocks noChangeArrowheads="1"/>
            </p:cNvSpPr>
            <p:nvPr/>
          </p:nvSpPr>
          <p:spPr bwMode="auto">
            <a:xfrm>
              <a:off x="3107" y="3046"/>
              <a:ext cx="635" cy="608"/>
            </a:xfrm>
            <a:prstGeom prst="rect">
              <a:avLst/>
            </a:prstGeom>
            <a:noFill/>
            <a:ln w="28575">
              <a:noFill/>
              <a:miter lim="800000"/>
              <a:headEnd/>
              <a:tailEnd/>
            </a:ln>
          </p:spPr>
          <p:txBody>
            <a:bodyPr>
              <a:spAutoFit/>
            </a:bodyPr>
            <a:lstStyle/>
            <a:p>
              <a:pPr>
                <a:spcBef>
                  <a:spcPct val="50000"/>
                </a:spcBef>
              </a:pPr>
              <a:r>
                <a:rPr lang="en-US" altLang="zh-CN" sz="1400" b="1">
                  <a:ea typeface="楷体_GB2312" pitchFamily="49" charset="-122"/>
                </a:rPr>
                <a:t>maxSize</a:t>
              </a:r>
            </a:p>
          </p:txBody>
        </p:sp>
        <p:sp>
          <p:nvSpPr>
            <p:cNvPr id="7196" name="Line 31"/>
            <p:cNvSpPr>
              <a:spLocks noChangeShapeType="1"/>
            </p:cNvSpPr>
            <p:nvPr/>
          </p:nvSpPr>
          <p:spPr bwMode="auto">
            <a:xfrm>
              <a:off x="3742" y="3182"/>
              <a:ext cx="1906" cy="0"/>
            </a:xfrm>
            <a:prstGeom prst="line">
              <a:avLst/>
            </a:prstGeom>
            <a:noFill/>
            <a:ln w="28575">
              <a:solidFill>
                <a:schemeClr val="tx1"/>
              </a:solidFill>
              <a:round/>
              <a:headEnd/>
              <a:tailEnd type="triangle" w="med" len="med"/>
            </a:ln>
          </p:spPr>
          <p:txBody>
            <a:bodyPr wrap="none"/>
            <a:lstStyle/>
            <a:p>
              <a:endParaRPr lang="zh-CN" altLang="en-US"/>
            </a:p>
          </p:txBody>
        </p:sp>
        <p:sp>
          <p:nvSpPr>
            <p:cNvPr id="7197" name="Line 32"/>
            <p:cNvSpPr>
              <a:spLocks noChangeShapeType="1"/>
            </p:cNvSpPr>
            <p:nvPr/>
          </p:nvSpPr>
          <p:spPr bwMode="auto">
            <a:xfrm flipH="1">
              <a:off x="1429" y="3182"/>
              <a:ext cx="1678" cy="0"/>
            </a:xfrm>
            <a:prstGeom prst="line">
              <a:avLst/>
            </a:prstGeom>
            <a:noFill/>
            <a:ln w="28575">
              <a:solidFill>
                <a:schemeClr val="tx1"/>
              </a:solidFill>
              <a:round/>
              <a:headEnd/>
              <a:tailEnd type="triangle" w="med" len="med"/>
            </a:ln>
          </p:spPr>
          <p:txBody>
            <a:bodyPr wrap="none"/>
            <a:lstStyle/>
            <a:p>
              <a:endParaRPr lang="zh-CN" altLang="en-US"/>
            </a:p>
          </p:txBody>
        </p:sp>
        <p:sp>
          <p:nvSpPr>
            <p:cNvPr id="7198" name="Line 34"/>
            <p:cNvSpPr>
              <a:spLocks noChangeShapeType="1"/>
            </p:cNvSpPr>
            <p:nvPr/>
          </p:nvSpPr>
          <p:spPr bwMode="auto">
            <a:xfrm>
              <a:off x="1429" y="3339"/>
              <a:ext cx="0" cy="272"/>
            </a:xfrm>
            <a:prstGeom prst="line">
              <a:avLst/>
            </a:prstGeom>
            <a:noFill/>
            <a:ln w="28575">
              <a:solidFill>
                <a:schemeClr val="tx1"/>
              </a:solidFill>
              <a:round/>
              <a:headEnd/>
              <a:tailEnd/>
            </a:ln>
          </p:spPr>
          <p:txBody>
            <a:bodyPr wrap="none"/>
            <a:lstStyle/>
            <a:p>
              <a:endParaRPr lang="zh-CN" altLang="en-US"/>
            </a:p>
          </p:txBody>
        </p:sp>
      </p:grpSp>
      <p:sp>
        <p:nvSpPr>
          <p:cNvPr id="7175" name="TextBox 32"/>
          <p:cNvSpPr txBox="1">
            <a:spLocks noChangeArrowheads="1"/>
          </p:cNvSpPr>
          <p:nvPr/>
        </p:nvSpPr>
        <p:spPr bwMode="auto">
          <a:xfrm>
            <a:off x="1116013" y="1131888"/>
            <a:ext cx="3455987" cy="368300"/>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构造一个空表</a:t>
            </a:r>
          </a:p>
        </p:txBody>
      </p:sp>
      <mc:AlternateContent xmlns:mc="http://schemas.openxmlformats.org/markup-compatibility/2006" xmlns:p14="http://schemas.microsoft.com/office/powerpoint/2010/main">
        <mc:Choice Requires="p14">
          <p:contentPart p14:bwMode="auto" r:id="rId3">
            <p14:nvContentPartPr>
              <p14:cNvPr id="717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17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linds(horizontal)">
                                      <p:cBhvr>
                                        <p:cTn id="12"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栈的应用 </a:t>
            </a:r>
            <a:endParaRPr lang="zh-CN" altLang="en-US" dirty="0">
              <a:latin typeface="微软雅黑" pitchFamily="34" charset="-122"/>
              <a:ea typeface="微软雅黑" pitchFamily="34" charset="-122"/>
            </a:endParaRPr>
          </a:p>
        </p:txBody>
      </p:sp>
      <p:sp>
        <p:nvSpPr>
          <p:cNvPr id="7" name="矩形 6"/>
          <p:cNvSpPr>
            <a:spLocks noChangeArrowheads="1"/>
          </p:cNvSpPr>
          <p:nvPr/>
        </p:nvSpPr>
        <p:spPr bwMode="auto">
          <a:xfrm>
            <a:off x="827088" y="1203325"/>
            <a:ext cx="3529012" cy="1095375"/>
          </a:xfrm>
          <a:prstGeom prst="rect">
            <a:avLst/>
          </a:prstGeom>
          <a:noFill/>
          <a:ln w="9525">
            <a:noFill/>
            <a:miter lim="800000"/>
            <a:headEnd/>
            <a:tailEnd/>
          </a:ln>
        </p:spPr>
        <p:txBody>
          <a:bodyPr>
            <a:spAutoFit/>
          </a:bodyPr>
          <a:lstStyle/>
          <a:p>
            <a:pPr>
              <a:lnSpc>
                <a:spcPct val="125000"/>
              </a:lnSpc>
            </a:pPr>
            <a:r>
              <a:rPr lang="zh-CN" altLang="en-US" sz="1800" b="1">
                <a:ea typeface="楷体_GB2312" pitchFamily="49" charset="-122"/>
              </a:rPr>
              <a:t>递归函数的非递归实现</a:t>
            </a:r>
          </a:p>
          <a:p>
            <a:pPr>
              <a:lnSpc>
                <a:spcPct val="125000"/>
              </a:lnSpc>
            </a:pPr>
            <a:r>
              <a:rPr lang="zh-CN" altLang="en-US" sz="1800" b="1">
                <a:ea typeface="楷体_GB2312" pitchFamily="49" charset="-122"/>
              </a:rPr>
              <a:t>符号平衡检查</a:t>
            </a:r>
          </a:p>
          <a:p>
            <a:pPr>
              <a:lnSpc>
                <a:spcPct val="125000"/>
              </a:lnSpc>
            </a:pPr>
            <a:r>
              <a:rPr lang="zh-CN" altLang="en-US" sz="1800" b="1">
                <a:ea typeface="楷体_GB2312" pitchFamily="49" charset="-122"/>
              </a:rPr>
              <a:t>表达式的计算</a:t>
            </a:r>
          </a:p>
        </p:txBody>
      </p:sp>
      <mc:AlternateContent xmlns:mc="http://schemas.openxmlformats.org/markup-compatibility/2006" xmlns:p14="http://schemas.microsoft.com/office/powerpoint/2010/main">
        <mc:Choice Requires="p14">
          <p:contentPart p14:bwMode="auto" r:id="rId3">
            <p14:nvContentPartPr>
              <p14:cNvPr id="9113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113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中缀和后缀表达式</a:t>
            </a:r>
            <a:endParaRPr lang="zh-CN" altLang="en-US" dirty="0">
              <a:latin typeface="微软雅黑" pitchFamily="34" charset="-122"/>
              <a:ea typeface="微软雅黑" pitchFamily="34" charset="-122"/>
            </a:endParaRPr>
          </a:p>
        </p:txBody>
      </p:sp>
      <p:sp>
        <p:nvSpPr>
          <p:cNvPr id="6" name="矩形 5"/>
          <p:cNvSpPr>
            <a:spLocks noChangeArrowheads="1"/>
          </p:cNvSpPr>
          <p:nvPr/>
        </p:nvSpPr>
        <p:spPr bwMode="auto">
          <a:xfrm>
            <a:off x="1547813" y="2211388"/>
            <a:ext cx="1711325" cy="307975"/>
          </a:xfrm>
          <a:prstGeom prst="rect">
            <a:avLst/>
          </a:prstGeom>
          <a:noFill/>
          <a:ln w="9525">
            <a:noFill/>
            <a:miter lim="800000"/>
            <a:headEnd/>
            <a:tailEnd/>
          </a:ln>
        </p:spPr>
        <p:txBody>
          <a:bodyPr wrap="none">
            <a:spAutoFit/>
          </a:bodyPr>
          <a:lstStyle/>
          <a:p>
            <a:r>
              <a:rPr lang="zh-CN" altLang="en-US" sz="1400" b="1"/>
              <a:t> </a:t>
            </a:r>
            <a:r>
              <a:rPr lang="en-US" altLang="zh-CN" sz="1400" b="1"/>
              <a:t>(a + b) * c  /  ( d - e)</a:t>
            </a:r>
            <a:endParaRPr lang="zh-CN" altLang="en-US" sz="1400"/>
          </a:p>
        </p:txBody>
      </p:sp>
      <p:grpSp>
        <p:nvGrpSpPr>
          <p:cNvPr id="2" name="Group 4"/>
          <p:cNvGrpSpPr>
            <a:grpSpLocks/>
          </p:cNvGrpSpPr>
          <p:nvPr/>
        </p:nvGrpSpPr>
        <p:grpSpPr bwMode="auto">
          <a:xfrm>
            <a:off x="1763713" y="2500313"/>
            <a:ext cx="1223962" cy="360362"/>
            <a:chOff x="1701" y="1933"/>
            <a:chExt cx="1905" cy="545"/>
          </a:xfrm>
        </p:grpSpPr>
        <p:grpSp>
          <p:nvGrpSpPr>
            <p:cNvPr id="92189" name="Group 5"/>
            <p:cNvGrpSpPr>
              <a:grpSpLocks/>
            </p:cNvGrpSpPr>
            <p:nvPr/>
          </p:nvGrpSpPr>
          <p:grpSpPr bwMode="auto">
            <a:xfrm>
              <a:off x="1701" y="1933"/>
              <a:ext cx="453" cy="136"/>
              <a:chOff x="1701" y="1933"/>
              <a:chExt cx="453" cy="136"/>
            </a:xfrm>
          </p:grpSpPr>
          <p:sp>
            <p:nvSpPr>
              <p:cNvPr id="92200" name="Line 6"/>
              <p:cNvSpPr>
                <a:spLocks noChangeShapeType="1"/>
              </p:cNvSpPr>
              <p:nvPr/>
            </p:nvSpPr>
            <p:spPr bwMode="auto">
              <a:xfrm>
                <a:off x="1701" y="1933"/>
                <a:ext cx="0" cy="1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201" name="Line 7"/>
              <p:cNvSpPr>
                <a:spLocks noChangeShapeType="1"/>
              </p:cNvSpPr>
              <p:nvPr/>
            </p:nvSpPr>
            <p:spPr bwMode="auto">
              <a:xfrm>
                <a:off x="2154" y="1933"/>
                <a:ext cx="0" cy="1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202" name="Line 8"/>
              <p:cNvSpPr>
                <a:spLocks noChangeShapeType="1"/>
              </p:cNvSpPr>
              <p:nvPr/>
            </p:nvSpPr>
            <p:spPr bwMode="auto">
              <a:xfrm>
                <a:off x="1701" y="2069"/>
                <a:ext cx="453" cy="0"/>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92190" name="Group 9"/>
            <p:cNvGrpSpPr>
              <a:grpSpLocks/>
            </p:cNvGrpSpPr>
            <p:nvPr/>
          </p:nvGrpSpPr>
          <p:grpSpPr bwMode="auto">
            <a:xfrm>
              <a:off x="3153" y="2115"/>
              <a:ext cx="453" cy="136"/>
              <a:chOff x="1701" y="1933"/>
              <a:chExt cx="453" cy="136"/>
            </a:xfrm>
          </p:grpSpPr>
          <p:sp>
            <p:nvSpPr>
              <p:cNvPr id="92197" name="Line 10"/>
              <p:cNvSpPr>
                <a:spLocks noChangeShapeType="1"/>
              </p:cNvSpPr>
              <p:nvPr/>
            </p:nvSpPr>
            <p:spPr bwMode="auto">
              <a:xfrm>
                <a:off x="1701" y="1933"/>
                <a:ext cx="0" cy="1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98" name="Line 11"/>
              <p:cNvSpPr>
                <a:spLocks noChangeShapeType="1"/>
              </p:cNvSpPr>
              <p:nvPr/>
            </p:nvSpPr>
            <p:spPr bwMode="auto">
              <a:xfrm>
                <a:off x="2154" y="1933"/>
                <a:ext cx="0" cy="1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99" name="Line 12"/>
              <p:cNvSpPr>
                <a:spLocks noChangeShapeType="1"/>
              </p:cNvSpPr>
              <p:nvPr/>
            </p:nvSpPr>
            <p:spPr bwMode="auto">
              <a:xfrm>
                <a:off x="1701" y="2069"/>
                <a:ext cx="453" cy="0"/>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92191" name="Line 13"/>
            <p:cNvSpPr>
              <a:spLocks noChangeShapeType="1"/>
            </p:cNvSpPr>
            <p:nvPr/>
          </p:nvSpPr>
          <p:spPr bwMode="auto">
            <a:xfrm>
              <a:off x="1973" y="2069"/>
              <a:ext cx="0" cy="182"/>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92" name="Line 14"/>
            <p:cNvSpPr>
              <a:spLocks noChangeShapeType="1"/>
            </p:cNvSpPr>
            <p:nvPr/>
          </p:nvSpPr>
          <p:spPr bwMode="auto">
            <a:xfrm>
              <a:off x="2653" y="1933"/>
              <a:ext cx="0" cy="31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93" name="Line 15"/>
            <p:cNvSpPr>
              <a:spLocks noChangeShapeType="1"/>
            </p:cNvSpPr>
            <p:nvPr/>
          </p:nvSpPr>
          <p:spPr bwMode="auto">
            <a:xfrm>
              <a:off x="1973" y="2251"/>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94" name="Line 16"/>
            <p:cNvSpPr>
              <a:spLocks noChangeShapeType="1"/>
            </p:cNvSpPr>
            <p:nvPr/>
          </p:nvSpPr>
          <p:spPr bwMode="auto">
            <a:xfrm>
              <a:off x="2290" y="2251"/>
              <a:ext cx="0" cy="227"/>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95" name="Line 17"/>
            <p:cNvSpPr>
              <a:spLocks noChangeShapeType="1"/>
            </p:cNvSpPr>
            <p:nvPr/>
          </p:nvSpPr>
          <p:spPr bwMode="auto">
            <a:xfrm>
              <a:off x="3334" y="2251"/>
              <a:ext cx="0" cy="227"/>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96" name="Line 18"/>
            <p:cNvSpPr>
              <a:spLocks noChangeShapeType="1"/>
            </p:cNvSpPr>
            <p:nvPr/>
          </p:nvSpPr>
          <p:spPr bwMode="auto">
            <a:xfrm>
              <a:off x="2290" y="2478"/>
              <a:ext cx="1044" cy="0"/>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92167" name="矩形 6"/>
          <p:cNvSpPr>
            <a:spLocks noChangeArrowheads="1"/>
          </p:cNvSpPr>
          <p:nvPr/>
        </p:nvSpPr>
        <p:spPr bwMode="auto">
          <a:xfrm>
            <a:off x="684213" y="1131888"/>
            <a:ext cx="5400675" cy="452437"/>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中缀表达式：运算符在两个运算数中间，如 </a:t>
            </a:r>
            <a:r>
              <a:rPr lang="en-US" altLang="zh-CN" sz="1800" b="1" dirty="0">
                <a:latin typeface="楷体_GB2312" pitchFamily="49" charset="-122"/>
                <a:ea typeface="楷体_GB2312" pitchFamily="49" charset="-122"/>
              </a:rPr>
              <a:t>a + b</a:t>
            </a:r>
            <a:r>
              <a:rPr lang="zh-CN" altLang="en-US" sz="1800" b="1" dirty="0">
                <a:latin typeface="楷体_GB2312" pitchFamily="49" charset="-122"/>
                <a:ea typeface="楷体_GB2312" pitchFamily="49" charset="-122"/>
              </a:rPr>
              <a:t>，</a:t>
            </a:r>
          </a:p>
        </p:txBody>
      </p:sp>
      <p:sp>
        <p:nvSpPr>
          <p:cNvPr id="28" name="矩形 6"/>
          <p:cNvSpPr>
            <a:spLocks noChangeArrowheads="1"/>
          </p:cNvSpPr>
          <p:nvPr/>
        </p:nvSpPr>
        <p:spPr bwMode="auto">
          <a:xfrm>
            <a:off x="684213" y="1563688"/>
            <a:ext cx="5183187" cy="452437"/>
          </a:xfrm>
          <a:prstGeom prst="rect">
            <a:avLst/>
          </a:prstGeom>
          <a:noFill/>
          <a:ln w="9525">
            <a:noFill/>
            <a:miter lim="800000"/>
            <a:headEnd/>
            <a:tailEnd/>
          </a:ln>
        </p:spPr>
        <p:txBody>
          <a:bodyPr>
            <a:spAutoFit/>
          </a:bodyPr>
          <a:lstStyle/>
          <a:p>
            <a:pPr>
              <a:lnSpc>
                <a:spcPct val="130000"/>
              </a:lnSpc>
            </a:pPr>
            <a:r>
              <a:rPr lang="zh-CN" altLang="en-US" sz="1800" b="1">
                <a:latin typeface="楷体_GB2312" pitchFamily="49" charset="-122"/>
                <a:ea typeface="楷体_GB2312" pitchFamily="49" charset="-122"/>
              </a:rPr>
              <a:t>中缀表达式的计算：运算符的优先级和结合性</a:t>
            </a:r>
          </a:p>
        </p:txBody>
      </p:sp>
      <p:sp>
        <p:nvSpPr>
          <p:cNvPr id="29" name="矩形 6"/>
          <p:cNvSpPr>
            <a:spLocks noChangeArrowheads="1"/>
          </p:cNvSpPr>
          <p:nvPr/>
        </p:nvSpPr>
        <p:spPr bwMode="auto">
          <a:xfrm>
            <a:off x="755650" y="3076575"/>
            <a:ext cx="8064500" cy="452438"/>
          </a:xfrm>
          <a:prstGeom prst="rect">
            <a:avLst/>
          </a:prstGeom>
          <a:noFill/>
          <a:ln w="9525">
            <a:noFill/>
            <a:miter lim="800000"/>
            <a:headEnd/>
            <a:tailEnd/>
          </a:ln>
        </p:spPr>
        <p:txBody>
          <a:bodyPr>
            <a:spAutoFit/>
          </a:bodyPr>
          <a:lstStyle/>
          <a:p>
            <a:pPr>
              <a:lnSpc>
                <a:spcPct val="130000"/>
              </a:lnSpc>
            </a:pPr>
            <a:r>
              <a:rPr lang="zh-CN" altLang="en-US" sz="1800" b="1">
                <a:latin typeface="楷体_GB2312" pitchFamily="49" charset="-122"/>
                <a:ea typeface="楷体_GB2312" pitchFamily="49" charset="-122"/>
              </a:rPr>
              <a:t>后缀表达式：运算符在运算数后面。对于表达式 </a:t>
            </a:r>
            <a:r>
              <a:rPr lang="en-US" altLang="zh-CN" sz="1800" b="1">
                <a:latin typeface="楷体_GB2312" pitchFamily="49" charset="-122"/>
                <a:ea typeface="楷体_GB2312" pitchFamily="49" charset="-122"/>
              </a:rPr>
              <a:t>a + b</a:t>
            </a:r>
            <a:r>
              <a:rPr lang="zh-CN" altLang="en-US" sz="1800" b="1">
                <a:latin typeface="楷体_GB2312" pitchFamily="49" charset="-122"/>
                <a:ea typeface="楷体_GB2312" pitchFamily="49" charset="-122"/>
              </a:rPr>
              <a:t>，后缀式为：</a:t>
            </a:r>
            <a:r>
              <a:rPr lang="en-US" altLang="zh-CN" sz="1800" b="1">
                <a:latin typeface="楷体_GB2312" pitchFamily="49" charset="-122"/>
                <a:ea typeface="楷体_GB2312" pitchFamily="49" charset="-122"/>
              </a:rPr>
              <a:t>a b +</a:t>
            </a:r>
            <a:endParaRPr lang="zh-CN" altLang="en-US" sz="1800" b="1">
              <a:latin typeface="楷体_GB2312" pitchFamily="49" charset="-122"/>
              <a:ea typeface="楷体_GB2312" pitchFamily="49" charset="-122"/>
            </a:endParaRPr>
          </a:p>
        </p:txBody>
      </p:sp>
      <p:sp>
        <p:nvSpPr>
          <p:cNvPr id="30" name="矩形 29"/>
          <p:cNvSpPr>
            <a:spLocks noChangeArrowheads="1"/>
          </p:cNvSpPr>
          <p:nvPr/>
        </p:nvSpPr>
        <p:spPr bwMode="auto">
          <a:xfrm>
            <a:off x="1476375" y="3651250"/>
            <a:ext cx="1382713" cy="307975"/>
          </a:xfrm>
          <a:prstGeom prst="rect">
            <a:avLst/>
          </a:prstGeom>
          <a:noFill/>
          <a:ln w="9525">
            <a:noFill/>
            <a:miter lim="800000"/>
            <a:headEnd/>
            <a:tailEnd/>
          </a:ln>
        </p:spPr>
        <p:txBody>
          <a:bodyPr wrap="none">
            <a:spAutoFit/>
          </a:bodyPr>
          <a:lstStyle/>
          <a:p>
            <a:r>
              <a:rPr lang="en-US" altLang="zh-CN" sz="1400" b="1"/>
              <a:t>a b + c *  d e - /</a:t>
            </a:r>
            <a:endParaRPr lang="zh-CN" altLang="en-US" sz="1400"/>
          </a:p>
        </p:txBody>
      </p:sp>
      <p:grpSp>
        <p:nvGrpSpPr>
          <p:cNvPr id="5" name="组合 45"/>
          <p:cNvGrpSpPr>
            <a:grpSpLocks/>
          </p:cNvGrpSpPr>
          <p:nvPr/>
        </p:nvGrpSpPr>
        <p:grpSpPr bwMode="auto">
          <a:xfrm>
            <a:off x="1547813" y="3933825"/>
            <a:ext cx="1152525" cy="366713"/>
            <a:chOff x="1547664" y="3939902"/>
            <a:chExt cx="1152128" cy="366120"/>
          </a:xfrm>
        </p:grpSpPr>
        <p:grpSp>
          <p:nvGrpSpPr>
            <p:cNvPr id="92175" name="Group 5"/>
            <p:cNvGrpSpPr>
              <a:grpSpLocks/>
            </p:cNvGrpSpPr>
            <p:nvPr/>
          </p:nvGrpSpPr>
          <p:grpSpPr bwMode="auto">
            <a:xfrm>
              <a:off x="1547664" y="3939902"/>
              <a:ext cx="291053" cy="89925"/>
              <a:chOff x="1701" y="1933"/>
              <a:chExt cx="453" cy="136"/>
            </a:xfrm>
          </p:grpSpPr>
          <p:sp>
            <p:nvSpPr>
              <p:cNvPr id="92186" name="Line 6"/>
              <p:cNvSpPr>
                <a:spLocks noChangeShapeType="1"/>
              </p:cNvSpPr>
              <p:nvPr/>
            </p:nvSpPr>
            <p:spPr bwMode="auto">
              <a:xfrm>
                <a:off x="1701" y="1933"/>
                <a:ext cx="0" cy="1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87" name="Line 7"/>
              <p:cNvSpPr>
                <a:spLocks noChangeShapeType="1"/>
              </p:cNvSpPr>
              <p:nvPr/>
            </p:nvSpPr>
            <p:spPr bwMode="auto">
              <a:xfrm>
                <a:off x="2154" y="1933"/>
                <a:ext cx="0" cy="1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88" name="Line 8"/>
              <p:cNvSpPr>
                <a:spLocks noChangeShapeType="1"/>
              </p:cNvSpPr>
              <p:nvPr/>
            </p:nvSpPr>
            <p:spPr bwMode="auto">
              <a:xfrm>
                <a:off x="1701" y="2069"/>
                <a:ext cx="453" cy="0"/>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92176" name="Group 9"/>
            <p:cNvGrpSpPr>
              <a:grpSpLocks/>
            </p:cNvGrpSpPr>
            <p:nvPr/>
          </p:nvGrpSpPr>
          <p:grpSpPr bwMode="auto">
            <a:xfrm>
              <a:off x="2267744" y="3939902"/>
              <a:ext cx="288031" cy="144016"/>
              <a:chOff x="1701" y="1933"/>
              <a:chExt cx="453" cy="136"/>
            </a:xfrm>
          </p:grpSpPr>
          <p:sp>
            <p:nvSpPr>
              <p:cNvPr id="92183" name="Line 10"/>
              <p:cNvSpPr>
                <a:spLocks noChangeShapeType="1"/>
              </p:cNvSpPr>
              <p:nvPr/>
            </p:nvSpPr>
            <p:spPr bwMode="auto">
              <a:xfrm>
                <a:off x="1701" y="1933"/>
                <a:ext cx="0" cy="1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84" name="Line 11"/>
              <p:cNvSpPr>
                <a:spLocks noChangeShapeType="1"/>
              </p:cNvSpPr>
              <p:nvPr/>
            </p:nvSpPr>
            <p:spPr bwMode="auto">
              <a:xfrm>
                <a:off x="2154" y="1933"/>
                <a:ext cx="0" cy="13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85" name="Line 12"/>
              <p:cNvSpPr>
                <a:spLocks noChangeShapeType="1"/>
              </p:cNvSpPr>
              <p:nvPr/>
            </p:nvSpPr>
            <p:spPr bwMode="auto">
              <a:xfrm>
                <a:off x="1701" y="2069"/>
                <a:ext cx="453" cy="0"/>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92177" name="Line 13"/>
            <p:cNvSpPr>
              <a:spLocks noChangeShapeType="1"/>
            </p:cNvSpPr>
            <p:nvPr/>
          </p:nvSpPr>
          <p:spPr bwMode="auto">
            <a:xfrm>
              <a:off x="1722424" y="4029827"/>
              <a:ext cx="0" cy="120341"/>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78" name="Line 14"/>
            <p:cNvSpPr>
              <a:spLocks noChangeShapeType="1"/>
            </p:cNvSpPr>
            <p:nvPr/>
          </p:nvSpPr>
          <p:spPr bwMode="auto">
            <a:xfrm>
              <a:off x="2123728" y="3939902"/>
              <a:ext cx="0" cy="210267"/>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79" name="Line 15"/>
            <p:cNvSpPr>
              <a:spLocks noChangeShapeType="1"/>
            </p:cNvSpPr>
            <p:nvPr/>
          </p:nvSpPr>
          <p:spPr bwMode="auto">
            <a:xfrm>
              <a:off x="1722424" y="4150168"/>
              <a:ext cx="401304" cy="5757"/>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80" name="Line 16"/>
            <p:cNvSpPr>
              <a:spLocks noChangeShapeType="1"/>
            </p:cNvSpPr>
            <p:nvPr/>
          </p:nvSpPr>
          <p:spPr bwMode="auto">
            <a:xfrm>
              <a:off x="1926097" y="4150169"/>
              <a:ext cx="0" cy="15009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81" name="Line 17"/>
            <p:cNvSpPr>
              <a:spLocks noChangeShapeType="1"/>
            </p:cNvSpPr>
            <p:nvPr/>
          </p:nvSpPr>
          <p:spPr bwMode="auto">
            <a:xfrm>
              <a:off x="2699792" y="3939902"/>
              <a:ext cx="0" cy="36612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2182" name="Line 18"/>
            <p:cNvSpPr>
              <a:spLocks noChangeShapeType="1"/>
            </p:cNvSpPr>
            <p:nvPr/>
          </p:nvSpPr>
          <p:spPr bwMode="auto">
            <a:xfrm flipV="1">
              <a:off x="1926096" y="4299942"/>
              <a:ext cx="773695" cy="323"/>
            </a:xfrm>
            <a:prstGeom prst="line">
              <a:avLst/>
            </a:prstGeom>
            <a:noFill/>
            <a:ln w="12700" cap="sq">
              <a:solidFill>
                <a:schemeClr val="tx1"/>
              </a:solidFill>
              <a:round/>
              <a:headEnd type="none" w="sm" len="sm"/>
              <a:tailEnd type="none" w="sm" len="sm"/>
            </a:ln>
          </p:spPr>
          <p:txBody>
            <a:bodyPr wrap="none"/>
            <a:lstStyle/>
            <a:p>
              <a:endParaRPr lang="zh-CN" altLang="en-US"/>
            </a:p>
          </p:txBody>
        </p:sp>
      </p:grpSp>
      <p:sp>
        <p:nvSpPr>
          <p:cNvPr id="62" name="矩形 61"/>
          <p:cNvSpPr>
            <a:spLocks noChangeArrowheads="1"/>
          </p:cNvSpPr>
          <p:nvPr/>
        </p:nvSpPr>
        <p:spPr bwMode="auto">
          <a:xfrm>
            <a:off x="7740650" y="3940175"/>
            <a:ext cx="492125" cy="461963"/>
          </a:xfrm>
          <a:prstGeom prst="rect">
            <a:avLst/>
          </a:prstGeom>
          <a:noFill/>
          <a:ln w="9525">
            <a:noFill/>
            <a:miter lim="800000"/>
            <a:headEnd/>
            <a:tailEnd/>
          </a:ln>
        </p:spPr>
        <p:txBody>
          <a:bodyPr wrap="none">
            <a:spAutoFit/>
          </a:bodyPr>
          <a:lstStyle/>
          <a:p>
            <a:r>
              <a:rPr lang="zh-CN" altLang="en-US" sz="2400"/>
              <a:t>栈</a:t>
            </a:r>
          </a:p>
        </p:txBody>
      </p:sp>
      <p:sp>
        <p:nvSpPr>
          <p:cNvPr id="63" name="TextBox 62"/>
          <p:cNvSpPr txBox="1">
            <a:spLocks noChangeArrowheads="1"/>
          </p:cNvSpPr>
          <p:nvPr/>
        </p:nvSpPr>
        <p:spPr bwMode="auto">
          <a:xfrm>
            <a:off x="3563938" y="3651250"/>
            <a:ext cx="2879725" cy="523875"/>
          </a:xfrm>
          <a:prstGeom prst="rect">
            <a:avLst/>
          </a:prstGeom>
          <a:noFill/>
          <a:ln w="9525">
            <a:noFill/>
            <a:miter lim="800000"/>
            <a:headEnd/>
            <a:tailEnd/>
          </a:ln>
        </p:spPr>
        <p:txBody>
          <a:bodyPr>
            <a:spAutoFit/>
          </a:bodyPr>
          <a:lstStyle/>
          <a:p>
            <a:r>
              <a:rPr lang="zh-CN" altLang="en-US" sz="1400"/>
              <a:t>特点：遇到运算符，将前面离它最</a:t>
            </a:r>
            <a:endParaRPr lang="en-US" altLang="zh-CN" sz="1400"/>
          </a:p>
          <a:p>
            <a:r>
              <a:rPr lang="en-US" altLang="zh-CN" sz="1400"/>
              <a:t>            </a:t>
            </a:r>
            <a:r>
              <a:rPr lang="zh-CN" altLang="en-US" sz="1400"/>
              <a:t>近的两个运算数进行运算</a:t>
            </a:r>
          </a:p>
        </p:txBody>
      </p:sp>
      <p:sp>
        <p:nvSpPr>
          <p:cNvPr id="64" name="TextBox 63"/>
          <p:cNvSpPr txBox="1">
            <a:spLocks noChangeArrowheads="1"/>
          </p:cNvSpPr>
          <p:nvPr/>
        </p:nvSpPr>
        <p:spPr bwMode="auto">
          <a:xfrm>
            <a:off x="3492500" y="4300538"/>
            <a:ext cx="2879725" cy="522287"/>
          </a:xfrm>
          <a:prstGeom prst="rect">
            <a:avLst/>
          </a:prstGeom>
          <a:noFill/>
          <a:ln w="9525">
            <a:noFill/>
            <a:miter lim="800000"/>
            <a:headEnd/>
            <a:tailEnd/>
          </a:ln>
        </p:spPr>
        <p:txBody>
          <a:bodyPr>
            <a:spAutoFit/>
          </a:bodyPr>
          <a:lstStyle/>
          <a:p>
            <a:r>
              <a:rPr lang="zh-CN" altLang="en-US" sz="1400"/>
              <a:t>问题：如何找到前面离它最</a:t>
            </a:r>
            <a:endParaRPr lang="en-US" altLang="zh-CN" sz="1400"/>
          </a:p>
          <a:p>
            <a:r>
              <a:rPr lang="en-US" altLang="zh-CN" sz="1400"/>
              <a:t>            </a:t>
            </a:r>
            <a:r>
              <a:rPr lang="zh-CN" altLang="en-US" sz="1400"/>
              <a:t>近的两个运算数？？？</a:t>
            </a:r>
          </a:p>
        </p:txBody>
      </p:sp>
      <p:sp>
        <p:nvSpPr>
          <p:cNvPr id="42" name="矩形 6"/>
          <p:cNvSpPr>
            <a:spLocks noChangeArrowheads="1"/>
          </p:cNvSpPr>
          <p:nvPr/>
        </p:nvSpPr>
        <p:spPr bwMode="auto">
          <a:xfrm>
            <a:off x="3563888" y="2283718"/>
            <a:ext cx="5400675" cy="401328"/>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遇到运算符时，计算机如何知道该不该执行？？？</a:t>
            </a:r>
          </a:p>
        </p:txBody>
      </p:sp>
      <mc:AlternateContent xmlns:mc="http://schemas.openxmlformats.org/markup-compatibility/2006" xmlns:p14="http://schemas.microsoft.com/office/powerpoint/2010/main">
        <mc:Choice Requires="p14">
          <p:contentPart p14:bwMode="auto" r:id="rId3">
            <p14:nvContentPartPr>
              <p14:cNvPr id="9216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216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blinds(horizontal)">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blinds(horizontal)">
                                      <p:cBhvr>
                                        <p:cTn id="47" dur="500"/>
                                        <p:tgtEl>
                                          <p:spTgt spid="6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blinds(horizontal)">
                                      <p:cBhvr>
                                        <p:cTn id="52" dur="500"/>
                                        <p:tgtEl>
                                          <p:spTgt spid="62"/>
                                        </p:tgtEl>
                                      </p:cBhvr>
                                    </p:animEffect>
                                  </p:childTnLst>
                                </p:cTn>
                              </p:par>
                            </p:childTnLst>
                          </p:cTn>
                        </p:par>
                        <p:par>
                          <p:cTn id="53" fill="hold">
                            <p:stCondLst>
                              <p:cond delay="500"/>
                            </p:stCondLst>
                            <p:childTnLst>
                              <p:par>
                                <p:cTn id="54" presetID="6" presetClass="emph" presetSubtype="0" fill="hold" grpId="1" nodeType="afterEffect">
                                  <p:stCondLst>
                                    <p:cond delay="0"/>
                                  </p:stCondLst>
                                  <p:childTnLst>
                                    <p:animScale>
                                      <p:cBhvr>
                                        <p:cTn id="55" dur="2000" fill="hold"/>
                                        <p:tgtEl>
                                          <p:spTgt spid="6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29" grpId="0"/>
      <p:bldP spid="30" grpId="0"/>
      <p:bldP spid="62" grpId="0"/>
      <p:bldP spid="62" grpId="1"/>
      <p:bldP spid="63" grpId="0"/>
      <p:bldP spid="64" grpId="0"/>
      <p:bldP spid="4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矩形 34"/>
          <p:cNvSpPr>
            <a:spLocks noChangeArrowheads="1"/>
          </p:cNvSpPr>
          <p:nvPr/>
        </p:nvSpPr>
        <p:spPr bwMode="auto">
          <a:xfrm>
            <a:off x="900113" y="339725"/>
            <a:ext cx="44878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后缀表达式的计算</a:t>
            </a:r>
            <a:endParaRPr lang="zh-CN" altLang="en-US">
              <a:latin typeface="微软雅黑" pitchFamily="34" charset="-122"/>
              <a:ea typeface="微软雅黑" pitchFamily="34" charset="-122"/>
            </a:endParaRPr>
          </a:p>
        </p:txBody>
      </p:sp>
      <p:sp>
        <p:nvSpPr>
          <p:cNvPr id="93189" name="矩形 24"/>
          <p:cNvSpPr>
            <a:spLocks noChangeArrowheads="1"/>
          </p:cNvSpPr>
          <p:nvPr/>
        </p:nvSpPr>
        <p:spPr bwMode="auto">
          <a:xfrm>
            <a:off x="827088" y="1131888"/>
            <a:ext cx="6265862" cy="2303462"/>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zh-CN" altLang="en-US" sz="1400" b="1">
                <a:latin typeface="楷体_GB2312" pitchFamily="49" charset="-122"/>
                <a:ea typeface="楷体_GB2312" pitchFamily="49" charset="-122"/>
              </a:rPr>
              <a:t>初始化一个栈。</a:t>
            </a:r>
          </a:p>
          <a:p>
            <a:pPr marL="358775" indent="-358775">
              <a:lnSpc>
                <a:spcPct val="150000"/>
              </a:lnSpc>
              <a:buFont typeface="Wingdings" pitchFamily="2" charset="2"/>
              <a:buChar char="l"/>
            </a:pPr>
            <a:r>
              <a:rPr lang="zh-CN" altLang="en-US" sz="1400" b="1">
                <a:latin typeface="楷体_GB2312" pitchFamily="49" charset="-122"/>
                <a:ea typeface="楷体_GB2312" pitchFamily="49" charset="-122"/>
              </a:rPr>
              <a:t>依次读入后缀式的操作数和运算符直到结束</a:t>
            </a:r>
          </a:p>
          <a:p>
            <a:pPr marL="815975" lvl="1" indent="-358775">
              <a:lnSpc>
                <a:spcPct val="150000"/>
              </a:lnSpc>
              <a:buFont typeface="Wingdings" pitchFamily="2" charset="2"/>
              <a:buChar char="Ø"/>
            </a:pPr>
            <a:r>
              <a:rPr lang="zh-CN" altLang="en-US" sz="1400" b="1">
                <a:latin typeface="楷体_GB2312" pitchFamily="49" charset="-122"/>
                <a:ea typeface="楷体_GB2312" pitchFamily="49" charset="-122"/>
              </a:rPr>
              <a:t>若读到的是操作数，则将其进栈。</a:t>
            </a:r>
          </a:p>
          <a:p>
            <a:pPr marL="815975" lvl="1" indent="-358775">
              <a:lnSpc>
                <a:spcPct val="150000"/>
              </a:lnSpc>
              <a:buFont typeface="Wingdings" pitchFamily="2" charset="2"/>
              <a:buChar char="Ø"/>
            </a:pPr>
            <a:r>
              <a:rPr lang="zh-CN" altLang="en-US" sz="1400" b="1">
                <a:latin typeface="楷体_GB2312" pitchFamily="49" charset="-122"/>
                <a:ea typeface="楷体_GB2312" pitchFamily="49" charset="-122"/>
              </a:rPr>
              <a:t>若读到的是运算符，则将栈顶的两个操作数出栈，后弹出的操作数为被操作数，先弹出的为操作数，将得到的操作数完成运算符所规定的运算，并将结果进栈。</a:t>
            </a:r>
          </a:p>
          <a:p>
            <a:pPr marL="358775" indent="-358775">
              <a:lnSpc>
                <a:spcPct val="150000"/>
              </a:lnSpc>
              <a:buFont typeface="Wingdings" pitchFamily="2" charset="2"/>
              <a:buChar char="l"/>
            </a:pPr>
            <a:r>
              <a:rPr lang="zh-CN" altLang="en-US" sz="1400" b="1">
                <a:latin typeface="楷体_GB2312" pitchFamily="49" charset="-122"/>
                <a:ea typeface="楷体_GB2312" pitchFamily="49" charset="-122"/>
              </a:rPr>
              <a:t>当栈中只剩有一个操作数时，弹出该操作数，它就是表达式的值。 </a:t>
            </a:r>
          </a:p>
        </p:txBody>
      </p:sp>
      <mc:AlternateContent xmlns:mc="http://schemas.openxmlformats.org/markup-compatibility/2006" xmlns:p14="http://schemas.microsoft.com/office/powerpoint/2010/main">
        <mc:Choice Requires="p14">
          <p:contentPart p14:bwMode="auto" r:id="rId3">
            <p14:nvContentPartPr>
              <p14:cNvPr id="9318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318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矩形 34"/>
          <p:cNvSpPr>
            <a:spLocks noChangeArrowheads="1"/>
          </p:cNvSpPr>
          <p:nvPr/>
        </p:nvSpPr>
        <p:spPr bwMode="auto">
          <a:xfrm>
            <a:off x="251520" y="195486"/>
            <a:ext cx="5975350"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计算表达式</a:t>
            </a:r>
            <a:r>
              <a:rPr lang="en-US" altLang="zh-CN" b="1" dirty="0">
                <a:latin typeface="微软雅黑" pitchFamily="34" charset="-122"/>
                <a:ea typeface="微软雅黑" pitchFamily="34" charset="-122"/>
              </a:rPr>
              <a:t>5*(7-2*3)+8/2</a:t>
            </a:r>
            <a:endParaRPr lang="zh-CN" altLang="en-US" dirty="0">
              <a:latin typeface="微软雅黑" pitchFamily="34" charset="-122"/>
              <a:ea typeface="微软雅黑" pitchFamily="34" charset="-122"/>
            </a:endParaRPr>
          </a:p>
        </p:txBody>
      </p:sp>
      <p:sp>
        <p:nvSpPr>
          <p:cNvPr id="94213" name="矩形 6"/>
          <p:cNvSpPr>
            <a:spLocks noChangeArrowheads="1"/>
          </p:cNvSpPr>
          <p:nvPr/>
        </p:nvSpPr>
        <p:spPr bwMode="auto">
          <a:xfrm>
            <a:off x="251520" y="843558"/>
            <a:ext cx="6840537" cy="452437"/>
          </a:xfrm>
          <a:prstGeom prst="rect">
            <a:avLst/>
          </a:prstGeom>
          <a:noFill/>
          <a:ln w="9525">
            <a:noFill/>
            <a:miter lim="800000"/>
            <a:headEnd/>
            <a:tailEnd/>
          </a:ln>
        </p:spPr>
        <p:txBody>
          <a:bodyPr>
            <a:spAutoFit/>
          </a:bodyPr>
          <a:lstStyle/>
          <a:p>
            <a:pPr>
              <a:lnSpc>
                <a:spcPct val="130000"/>
              </a:lnSpc>
            </a:pPr>
            <a:r>
              <a:rPr lang="zh-CN" altLang="en-US" sz="1800" b="1" dirty="0"/>
              <a:t>后缀式为</a:t>
            </a:r>
            <a:r>
              <a:rPr lang="en-US" altLang="zh-CN" sz="1800" b="1" u="sng" dirty="0"/>
              <a:t>5</a:t>
            </a:r>
            <a:r>
              <a:rPr lang="en-US" altLang="zh-CN" sz="1800" b="1" dirty="0"/>
              <a:t> </a:t>
            </a:r>
            <a:r>
              <a:rPr lang="en-US" altLang="zh-CN" sz="1800" b="1" u="sng" dirty="0"/>
              <a:t>7</a:t>
            </a:r>
            <a:r>
              <a:rPr lang="en-US" altLang="zh-CN" sz="1800" b="1" dirty="0"/>
              <a:t> </a:t>
            </a:r>
            <a:r>
              <a:rPr lang="en-US" altLang="zh-CN" sz="1800" b="1" u="sng" dirty="0"/>
              <a:t>2</a:t>
            </a:r>
            <a:r>
              <a:rPr lang="en-US" altLang="zh-CN" sz="1800" b="1" dirty="0"/>
              <a:t> </a:t>
            </a:r>
            <a:r>
              <a:rPr lang="en-US" altLang="zh-CN" sz="1800" b="1" u="sng" dirty="0"/>
              <a:t>3 </a:t>
            </a:r>
            <a:r>
              <a:rPr lang="en-US" altLang="zh-CN" sz="1800" b="1" dirty="0"/>
              <a:t>* - * </a:t>
            </a:r>
            <a:r>
              <a:rPr lang="en-US" altLang="zh-CN" sz="1800" b="1" u="sng" dirty="0"/>
              <a:t>8 </a:t>
            </a:r>
            <a:r>
              <a:rPr lang="en-US" altLang="zh-CN" sz="1800" b="1" dirty="0"/>
              <a:t> </a:t>
            </a:r>
            <a:r>
              <a:rPr lang="en-US" altLang="zh-CN" sz="1800" b="1" u="sng" dirty="0"/>
              <a:t>2 </a:t>
            </a:r>
            <a:r>
              <a:rPr lang="en-US" altLang="zh-CN" sz="1800" b="1" dirty="0"/>
              <a:t>/ +</a:t>
            </a:r>
            <a:endParaRPr lang="zh-CN" altLang="en-US" sz="1800" b="1" dirty="0">
              <a:latin typeface="楷体_GB2312" pitchFamily="49" charset="-122"/>
              <a:ea typeface="楷体_GB2312" pitchFamily="49" charset="-122"/>
            </a:endParaRPr>
          </a:p>
        </p:txBody>
      </p:sp>
      <p:graphicFrame>
        <p:nvGraphicFramePr>
          <p:cNvPr id="27" name="Group 82"/>
          <p:cNvGraphicFramePr>
            <a:graphicFrameLocks/>
          </p:cNvGraphicFramePr>
          <p:nvPr/>
        </p:nvGraphicFramePr>
        <p:xfrm>
          <a:off x="179388" y="1419225"/>
          <a:ext cx="8748712" cy="3380410"/>
        </p:xfrm>
        <a:graphic>
          <a:graphicData uri="http://schemas.openxmlformats.org/drawingml/2006/table">
            <a:tbl>
              <a:tblPr/>
              <a:tblGrid>
                <a:gridCol w="892175">
                  <a:extLst>
                    <a:ext uri="{9D8B030D-6E8A-4147-A177-3AD203B41FA5}">
                      <a16:colId xmlns:a16="http://schemas.microsoft.com/office/drawing/2014/main" val="20000"/>
                    </a:ext>
                  </a:extLst>
                </a:gridCol>
                <a:gridCol w="2636341">
                  <a:extLst>
                    <a:ext uri="{9D8B030D-6E8A-4147-A177-3AD203B41FA5}">
                      <a16:colId xmlns:a16="http://schemas.microsoft.com/office/drawing/2014/main" val="20001"/>
                    </a:ext>
                  </a:extLst>
                </a:gridCol>
                <a:gridCol w="1416546">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1735856">
                  <a:extLst>
                    <a:ext uri="{9D8B030D-6E8A-4147-A177-3AD203B41FA5}">
                      <a16:colId xmlns:a16="http://schemas.microsoft.com/office/drawing/2014/main" val="20004"/>
                    </a:ext>
                  </a:extLst>
                </a:gridCol>
                <a:gridCol w="1259756">
                  <a:extLst>
                    <a:ext uri="{9D8B030D-6E8A-4147-A177-3AD203B41FA5}">
                      <a16:colId xmlns:a16="http://schemas.microsoft.com/office/drawing/2014/main" val="20005"/>
                    </a:ext>
                  </a:extLst>
                </a:gridCol>
              </a:tblGrid>
              <a:tr h="4145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步骤</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读剩的后缀式</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栈中内容</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步骤</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读剩的后缀式</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栈中内容</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295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5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7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3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295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7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3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endPar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295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3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endPar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95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3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295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5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7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295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7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endPar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295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16</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295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17</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2954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2  </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1400" b="1" i="0" u="sng"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endPar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18</a:t>
                      </a: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dirty="0">
                        <a:ln>
                          <a:noFill/>
                        </a:ln>
                        <a:solidFill>
                          <a:schemeClr val="tx1"/>
                        </a:solidFill>
                        <a:effectLst/>
                        <a:latin typeface="Times New Roman" pitchFamily="18" charset="0"/>
                        <a:ea typeface="宋体" pitchFamily="2" charset="-122"/>
                      </a:endParaRPr>
                    </a:p>
                  </a:txBody>
                  <a:tcPr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9421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421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矩形 34"/>
          <p:cNvSpPr>
            <a:spLocks noChangeArrowheads="1"/>
          </p:cNvSpPr>
          <p:nvPr/>
        </p:nvSpPr>
        <p:spPr bwMode="auto">
          <a:xfrm>
            <a:off x="539552"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中缀式转换为后缀式</a:t>
            </a:r>
            <a:endParaRPr lang="zh-CN" altLang="en-US" dirty="0">
              <a:latin typeface="微软雅黑" pitchFamily="34" charset="-122"/>
              <a:ea typeface="微软雅黑" pitchFamily="34" charset="-122"/>
            </a:endParaRPr>
          </a:p>
        </p:txBody>
      </p:sp>
      <p:sp>
        <p:nvSpPr>
          <p:cNvPr id="95237" name="矩形 6"/>
          <p:cNvSpPr>
            <a:spLocks noChangeArrowheads="1"/>
          </p:cNvSpPr>
          <p:nvPr/>
        </p:nvSpPr>
        <p:spPr bwMode="auto">
          <a:xfrm>
            <a:off x="900113" y="915988"/>
            <a:ext cx="6840537" cy="401637"/>
          </a:xfrm>
          <a:prstGeom prst="rect">
            <a:avLst/>
          </a:prstGeom>
          <a:noFill/>
          <a:ln w="9525">
            <a:noFill/>
            <a:miter lim="800000"/>
            <a:headEnd/>
            <a:tailEnd/>
          </a:ln>
        </p:spPr>
        <p:txBody>
          <a:bodyPr>
            <a:spAutoFit/>
          </a:bodyPr>
          <a:lstStyle/>
          <a:p>
            <a:pPr>
              <a:lnSpc>
                <a:spcPct val="130000"/>
              </a:lnSpc>
            </a:pPr>
            <a:r>
              <a:rPr lang="zh-CN" altLang="en-US" sz="1800" b="1">
                <a:latin typeface="楷体_GB2312" pitchFamily="49" charset="-122"/>
                <a:ea typeface="楷体_GB2312" pitchFamily="49" charset="-122"/>
              </a:rPr>
              <a:t>运算数次序不变，根据优先级调整运算符的位置</a:t>
            </a:r>
          </a:p>
        </p:txBody>
      </p:sp>
      <p:sp>
        <p:nvSpPr>
          <p:cNvPr id="6" name="矩形 5"/>
          <p:cNvSpPr>
            <a:spLocks noChangeArrowheads="1"/>
          </p:cNvSpPr>
          <p:nvPr/>
        </p:nvSpPr>
        <p:spPr bwMode="auto">
          <a:xfrm>
            <a:off x="971600" y="1779711"/>
            <a:ext cx="2029723" cy="307777"/>
          </a:xfrm>
          <a:prstGeom prst="rect">
            <a:avLst/>
          </a:prstGeom>
          <a:noFill/>
          <a:ln w="9525">
            <a:noFill/>
            <a:miter lim="800000"/>
            <a:headEnd/>
            <a:tailEnd/>
          </a:ln>
        </p:spPr>
        <p:txBody>
          <a:bodyPr wrap="none">
            <a:spAutoFit/>
          </a:bodyPr>
          <a:lstStyle/>
          <a:p>
            <a:r>
              <a:rPr lang="zh-CN" altLang="en-US" sz="1400" b="1">
                <a:latin typeface="微软雅黑" pitchFamily="34" charset="-122"/>
                <a:ea typeface="微软雅黑" pitchFamily="34" charset="-122"/>
              </a:rPr>
              <a:t> </a:t>
            </a:r>
            <a:r>
              <a:rPr lang="en-US" altLang="zh-CN" sz="1400" b="1">
                <a:latin typeface="微软雅黑" pitchFamily="34" charset="-122"/>
                <a:ea typeface="微软雅黑" pitchFamily="34" charset="-122"/>
              </a:rPr>
              <a:t>(a + b) * c  /  ( d - e)</a:t>
            </a:r>
            <a:endParaRPr lang="zh-CN" altLang="en-US" sz="1400">
              <a:latin typeface="微软雅黑" pitchFamily="34" charset="-122"/>
              <a:ea typeface="微软雅黑" pitchFamily="34" charset="-122"/>
            </a:endParaRPr>
          </a:p>
        </p:txBody>
      </p:sp>
      <p:sp>
        <p:nvSpPr>
          <p:cNvPr id="23" name="矩形 22"/>
          <p:cNvSpPr>
            <a:spLocks noChangeArrowheads="1"/>
          </p:cNvSpPr>
          <p:nvPr/>
        </p:nvSpPr>
        <p:spPr bwMode="auto">
          <a:xfrm>
            <a:off x="3924350" y="1779711"/>
            <a:ext cx="1588897" cy="307777"/>
          </a:xfrm>
          <a:prstGeom prst="rect">
            <a:avLst/>
          </a:prstGeom>
          <a:noFill/>
          <a:ln w="9525">
            <a:noFill/>
            <a:miter lim="800000"/>
            <a:headEnd/>
            <a:tailEnd/>
          </a:ln>
        </p:spPr>
        <p:txBody>
          <a:bodyPr wrap="none">
            <a:spAutoFit/>
          </a:bodyPr>
          <a:lstStyle/>
          <a:p>
            <a:r>
              <a:rPr lang="en-US" altLang="zh-CN" sz="1400" b="1">
                <a:latin typeface="微软雅黑" pitchFamily="34" charset="-122"/>
                <a:ea typeface="微软雅黑" pitchFamily="34" charset="-122"/>
              </a:rPr>
              <a:t>a b + c *  d e - /</a:t>
            </a:r>
            <a:endParaRPr lang="zh-CN" altLang="en-US" sz="1400">
              <a:latin typeface="微软雅黑" pitchFamily="34" charset="-122"/>
              <a:ea typeface="微软雅黑" pitchFamily="34" charset="-122"/>
            </a:endParaRPr>
          </a:p>
        </p:txBody>
      </p:sp>
      <p:sp>
        <p:nvSpPr>
          <p:cNvPr id="27" name="矩形 26"/>
          <p:cNvSpPr/>
          <p:nvPr/>
        </p:nvSpPr>
        <p:spPr>
          <a:xfrm>
            <a:off x="761017" y="2284536"/>
            <a:ext cx="2807179" cy="307777"/>
          </a:xfrm>
          <a:prstGeom prst="rect">
            <a:avLst/>
          </a:prstGeom>
        </p:spPr>
        <p:txBody>
          <a:bodyPr wrap="none">
            <a:spAutoFit/>
          </a:bodyPr>
          <a:lstStyle/>
          <a:p>
            <a:pPr algn="just">
              <a:spcAft>
                <a:spcPts val="0"/>
              </a:spcAft>
              <a:defRPr/>
            </a:pPr>
            <a:r>
              <a:rPr lang="en-US" altLang="zh-CN" sz="1400" b="1" kern="100" dirty="0">
                <a:latin typeface="微软雅黑" pitchFamily="34" charset="-122"/>
                <a:ea typeface="微软雅黑" pitchFamily="34" charset="-122"/>
                <a:cs typeface="Times New Roman"/>
              </a:rPr>
              <a:t>( 5 + 6 * ( 7 + 3 ) / 3 ) / 4 + 5 </a:t>
            </a:r>
            <a:endParaRPr lang="zh-CN" altLang="zh-CN" sz="1400" b="1" kern="100" dirty="0">
              <a:latin typeface="微软雅黑" pitchFamily="34" charset="-122"/>
              <a:ea typeface="微软雅黑" pitchFamily="34" charset="-122"/>
              <a:cs typeface="Times New Roman"/>
            </a:endParaRPr>
          </a:p>
        </p:txBody>
      </p:sp>
      <p:sp>
        <p:nvSpPr>
          <p:cNvPr id="28" name="矩形 27"/>
          <p:cNvSpPr/>
          <p:nvPr/>
        </p:nvSpPr>
        <p:spPr>
          <a:xfrm>
            <a:off x="3702917" y="2284536"/>
            <a:ext cx="2260555" cy="307777"/>
          </a:xfrm>
          <a:prstGeom prst="rect">
            <a:avLst/>
          </a:prstGeom>
        </p:spPr>
        <p:txBody>
          <a:bodyPr wrap="none">
            <a:spAutoFit/>
          </a:bodyPr>
          <a:lstStyle/>
          <a:p>
            <a:pPr algn="just">
              <a:spcAft>
                <a:spcPts val="0"/>
              </a:spcAft>
              <a:defRPr/>
            </a:pPr>
            <a:r>
              <a:rPr lang="en-US" altLang="zh-CN" sz="1400" b="1" kern="100" dirty="0">
                <a:latin typeface="微软雅黑" pitchFamily="34" charset="-122"/>
                <a:ea typeface="微软雅黑" pitchFamily="34" charset="-122"/>
                <a:cs typeface="Times New Roman"/>
              </a:rPr>
              <a:t>5 6 7 3 + * 3 / + 4 / 5 +</a:t>
            </a:r>
            <a:endParaRPr lang="zh-CN" altLang="zh-CN" sz="1400" b="1" kern="100" dirty="0">
              <a:latin typeface="微软雅黑" pitchFamily="34" charset="-122"/>
              <a:ea typeface="微软雅黑" pitchFamily="34" charset="-122"/>
              <a:cs typeface="Times New Roman"/>
            </a:endParaRPr>
          </a:p>
        </p:txBody>
      </p:sp>
      <p:sp>
        <p:nvSpPr>
          <p:cNvPr id="29" name="TextBox 28"/>
          <p:cNvSpPr txBox="1">
            <a:spLocks noChangeArrowheads="1"/>
          </p:cNvSpPr>
          <p:nvPr/>
        </p:nvSpPr>
        <p:spPr bwMode="auto">
          <a:xfrm>
            <a:off x="971600" y="2787774"/>
            <a:ext cx="6913563" cy="784830"/>
          </a:xfrm>
          <a:prstGeom prst="rect">
            <a:avLst/>
          </a:prstGeom>
          <a:noFill/>
          <a:ln w="9525">
            <a:noFill/>
            <a:miter lim="800000"/>
            <a:headEnd/>
            <a:tailEnd/>
          </a:ln>
        </p:spPr>
        <p:txBody>
          <a:bodyPr>
            <a:spAutoFit/>
          </a:bodyPr>
          <a:lstStyle/>
          <a:p>
            <a:pPr>
              <a:lnSpc>
                <a:spcPct val="150000"/>
              </a:lnSpc>
            </a:pPr>
            <a:r>
              <a:rPr lang="zh-CN" altLang="en-US" sz="1800" dirty="0">
                <a:latin typeface="微软雅黑" pitchFamily="34" charset="-122"/>
                <a:ea typeface="微软雅黑" pitchFamily="34" charset="-122"/>
              </a:rPr>
              <a:t>结论：遍历中缀表达式时，无法确定当前处理的运算符是否能够运</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算，但能确定它之前的运算符是否能运算</a:t>
            </a:r>
          </a:p>
        </p:txBody>
      </p:sp>
      <p:sp>
        <p:nvSpPr>
          <p:cNvPr id="30" name="矩形 29"/>
          <p:cNvSpPr>
            <a:spLocks noChangeArrowheads="1"/>
          </p:cNvSpPr>
          <p:nvPr/>
        </p:nvSpPr>
        <p:spPr bwMode="auto">
          <a:xfrm>
            <a:off x="3851920" y="4155926"/>
            <a:ext cx="493713" cy="460375"/>
          </a:xfrm>
          <a:prstGeom prst="rect">
            <a:avLst/>
          </a:prstGeom>
          <a:noFill/>
          <a:ln w="9525">
            <a:noFill/>
            <a:miter lim="800000"/>
            <a:headEnd/>
            <a:tailEnd/>
          </a:ln>
        </p:spPr>
        <p:txBody>
          <a:bodyPr wrap="none">
            <a:spAutoFit/>
          </a:bodyPr>
          <a:lstStyle/>
          <a:p>
            <a:r>
              <a:rPr lang="zh-CN" altLang="en-US" sz="2400" dirty="0">
                <a:latin typeface="微软雅黑" pitchFamily="34" charset="-122"/>
                <a:ea typeface="微软雅黑" pitchFamily="34" charset="-122"/>
              </a:rPr>
              <a:t>栈</a:t>
            </a:r>
          </a:p>
        </p:txBody>
      </p:sp>
      <mc:AlternateContent xmlns:mc="http://schemas.openxmlformats.org/markup-compatibility/2006" xmlns:p14="http://schemas.microsoft.com/office/powerpoint/2010/main">
        <mc:Choice Requires="p14">
          <p:contentPart p14:bwMode="auto" r:id="rId3">
            <p14:nvContentPartPr>
              <p14:cNvPr id="9523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523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par>
                          <p:cTn id="33" fill="hold">
                            <p:stCondLst>
                              <p:cond delay="500"/>
                            </p:stCondLst>
                            <p:childTnLst>
                              <p:par>
                                <p:cTn id="34" presetID="6" presetClass="emph" presetSubtype="0" fill="hold" grpId="1" nodeType="afterEffect">
                                  <p:stCondLst>
                                    <p:cond delay="0"/>
                                  </p:stCondLst>
                                  <p:childTnLst>
                                    <p:animScale>
                                      <p:cBhvr>
                                        <p:cTn id="35" dur="2000" fill="hold"/>
                                        <p:tgtEl>
                                          <p:spTgt spid="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p:bldP spid="27" grpId="0"/>
      <p:bldP spid="28" grpId="0"/>
      <p:bldP spid="29" grpId="0"/>
      <p:bldP spid="30" grpId="0"/>
      <p:bldP spid="30"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矩形 34"/>
          <p:cNvSpPr>
            <a:spLocks noChangeArrowheads="1"/>
          </p:cNvSpPr>
          <p:nvPr/>
        </p:nvSpPr>
        <p:spPr bwMode="auto">
          <a:xfrm>
            <a:off x="683568"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中缀转后缀算法</a:t>
            </a:r>
            <a:endParaRPr lang="zh-CN" altLang="en-US" dirty="0">
              <a:latin typeface="微软雅黑" pitchFamily="34" charset="-122"/>
              <a:ea typeface="微软雅黑" pitchFamily="34" charset="-122"/>
            </a:endParaRPr>
          </a:p>
        </p:txBody>
      </p:sp>
      <p:sp>
        <p:nvSpPr>
          <p:cNvPr id="96261" name="矩形 6"/>
          <p:cNvSpPr>
            <a:spLocks noChangeArrowheads="1"/>
          </p:cNvSpPr>
          <p:nvPr/>
        </p:nvSpPr>
        <p:spPr bwMode="auto">
          <a:xfrm>
            <a:off x="827088" y="1635125"/>
            <a:ext cx="6842125" cy="3000375"/>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zh-CN" altLang="en-US" sz="1400" b="1">
                <a:ea typeface="楷体_GB2312" pitchFamily="49" charset="-122"/>
              </a:rPr>
              <a:t>遍历中缀表达式</a:t>
            </a:r>
            <a:endParaRPr lang="en-US" altLang="zh-CN" sz="1400" b="1">
              <a:ea typeface="楷体_GB2312" pitchFamily="49" charset="-122"/>
            </a:endParaRPr>
          </a:p>
          <a:p>
            <a:pPr marL="719138" lvl="1" indent="-358775">
              <a:lnSpc>
                <a:spcPct val="150000"/>
              </a:lnSpc>
              <a:buFont typeface="Wingdings" pitchFamily="2" charset="2"/>
              <a:buChar char="Ø"/>
            </a:pPr>
            <a:r>
              <a:rPr lang="zh-CN" altLang="en-US" sz="1400" b="1">
                <a:ea typeface="楷体_GB2312" pitchFamily="49" charset="-122"/>
              </a:rPr>
              <a:t>若读入的是操作数，立即输出。</a:t>
            </a:r>
          </a:p>
          <a:p>
            <a:pPr marL="719138" lvl="1" indent="-358775">
              <a:lnSpc>
                <a:spcPct val="150000"/>
              </a:lnSpc>
              <a:buFont typeface="Wingdings" pitchFamily="2" charset="2"/>
              <a:buChar char="Ø"/>
            </a:pPr>
            <a:r>
              <a:rPr lang="zh-CN" altLang="en-US" sz="1400" b="1">
                <a:ea typeface="楷体_GB2312" pitchFamily="49" charset="-122"/>
              </a:rPr>
              <a:t>若读入的是闭括号，则将栈中的运算符依次出栈并输出，直到遇到相应的开括号，将开括号出栈。</a:t>
            </a:r>
          </a:p>
          <a:p>
            <a:pPr marL="719138" lvl="1" indent="-358775">
              <a:lnSpc>
                <a:spcPct val="150000"/>
              </a:lnSpc>
              <a:buFont typeface="Wingdings" pitchFamily="2" charset="2"/>
              <a:buChar char="Ø"/>
            </a:pPr>
            <a:r>
              <a:rPr lang="zh-CN" altLang="en-US" sz="1400" b="1">
                <a:ea typeface="楷体_GB2312" pitchFamily="49" charset="-122"/>
              </a:rPr>
              <a:t>若读入的是开括号，则进栈。</a:t>
            </a:r>
          </a:p>
          <a:p>
            <a:pPr marL="719138" lvl="1" indent="-358775">
              <a:lnSpc>
                <a:spcPct val="150000"/>
              </a:lnSpc>
              <a:buFont typeface="Wingdings" pitchFamily="2" charset="2"/>
              <a:buChar char="Ø"/>
            </a:pPr>
            <a:r>
              <a:rPr lang="zh-CN" altLang="en-US" sz="1400" b="1">
                <a:ea typeface="楷体_GB2312" pitchFamily="49" charset="-122"/>
              </a:rPr>
              <a:t>若读入的是运算符，如果栈顶运算符优先级高于或等于读入的运算符，则栈顶运算符出栈；直到栈顶运算符优先级低于读入的运算符为止，读入的运算符进栈。</a:t>
            </a:r>
          </a:p>
          <a:p>
            <a:pPr marL="358775" indent="-358775">
              <a:lnSpc>
                <a:spcPct val="150000"/>
              </a:lnSpc>
              <a:buFont typeface="Wingdings" pitchFamily="2" charset="2"/>
              <a:buChar char="l"/>
            </a:pPr>
            <a:r>
              <a:rPr lang="zh-CN" altLang="en-US" sz="1400" b="1">
                <a:ea typeface="楷体_GB2312" pitchFamily="49" charset="-122"/>
              </a:rPr>
              <a:t>在读入操作结束时，将栈中所有的剩余运算符依次出栈并输出，直至栈空为止。</a:t>
            </a:r>
          </a:p>
        </p:txBody>
      </p:sp>
      <p:sp>
        <p:nvSpPr>
          <p:cNvPr id="96262" name="TextBox 4"/>
          <p:cNvSpPr txBox="1">
            <a:spLocks noChangeArrowheads="1"/>
          </p:cNvSpPr>
          <p:nvPr/>
        </p:nvSpPr>
        <p:spPr bwMode="auto">
          <a:xfrm>
            <a:off x="971600" y="987574"/>
            <a:ext cx="6264275" cy="369888"/>
          </a:xfrm>
          <a:prstGeom prst="rect">
            <a:avLst/>
          </a:prstGeom>
          <a:noFill/>
          <a:ln w="9525">
            <a:noFill/>
            <a:miter lim="800000"/>
            <a:headEnd/>
            <a:tailEnd/>
          </a:ln>
        </p:spPr>
        <p:txBody>
          <a:bodyPr>
            <a:spAutoFit/>
          </a:bodyPr>
          <a:lstStyle/>
          <a:p>
            <a:r>
              <a:rPr lang="zh-CN" altLang="en-US" sz="1800" dirty="0"/>
              <a:t>只包含加、减、乘、除运算</a:t>
            </a:r>
          </a:p>
        </p:txBody>
      </p:sp>
      <mc:AlternateContent xmlns:mc="http://schemas.openxmlformats.org/markup-compatibility/2006" xmlns:p14="http://schemas.microsoft.com/office/powerpoint/2010/main">
        <mc:Choice Requires="p14">
          <p:contentPart p14:bwMode="auto" r:id="rId3">
            <p14:nvContentPartPr>
              <p14:cNvPr id="9625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625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矩形 34"/>
          <p:cNvSpPr>
            <a:spLocks noChangeArrowheads="1"/>
          </p:cNvSpPr>
          <p:nvPr/>
        </p:nvSpPr>
        <p:spPr bwMode="auto">
          <a:xfrm>
            <a:off x="900113" y="339725"/>
            <a:ext cx="44878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中缀转后缀实例</a:t>
            </a:r>
            <a:endParaRPr lang="zh-CN" altLang="en-US">
              <a:latin typeface="微软雅黑" pitchFamily="34" charset="-122"/>
              <a:ea typeface="微软雅黑" pitchFamily="34" charset="-122"/>
            </a:endParaRPr>
          </a:p>
        </p:txBody>
      </p:sp>
      <p:sp>
        <p:nvSpPr>
          <p:cNvPr id="7" name="TextBox 6"/>
          <p:cNvSpPr txBox="1">
            <a:spLocks noChangeArrowheads="1"/>
          </p:cNvSpPr>
          <p:nvPr/>
        </p:nvSpPr>
        <p:spPr bwMode="auto">
          <a:xfrm>
            <a:off x="1258888"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9" name="TextBox 8"/>
          <p:cNvSpPr txBox="1">
            <a:spLocks noChangeArrowheads="1"/>
          </p:cNvSpPr>
          <p:nvPr/>
        </p:nvSpPr>
        <p:spPr bwMode="auto">
          <a:xfrm>
            <a:off x="1476375" y="1338263"/>
            <a:ext cx="358775"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5</a:t>
            </a:r>
            <a:endParaRPr lang="zh-CN" altLang="en-US" sz="1800" b="1">
              <a:latin typeface="微软雅黑" pitchFamily="34" charset="-122"/>
              <a:ea typeface="微软雅黑" pitchFamily="34" charset="-122"/>
            </a:endParaRPr>
          </a:p>
        </p:txBody>
      </p:sp>
      <p:sp>
        <p:nvSpPr>
          <p:cNvPr id="10" name="TextBox 9"/>
          <p:cNvSpPr txBox="1">
            <a:spLocks noChangeArrowheads="1"/>
          </p:cNvSpPr>
          <p:nvPr/>
        </p:nvSpPr>
        <p:spPr bwMode="auto">
          <a:xfrm>
            <a:off x="1692275" y="1347788"/>
            <a:ext cx="358775"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1" name="TextBox 10"/>
          <p:cNvSpPr txBox="1">
            <a:spLocks noChangeArrowheads="1"/>
          </p:cNvSpPr>
          <p:nvPr/>
        </p:nvSpPr>
        <p:spPr bwMode="auto">
          <a:xfrm>
            <a:off x="2195513"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2" name="TextBox 11"/>
          <p:cNvSpPr txBox="1">
            <a:spLocks noChangeArrowheads="1"/>
          </p:cNvSpPr>
          <p:nvPr/>
        </p:nvSpPr>
        <p:spPr bwMode="auto">
          <a:xfrm>
            <a:off x="1908175" y="1347788"/>
            <a:ext cx="360363"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6</a:t>
            </a:r>
            <a:endParaRPr lang="zh-CN" altLang="en-US" sz="1800" b="1">
              <a:latin typeface="微软雅黑" pitchFamily="34" charset="-122"/>
              <a:ea typeface="微软雅黑" pitchFamily="34" charset="-122"/>
            </a:endParaRPr>
          </a:p>
        </p:txBody>
      </p:sp>
      <p:sp>
        <p:nvSpPr>
          <p:cNvPr id="13" name="TextBox 12"/>
          <p:cNvSpPr txBox="1">
            <a:spLocks noChangeArrowheads="1"/>
          </p:cNvSpPr>
          <p:nvPr/>
        </p:nvSpPr>
        <p:spPr bwMode="auto">
          <a:xfrm>
            <a:off x="2627313"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7</a:t>
            </a:r>
            <a:endParaRPr lang="zh-CN" altLang="en-US" sz="1800" b="1">
              <a:latin typeface="微软雅黑" pitchFamily="34" charset="-122"/>
              <a:ea typeface="微软雅黑" pitchFamily="34" charset="-122"/>
            </a:endParaRPr>
          </a:p>
        </p:txBody>
      </p:sp>
      <p:sp>
        <p:nvSpPr>
          <p:cNvPr id="14" name="TextBox 13"/>
          <p:cNvSpPr txBox="1">
            <a:spLocks noChangeArrowheads="1"/>
          </p:cNvSpPr>
          <p:nvPr/>
        </p:nvSpPr>
        <p:spPr bwMode="auto">
          <a:xfrm>
            <a:off x="2411413"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5" name="TextBox 14"/>
          <p:cNvSpPr txBox="1">
            <a:spLocks noChangeArrowheads="1"/>
          </p:cNvSpPr>
          <p:nvPr/>
        </p:nvSpPr>
        <p:spPr bwMode="auto">
          <a:xfrm>
            <a:off x="2843213"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6" name="TextBox 15"/>
          <p:cNvSpPr txBox="1">
            <a:spLocks noChangeArrowheads="1"/>
          </p:cNvSpPr>
          <p:nvPr/>
        </p:nvSpPr>
        <p:spPr bwMode="auto">
          <a:xfrm>
            <a:off x="3059113"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3</a:t>
            </a:r>
            <a:endParaRPr lang="zh-CN" altLang="en-US" sz="1800" b="1">
              <a:latin typeface="微软雅黑" pitchFamily="34" charset="-122"/>
              <a:ea typeface="微软雅黑" pitchFamily="34" charset="-122"/>
            </a:endParaRPr>
          </a:p>
        </p:txBody>
      </p:sp>
      <p:sp>
        <p:nvSpPr>
          <p:cNvPr id="17" name="TextBox 16"/>
          <p:cNvSpPr txBox="1">
            <a:spLocks noChangeArrowheads="1"/>
          </p:cNvSpPr>
          <p:nvPr/>
        </p:nvSpPr>
        <p:spPr bwMode="auto">
          <a:xfrm>
            <a:off x="3276600" y="1347788"/>
            <a:ext cx="358775"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8" name="TextBox 17"/>
          <p:cNvSpPr txBox="1">
            <a:spLocks noChangeArrowheads="1"/>
          </p:cNvSpPr>
          <p:nvPr/>
        </p:nvSpPr>
        <p:spPr bwMode="auto">
          <a:xfrm>
            <a:off x="4427538"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9" name="TextBox 18"/>
          <p:cNvSpPr txBox="1">
            <a:spLocks noChangeArrowheads="1"/>
          </p:cNvSpPr>
          <p:nvPr/>
        </p:nvSpPr>
        <p:spPr bwMode="auto">
          <a:xfrm>
            <a:off x="3419475" y="1347788"/>
            <a:ext cx="360363"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20" name="TextBox 19"/>
          <p:cNvSpPr txBox="1">
            <a:spLocks noChangeArrowheads="1"/>
          </p:cNvSpPr>
          <p:nvPr/>
        </p:nvSpPr>
        <p:spPr bwMode="auto">
          <a:xfrm>
            <a:off x="3851275" y="1347788"/>
            <a:ext cx="360363"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21" name="TextBox 20"/>
          <p:cNvSpPr txBox="1">
            <a:spLocks noChangeArrowheads="1"/>
          </p:cNvSpPr>
          <p:nvPr/>
        </p:nvSpPr>
        <p:spPr bwMode="auto">
          <a:xfrm>
            <a:off x="3635375" y="1347788"/>
            <a:ext cx="360363"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3</a:t>
            </a:r>
            <a:endParaRPr lang="zh-CN" altLang="en-US" sz="1800" b="1">
              <a:latin typeface="微软雅黑" pitchFamily="34" charset="-122"/>
              <a:ea typeface="微软雅黑" pitchFamily="34" charset="-122"/>
            </a:endParaRPr>
          </a:p>
        </p:txBody>
      </p:sp>
      <p:sp>
        <p:nvSpPr>
          <p:cNvPr id="22" name="TextBox 21"/>
          <p:cNvSpPr txBox="1">
            <a:spLocks noChangeArrowheads="1"/>
          </p:cNvSpPr>
          <p:nvPr/>
        </p:nvSpPr>
        <p:spPr bwMode="auto">
          <a:xfrm>
            <a:off x="3995738"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23" name="TextBox 22"/>
          <p:cNvSpPr txBox="1">
            <a:spLocks noChangeArrowheads="1"/>
          </p:cNvSpPr>
          <p:nvPr/>
        </p:nvSpPr>
        <p:spPr bwMode="auto">
          <a:xfrm>
            <a:off x="4211638"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4</a:t>
            </a:r>
            <a:endParaRPr lang="zh-CN" altLang="en-US" sz="1800" b="1">
              <a:latin typeface="微软雅黑" pitchFamily="34" charset="-122"/>
              <a:ea typeface="微软雅黑" pitchFamily="34" charset="-122"/>
            </a:endParaRPr>
          </a:p>
        </p:txBody>
      </p:sp>
      <p:sp>
        <p:nvSpPr>
          <p:cNvPr id="24" name="TextBox 23"/>
          <p:cNvSpPr txBox="1">
            <a:spLocks noChangeArrowheads="1"/>
          </p:cNvSpPr>
          <p:nvPr/>
        </p:nvSpPr>
        <p:spPr bwMode="auto">
          <a:xfrm>
            <a:off x="4643438"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5</a:t>
            </a:r>
            <a:endParaRPr lang="zh-CN" altLang="en-US" sz="1800" b="1">
              <a:latin typeface="微软雅黑" pitchFamily="34" charset="-122"/>
              <a:ea typeface="微软雅黑" pitchFamily="34" charset="-122"/>
            </a:endParaRPr>
          </a:p>
        </p:txBody>
      </p:sp>
      <p:sp>
        <p:nvSpPr>
          <p:cNvPr id="97302" name="TextBox 24"/>
          <p:cNvSpPr txBox="1">
            <a:spLocks noChangeArrowheads="1"/>
          </p:cNvSpPr>
          <p:nvPr/>
        </p:nvSpPr>
        <p:spPr bwMode="auto">
          <a:xfrm>
            <a:off x="250825" y="1347788"/>
            <a:ext cx="792163" cy="369887"/>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中缀</a:t>
            </a:r>
          </a:p>
        </p:txBody>
      </p:sp>
      <p:sp>
        <p:nvSpPr>
          <p:cNvPr id="97303" name="TextBox 25"/>
          <p:cNvSpPr txBox="1">
            <a:spLocks noChangeArrowheads="1"/>
          </p:cNvSpPr>
          <p:nvPr/>
        </p:nvSpPr>
        <p:spPr bwMode="auto">
          <a:xfrm>
            <a:off x="250825" y="2139950"/>
            <a:ext cx="792163" cy="368300"/>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后缀</a:t>
            </a:r>
          </a:p>
        </p:txBody>
      </p:sp>
      <p:sp>
        <p:nvSpPr>
          <p:cNvPr id="97304" name="TextBox 26"/>
          <p:cNvSpPr txBox="1">
            <a:spLocks noChangeArrowheads="1"/>
          </p:cNvSpPr>
          <p:nvPr/>
        </p:nvSpPr>
        <p:spPr bwMode="auto">
          <a:xfrm>
            <a:off x="5580063" y="1347788"/>
            <a:ext cx="792162" cy="369887"/>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栈</a:t>
            </a:r>
          </a:p>
        </p:txBody>
      </p:sp>
      <p:sp>
        <p:nvSpPr>
          <p:cNvPr id="28" name="TextBox 27"/>
          <p:cNvSpPr txBox="1">
            <a:spLocks noChangeArrowheads="1"/>
          </p:cNvSpPr>
          <p:nvPr/>
        </p:nvSpPr>
        <p:spPr bwMode="auto">
          <a:xfrm>
            <a:off x="6084888" y="1347788"/>
            <a:ext cx="358775"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29" name="TextBox 28"/>
          <p:cNvSpPr txBox="1">
            <a:spLocks noChangeArrowheads="1"/>
          </p:cNvSpPr>
          <p:nvPr/>
        </p:nvSpPr>
        <p:spPr bwMode="auto">
          <a:xfrm>
            <a:off x="1187450" y="2139950"/>
            <a:ext cx="360363"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5</a:t>
            </a:r>
            <a:endParaRPr lang="zh-CN" altLang="en-US" sz="1800" b="1">
              <a:latin typeface="微软雅黑" pitchFamily="34" charset="-122"/>
              <a:ea typeface="微软雅黑" pitchFamily="34" charset="-122"/>
            </a:endParaRPr>
          </a:p>
        </p:txBody>
      </p:sp>
      <p:sp>
        <p:nvSpPr>
          <p:cNvPr id="30" name="TextBox 29"/>
          <p:cNvSpPr txBox="1">
            <a:spLocks noChangeArrowheads="1"/>
          </p:cNvSpPr>
          <p:nvPr/>
        </p:nvSpPr>
        <p:spPr bwMode="auto">
          <a:xfrm>
            <a:off x="6443663" y="1347788"/>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1" name="TextBox 30"/>
          <p:cNvSpPr txBox="1">
            <a:spLocks noChangeArrowheads="1"/>
          </p:cNvSpPr>
          <p:nvPr/>
        </p:nvSpPr>
        <p:spPr bwMode="auto">
          <a:xfrm>
            <a:off x="6804025" y="1347788"/>
            <a:ext cx="360363"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2" name="TextBox 31"/>
          <p:cNvSpPr txBox="1">
            <a:spLocks noChangeArrowheads="1"/>
          </p:cNvSpPr>
          <p:nvPr/>
        </p:nvSpPr>
        <p:spPr bwMode="auto">
          <a:xfrm>
            <a:off x="1547813" y="2139950"/>
            <a:ext cx="360362"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6</a:t>
            </a:r>
            <a:endParaRPr lang="zh-CN" altLang="en-US" sz="1800" b="1">
              <a:latin typeface="微软雅黑" pitchFamily="34" charset="-122"/>
              <a:ea typeface="微软雅黑" pitchFamily="34" charset="-122"/>
            </a:endParaRPr>
          </a:p>
        </p:txBody>
      </p:sp>
      <p:sp>
        <p:nvSpPr>
          <p:cNvPr id="33" name="TextBox 32"/>
          <p:cNvSpPr txBox="1">
            <a:spLocks noChangeArrowheads="1"/>
          </p:cNvSpPr>
          <p:nvPr/>
        </p:nvSpPr>
        <p:spPr bwMode="auto">
          <a:xfrm>
            <a:off x="1908175" y="2139950"/>
            <a:ext cx="360363"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7</a:t>
            </a:r>
            <a:endParaRPr lang="zh-CN" altLang="en-US" sz="1800" b="1">
              <a:latin typeface="微软雅黑" pitchFamily="34" charset="-122"/>
              <a:ea typeface="微软雅黑" pitchFamily="34" charset="-122"/>
            </a:endParaRPr>
          </a:p>
        </p:txBody>
      </p:sp>
      <p:sp>
        <p:nvSpPr>
          <p:cNvPr id="34" name="TextBox 33"/>
          <p:cNvSpPr txBox="1">
            <a:spLocks noChangeArrowheads="1"/>
          </p:cNvSpPr>
          <p:nvPr/>
        </p:nvSpPr>
        <p:spPr bwMode="auto">
          <a:xfrm>
            <a:off x="7092950" y="1347788"/>
            <a:ext cx="358775"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5" name="TextBox 34"/>
          <p:cNvSpPr txBox="1">
            <a:spLocks noChangeArrowheads="1"/>
          </p:cNvSpPr>
          <p:nvPr/>
        </p:nvSpPr>
        <p:spPr bwMode="auto">
          <a:xfrm>
            <a:off x="7308850" y="1347788"/>
            <a:ext cx="358775"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6" name="TextBox 35"/>
          <p:cNvSpPr txBox="1">
            <a:spLocks noChangeArrowheads="1"/>
          </p:cNvSpPr>
          <p:nvPr/>
        </p:nvSpPr>
        <p:spPr bwMode="auto">
          <a:xfrm>
            <a:off x="2268538" y="2139950"/>
            <a:ext cx="358775"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3</a:t>
            </a:r>
            <a:endParaRPr lang="zh-CN" altLang="en-US" sz="1800" b="1">
              <a:latin typeface="微软雅黑" pitchFamily="34" charset="-122"/>
              <a:ea typeface="微软雅黑" pitchFamily="34" charset="-122"/>
            </a:endParaRPr>
          </a:p>
        </p:txBody>
      </p:sp>
      <p:sp>
        <p:nvSpPr>
          <p:cNvPr id="38" name="TextBox 37"/>
          <p:cNvSpPr txBox="1">
            <a:spLocks noChangeArrowheads="1"/>
          </p:cNvSpPr>
          <p:nvPr/>
        </p:nvSpPr>
        <p:spPr bwMode="auto">
          <a:xfrm>
            <a:off x="6084888" y="1347788"/>
            <a:ext cx="358775"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9" name="TextBox 38"/>
          <p:cNvSpPr txBox="1">
            <a:spLocks noChangeArrowheads="1"/>
          </p:cNvSpPr>
          <p:nvPr/>
        </p:nvSpPr>
        <p:spPr bwMode="auto">
          <a:xfrm>
            <a:off x="6804025" y="1347788"/>
            <a:ext cx="360363"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41" name="TextBox 40"/>
          <p:cNvSpPr txBox="1">
            <a:spLocks noChangeArrowheads="1"/>
          </p:cNvSpPr>
          <p:nvPr/>
        </p:nvSpPr>
        <p:spPr bwMode="auto">
          <a:xfrm>
            <a:off x="3348038" y="2139950"/>
            <a:ext cx="360362"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3</a:t>
            </a:r>
            <a:endParaRPr lang="zh-CN" altLang="en-US" sz="1800" b="1">
              <a:latin typeface="微软雅黑" pitchFamily="34" charset="-122"/>
              <a:ea typeface="微软雅黑" pitchFamily="34" charset="-122"/>
            </a:endParaRPr>
          </a:p>
        </p:txBody>
      </p:sp>
      <p:sp>
        <p:nvSpPr>
          <p:cNvPr id="42" name="TextBox 41"/>
          <p:cNvSpPr txBox="1">
            <a:spLocks noChangeArrowheads="1"/>
          </p:cNvSpPr>
          <p:nvPr/>
        </p:nvSpPr>
        <p:spPr bwMode="auto">
          <a:xfrm>
            <a:off x="4572000" y="2066925"/>
            <a:ext cx="360363"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43" name="TextBox 42"/>
          <p:cNvSpPr txBox="1">
            <a:spLocks noChangeArrowheads="1"/>
          </p:cNvSpPr>
          <p:nvPr/>
        </p:nvSpPr>
        <p:spPr bwMode="auto">
          <a:xfrm>
            <a:off x="4284663" y="2066925"/>
            <a:ext cx="35877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4</a:t>
            </a:r>
            <a:endParaRPr lang="zh-CN" altLang="en-US" sz="1800" b="1">
              <a:latin typeface="微软雅黑" pitchFamily="34" charset="-122"/>
              <a:ea typeface="微软雅黑" pitchFamily="34" charset="-122"/>
            </a:endParaRPr>
          </a:p>
        </p:txBody>
      </p:sp>
      <p:sp>
        <p:nvSpPr>
          <p:cNvPr id="44" name="TextBox 43"/>
          <p:cNvSpPr txBox="1">
            <a:spLocks noChangeArrowheads="1"/>
          </p:cNvSpPr>
          <p:nvPr/>
        </p:nvSpPr>
        <p:spPr bwMode="auto">
          <a:xfrm>
            <a:off x="4932363" y="2066925"/>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5</a:t>
            </a:r>
            <a:endParaRPr lang="zh-CN" altLang="en-US" sz="1800" b="1">
              <a:latin typeface="微软雅黑" pitchFamily="34" charset="-122"/>
              <a:ea typeface="微软雅黑" pitchFamily="34" charset="-122"/>
            </a:endParaRPr>
          </a:p>
        </p:txBody>
      </p:sp>
      <p:sp>
        <p:nvSpPr>
          <p:cNvPr id="45" name="TextBox 44"/>
          <p:cNvSpPr txBox="1">
            <a:spLocks noChangeArrowheads="1"/>
          </p:cNvSpPr>
          <p:nvPr/>
        </p:nvSpPr>
        <p:spPr bwMode="auto">
          <a:xfrm>
            <a:off x="2627313" y="2130425"/>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46" name="TextBox 45"/>
          <p:cNvSpPr txBox="1">
            <a:spLocks noChangeArrowheads="1"/>
          </p:cNvSpPr>
          <p:nvPr/>
        </p:nvSpPr>
        <p:spPr bwMode="auto">
          <a:xfrm>
            <a:off x="2987675" y="2139950"/>
            <a:ext cx="360363"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47" name="TextBox 46"/>
          <p:cNvSpPr txBox="1">
            <a:spLocks noChangeArrowheads="1"/>
          </p:cNvSpPr>
          <p:nvPr/>
        </p:nvSpPr>
        <p:spPr bwMode="auto">
          <a:xfrm>
            <a:off x="6084888" y="1347788"/>
            <a:ext cx="287337"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48" name="TextBox 47"/>
          <p:cNvSpPr txBox="1">
            <a:spLocks noChangeArrowheads="1"/>
          </p:cNvSpPr>
          <p:nvPr/>
        </p:nvSpPr>
        <p:spPr bwMode="auto">
          <a:xfrm>
            <a:off x="3635375" y="2130425"/>
            <a:ext cx="360363"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49" name="TextBox 48"/>
          <p:cNvSpPr txBox="1">
            <a:spLocks noChangeArrowheads="1"/>
          </p:cNvSpPr>
          <p:nvPr/>
        </p:nvSpPr>
        <p:spPr bwMode="auto">
          <a:xfrm>
            <a:off x="3995738" y="2066925"/>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50" name="TextBox 49"/>
          <p:cNvSpPr txBox="1">
            <a:spLocks noChangeArrowheads="1"/>
          </p:cNvSpPr>
          <p:nvPr/>
        </p:nvSpPr>
        <p:spPr bwMode="auto">
          <a:xfrm>
            <a:off x="5219700" y="2058988"/>
            <a:ext cx="360363"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9728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728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childTnLst>
                          </p:cTn>
                        </p:par>
                        <p:par>
                          <p:cTn id="17" fill="hold">
                            <p:stCondLst>
                              <p:cond delay="500"/>
                            </p:stCondLst>
                            <p:childTnLst>
                              <p:par>
                                <p:cTn id="18" presetID="3" presetClass="exit" presetSubtype="10" fill="hold" grpId="0" nodeType="after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childTnLst>
                          </p:cTn>
                        </p:par>
                        <p:par>
                          <p:cTn id="26" fill="hold">
                            <p:stCondLst>
                              <p:cond delay="500"/>
                            </p:stCondLst>
                            <p:childTnLst>
                              <p:par>
                                <p:cTn id="27" presetID="3" presetClass="exit" presetSubtype="10" fill="hold" grpId="0" nodeType="afterEffect">
                                  <p:stCondLst>
                                    <p:cond delay="0"/>
                                  </p:stCondLst>
                                  <p:childTnLst>
                                    <p:animEffect transition="out" filter="blinds(horizontal)">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linds(horizontal)">
                                      <p:cBhvr>
                                        <p:cTn id="34" dur="500"/>
                                        <p:tgtEl>
                                          <p:spTgt spid="32"/>
                                        </p:tgtEl>
                                      </p:cBhvr>
                                    </p:animEffect>
                                  </p:childTnLst>
                                </p:cTn>
                              </p:par>
                            </p:childTnLst>
                          </p:cTn>
                        </p:par>
                        <p:par>
                          <p:cTn id="35" fill="hold">
                            <p:stCondLst>
                              <p:cond delay="500"/>
                            </p:stCondLst>
                            <p:childTnLst>
                              <p:par>
                                <p:cTn id="36" presetID="3" presetClass="exit" presetSubtype="10" fill="hold" grpId="0" nodeType="afterEffect">
                                  <p:stCondLst>
                                    <p:cond delay="0"/>
                                  </p:stCondLst>
                                  <p:childTnLst>
                                    <p:animEffect transition="out" filter="blinds(horizontal)">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linds(horizontal)">
                                      <p:cBhvr>
                                        <p:cTn id="43" dur="500"/>
                                        <p:tgtEl>
                                          <p:spTgt spid="31"/>
                                        </p:tgtEl>
                                      </p:cBhvr>
                                    </p:animEffect>
                                  </p:childTnLst>
                                </p:cTn>
                              </p:par>
                            </p:childTnLst>
                          </p:cTn>
                        </p:par>
                        <p:par>
                          <p:cTn id="44" fill="hold">
                            <p:stCondLst>
                              <p:cond delay="500"/>
                            </p:stCondLst>
                            <p:childTnLst>
                              <p:par>
                                <p:cTn id="45" presetID="3" presetClass="exit" presetSubtype="10" fill="hold" grpId="0" nodeType="afterEffect">
                                  <p:stCondLst>
                                    <p:cond delay="0"/>
                                  </p:stCondLst>
                                  <p:childTnLst>
                                    <p:animEffect transition="out" filter="blinds(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linds(horizontal)">
                                      <p:cBhvr>
                                        <p:cTn id="52" dur="500"/>
                                        <p:tgtEl>
                                          <p:spTgt spid="34"/>
                                        </p:tgtEl>
                                      </p:cBhvr>
                                    </p:animEffect>
                                  </p:childTnLst>
                                </p:cTn>
                              </p:par>
                            </p:childTnLst>
                          </p:cTn>
                        </p:par>
                        <p:par>
                          <p:cTn id="53" fill="hold">
                            <p:stCondLst>
                              <p:cond delay="500"/>
                            </p:stCondLst>
                            <p:childTnLst>
                              <p:par>
                                <p:cTn id="54" presetID="3" presetClass="exit" presetSubtype="10" fill="hold" grpId="0" nodeType="afterEffect">
                                  <p:stCondLst>
                                    <p:cond delay="0"/>
                                  </p:stCondLst>
                                  <p:childTnLst>
                                    <p:animEffect transition="out" filter="blinds(horizontal)">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500"/>
                                        <p:tgtEl>
                                          <p:spTgt spid="33"/>
                                        </p:tgtEl>
                                      </p:cBhvr>
                                    </p:animEffect>
                                  </p:childTnLst>
                                </p:cTn>
                              </p:par>
                            </p:childTnLst>
                          </p:cTn>
                        </p:par>
                        <p:par>
                          <p:cTn id="62" fill="hold">
                            <p:stCondLst>
                              <p:cond delay="500"/>
                            </p:stCondLst>
                            <p:childTnLst>
                              <p:par>
                                <p:cTn id="63" presetID="3" presetClass="exit" presetSubtype="10" fill="hold" grpId="0" nodeType="afterEffect">
                                  <p:stCondLst>
                                    <p:cond delay="0"/>
                                  </p:stCondLst>
                                  <p:childTnLst>
                                    <p:animEffect transition="out" filter="blinds(horizontal)">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blinds(horizontal)">
                                      <p:cBhvr>
                                        <p:cTn id="70" dur="500"/>
                                        <p:tgtEl>
                                          <p:spTgt spid="35"/>
                                        </p:tgtEl>
                                      </p:cBhvr>
                                    </p:animEffect>
                                  </p:childTnLst>
                                </p:cTn>
                              </p:par>
                            </p:childTnLst>
                          </p:cTn>
                        </p:par>
                        <p:par>
                          <p:cTn id="71" fill="hold">
                            <p:stCondLst>
                              <p:cond delay="500"/>
                            </p:stCondLst>
                            <p:childTnLst>
                              <p:par>
                                <p:cTn id="72" presetID="3" presetClass="exit" presetSubtype="10" fill="hold" grpId="0" nodeType="afterEffect">
                                  <p:stCondLst>
                                    <p:cond delay="0"/>
                                  </p:stCondLst>
                                  <p:childTnLst>
                                    <p:animEffect transition="out" filter="blinds(horizontal)">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blinds(horizontal)">
                                      <p:cBhvr>
                                        <p:cTn id="79" dur="500"/>
                                        <p:tgtEl>
                                          <p:spTgt spid="36"/>
                                        </p:tgtEl>
                                      </p:cBhvr>
                                    </p:animEffect>
                                  </p:childTnLst>
                                </p:cTn>
                              </p:par>
                            </p:childTnLst>
                          </p:cTn>
                        </p:par>
                        <p:par>
                          <p:cTn id="80" fill="hold">
                            <p:stCondLst>
                              <p:cond delay="500"/>
                            </p:stCondLst>
                            <p:childTnLst>
                              <p:par>
                                <p:cTn id="81" presetID="3" presetClass="exit" presetSubtype="10" fill="hold" grpId="0" nodeType="afterEffect">
                                  <p:stCondLst>
                                    <p:cond delay="0"/>
                                  </p:stCondLst>
                                  <p:childTnLst>
                                    <p:animEffect transition="out" filter="blinds(horizontal)">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blinds(horizontal)">
                                      <p:cBhvr>
                                        <p:cTn id="88" dur="500"/>
                                        <p:tgtEl>
                                          <p:spTgt spid="45"/>
                                        </p:tgtEl>
                                      </p:cBhvr>
                                    </p:animEffect>
                                  </p:childTnLst>
                                </p:cTn>
                              </p:par>
                            </p:childTnLst>
                          </p:cTn>
                        </p:par>
                        <p:par>
                          <p:cTn id="89" fill="hold">
                            <p:stCondLst>
                              <p:cond delay="500"/>
                            </p:stCondLst>
                            <p:childTnLst>
                              <p:par>
                                <p:cTn id="90" presetID="3" presetClass="exit" presetSubtype="10" fill="hold" grpId="1" nodeType="afterEffect">
                                  <p:stCondLst>
                                    <p:cond delay="0"/>
                                  </p:stCondLst>
                                  <p:childTnLst>
                                    <p:animEffect transition="out" filter="blinds(horizontal)">
                                      <p:cBhvr>
                                        <p:cTn id="91" dur="500"/>
                                        <p:tgtEl>
                                          <p:spTgt spid="35"/>
                                        </p:tgtEl>
                                      </p:cBhvr>
                                    </p:animEffect>
                                    <p:set>
                                      <p:cBhvr>
                                        <p:cTn id="92" dur="1" fill="hold">
                                          <p:stCondLst>
                                            <p:cond delay="499"/>
                                          </p:stCondLst>
                                        </p:cTn>
                                        <p:tgtEl>
                                          <p:spTgt spid="3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34"/>
                                        </p:tgtEl>
                                      </p:cBhvr>
                                    </p:animEffect>
                                    <p:set>
                                      <p:cBhvr>
                                        <p:cTn id="97" dur="1" fill="hold">
                                          <p:stCondLst>
                                            <p:cond delay="499"/>
                                          </p:stCondLst>
                                        </p:cTn>
                                        <p:tgtEl>
                                          <p:spTgt spid="34"/>
                                        </p:tgtEl>
                                        <p:attrNameLst>
                                          <p:attrName>style.visibility</p:attrName>
                                        </p:attrNameLst>
                                      </p:cBhvr>
                                      <p:to>
                                        <p:strVal val="hidden"/>
                                      </p:to>
                                    </p:set>
                                  </p:childTnLst>
                                </p:cTn>
                              </p:par>
                            </p:childTnLst>
                          </p:cTn>
                        </p:par>
                        <p:par>
                          <p:cTn id="98" fill="hold">
                            <p:stCondLst>
                              <p:cond delay="500"/>
                            </p:stCondLst>
                            <p:childTnLst>
                              <p:par>
                                <p:cTn id="99" presetID="3" presetClass="exit" presetSubtype="10" fill="hold" grpId="0" nodeType="afterEffect">
                                  <p:stCondLst>
                                    <p:cond delay="0"/>
                                  </p:stCondLst>
                                  <p:childTnLst>
                                    <p:animEffect transition="out" filter="blinds(horizontal)">
                                      <p:cBhvr>
                                        <p:cTn id="100" dur="500"/>
                                        <p:tgtEl>
                                          <p:spTgt spid="17"/>
                                        </p:tgtEl>
                                      </p:cBhvr>
                                    </p:animEffect>
                                    <p:set>
                                      <p:cBhvr>
                                        <p:cTn id="101" dur="1" fill="hold">
                                          <p:stCondLst>
                                            <p:cond delay="499"/>
                                          </p:stCondLst>
                                        </p:cTn>
                                        <p:tgtEl>
                                          <p:spTgt spid="1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blinds(horizontal)">
                                      <p:cBhvr>
                                        <p:cTn id="106" dur="500"/>
                                        <p:tgtEl>
                                          <p:spTgt spid="46"/>
                                        </p:tgtEl>
                                      </p:cBhvr>
                                    </p:animEffect>
                                  </p:childTnLst>
                                </p:cTn>
                              </p:par>
                            </p:childTnLst>
                          </p:cTn>
                        </p:par>
                        <p:par>
                          <p:cTn id="107" fill="hold">
                            <p:stCondLst>
                              <p:cond delay="500"/>
                            </p:stCondLst>
                            <p:childTnLst>
                              <p:par>
                                <p:cTn id="108" presetID="3" presetClass="exit" presetSubtype="10" fill="hold" grpId="1" nodeType="afterEffect">
                                  <p:stCondLst>
                                    <p:cond delay="0"/>
                                  </p:stCondLst>
                                  <p:childTnLst>
                                    <p:animEffect transition="out" filter="blinds(horizontal)">
                                      <p:cBhvr>
                                        <p:cTn id="109" dur="500"/>
                                        <p:tgtEl>
                                          <p:spTgt spid="31"/>
                                        </p:tgtEl>
                                      </p:cBhvr>
                                    </p:animEffect>
                                    <p:set>
                                      <p:cBhvr>
                                        <p:cTn id="110" dur="1" fill="hold">
                                          <p:stCondLst>
                                            <p:cond delay="499"/>
                                          </p:stCondLst>
                                        </p:cTn>
                                        <p:tgtEl>
                                          <p:spTgt spid="3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blinds(horizontal)">
                                      <p:cBhvr>
                                        <p:cTn id="115" dur="500"/>
                                        <p:tgtEl>
                                          <p:spTgt spid="39"/>
                                        </p:tgtEl>
                                      </p:cBhvr>
                                    </p:animEffect>
                                  </p:childTnLst>
                                </p:cTn>
                              </p:par>
                            </p:childTnLst>
                          </p:cTn>
                        </p:par>
                        <p:par>
                          <p:cTn id="116" fill="hold">
                            <p:stCondLst>
                              <p:cond delay="500"/>
                            </p:stCondLst>
                            <p:childTnLst>
                              <p:par>
                                <p:cTn id="117" presetID="3" presetClass="exit" presetSubtype="10" fill="hold" grpId="0" nodeType="afterEffect">
                                  <p:stCondLst>
                                    <p:cond delay="0"/>
                                  </p:stCondLst>
                                  <p:childTnLst>
                                    <p:animEffect transition="out" filter="blinds(horizontal)">
                                      <p:cBhvr>
                                        <p:cTn id="118" dur="500"/>
                                        <p:tgtEl>
                                          <p:spTgt spid="19"/>
                                        </p:tgtEl>
                                      </p:cBhvr>
                                    </p:animEffect>
                                    <p:set>
                                      <p:cBhvr>
                                        <p:cTn id="119" dur="1" fill="hold">
                                          <p:stCondLst>
                                            <p:cond delay="499"/>
                                          </p:stCondLst>
                                        </p:cTn>
                                        <p:tgtEl>
                                          <p:spTgt spid="19"/>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blinds(horizontal)">
                                      <p:cBhvr>
                                        <p:cTn id="124" dur="500"/>
                                        <p:tgtEl>
                                          <p:spTgt spid="41"/>
                                        </p:tgtEl>
                                      </p:cBhvr>
                                    </p:animEffect>
                                  </p:childTnLst>
                                </p:cTn>
                              </p:par>
                            </p:childTnLst>
                          </p:cTn>
                        </p:par>
                        <p:par>
                          <p:cTn id="125" fill="hold">
                            <p:stCondLst>
                              <p:cond delay="500"/>
                            </p:stCondLst>
                            <p:childTnLst>
                              <p:par>
                                <p:cTn id="126" presetID="3" presetClass="exit" presetSubtype="10" fill="hold" grpId="0" nodeType="afterEffect">
                                  <p:stCondLst>
                                    <p:cond delay="0"/>
                                  </p:stCondLst>
                                  <p:childTnLst>
                                    <p:animEffect transition="out" filter="blinds(horizontal)">
                                      <p:cBhvr>
                                        <p:cTn id="127" dur="500"/>
                                        <p:tgtEl>
                                          <p:spTgt spid="21"/>
                                        </p:tgtEl>
                                      </p:cBhvr>
                                    </p:animEffect>
                                    <p:set>
                                      <p:cBhvr>
                                        <p:cTn id="128" dur="1" fill="hold">
                                          <p:stCondLst>
                                            <p:cond delay="499"/>
                                          </p:stCondLst>
                                        </p:cTn>
                                        <p:tgtEl>
                                          <p:spTgt spid="21"/>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3" presetClass="exit" presetSubtype="10" fill="hold" grpId="1" nodeType="clickEffect">
                                  <p:stCondLst>
                                    <p:cond delay="0"/>
                                  </p:stCondLst>
                                  <p:childTnLst>
                                    <p:animEffect transition="out" filter="blinds(horizontal)">
                                      <p:cBhvr>
                                        <p:cTn id="132" dur="500"/>
                                        <p:tgtEl>
                                          <p:spTgt spid="39"/>
                                        </p:tgtEl>
                                      </p:cBhvr>
                                    </p:animEffect>
                                    <p:set>
                                      <p:cBhvr>
                                        <p:cTn id="133" dur="1" fill="hold">
                                          <p:stCondLst>
                                            <p:cond delay="499"/>
                                          </p:stCondLst>
                                        </p:cTn>
                                        <p:tgtEl>
                                          <p:spTgt spid="39"/>
                                        </p:tgtEl>
                                        <p:attrNameLst>
                                          <p:attrName>style.visibility</p:attrName>
                                        </p:attrNameLst>
                                      </p:cBhvr>
                                      <p:to>
                                        <p:strVal val="hidden"/>
                                      </p:to>
                                    </p:set>
                                  </p:childTnLst>
                                </p:cTn>
                              </p:par>
                            </p:childTnLst>
                          </p:cTn>
                        </p:par>
                        <p:par>
                          <p:cTn id="134" fill="hold">
                            <p:stCondLst>
                              <p:cond delay="500"/>
                            </p:stCondLst>
                            <p:childTnLst>
                              <p:par>
                                <p:cTn id="135" presetID="3" presetClass="entr" presetSubtype="10" fill="hold" grpId="0" nodeType="after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blinds(horizontal)">
                                      <p:cBhvr>
                                        <p:cTn id="137" dur="500"/>
                                        <p:tgtEl>
                                          <p:spTgt spid="4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blinds(horizontal)">
                                      <p:cBhvr>
                                        <p:cTn id="142" dur="500"/>
                                        <p:tgtEl>
                                          <p:spTgt spid="49"/>
                                        </p:tgtEl>
                                      </p:cBhvr>
                                    </p:animEffect>
                                  </p:childTnLst>
                                </p:cTn>
                              </p:par>
                            </p:childTnLst>
                          </p:cTn>
                        </p:par>
                        <p:par>
                          <p:cTn id="143" fill="hold">
                            <p:stCondLst>
                              <p:cond delay="500"/>
                            </p:stCondLst>
                            <p:childTnLst>
                              <p:par>
                                <p:cTn id="144" presetID="3" presetClass="exit" presetSubtype="10" fill="hold" grpId="1" nodeType="afterEffect">
                                  <p:stCondLst>
                                    <p:cond delay="0"/>
                                  </p:stCondLst>
                                  <p:childTnLst>
                                    <p:animEffect transition="out" filter="blinds(horizontal)">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3" presetClass="exit" presetSubtype="10" fill="hold" grpId="1" nodeType="clickEffect">
                                  <p:stCondLst>
                                    <p:cond delay="0"/>
                                  </p:stCondLst>
                                  <p:childTnLst>
                                    <p:animEffect transition="out" filter="blinds(horizontal)">
                                      <p:cBhvr>
                                        <p:cTn id="150" dur="500"/>
                                        <p:tgtEl>
                                          <p:spTgt spid="28"/>
                                        </p:tgtEl>
                                      </p:cBhvr>
                                    </p:animEffect>
                                    <p:set>
                                      <p:cBhvr>
                                        <p:cTn id="151" dur="1" fill="hold">
                                          <p:stCondLst>
                                            <p:cond delay="499"/>
                                          </p:stCondLst>
                                        </p:cTn>
                                        <p:tgtEl>
                                          <p:spTgt spid="28"/>
                                        </p:tgtEl>
                                        <p:attrNameLst>
                                          <p:attrName>style.visibility</p:attrName>
                                        </p:attrNameLst>
                                      </p:cBhvr>
                                      <p:to>
                                        <p:strVal val="hidden"/>
                                      </p:to>
                                    </p:set>
                                  </p:childTnLst>
                                </p:cTn>
                              </p:par>
                            </p:childTnLst>
                          </p:cTn>
                        </p:par>
                        <p:par>
                          <p:cTn id="152" fill="hold">
                            <p:stCondLst>
                              <p:cond delay="500"/>
                            </p:stCondLst>
                            <p:childTnLst>
                              <p:par>
                                <p:cTn id="153" presetID="3" presetClass="exit" presetSubtype="10" fill="hold" nodeType="afterEffect">
                                  <p:stCondLst>
                                    <p:cond delay="0"/>
                                  </p:stCondLst>
                                  <p:childTnLst>
                                    <p:animEffect transition="out" filter="blinds(horizontal)">
                                      <p:cBhvr>
                                        <p:cTn id="154" dur="500"/>
                                        <p:tgtEl>
                                          <p:spTgt spid="20">
                                            <p:txEl>
                                              <p:pRg st="0" end="0"/>
                                            </p:txEl>
                                          </p:spTgt>
                                        </p:tgtEl>
                                      </p:cBhvr>
                                    </p:animEffect>
                                    <p:set>
                                      <p:cBhvr>
                                        <p:cTn id="155" dur="1" fill="hold">
                                          <p:stCondLst>
                                            <p:cond delay="499"/>
                                          </p:stCondLst>
                                        </p:cTn>
                                        <p:tgtEl>
                                          <p:spTgt spid="20">
                                            <p:txEl>
                                              <p:pRg st="0" end="0"/>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47"/>
                                        </p:tgtEl>
                                        <p:attrNameLst>
                                          <p:attrName>style.visibility</p:attrName>
                                        </p:attrNameLst>
                                      </p:cBhvr>
                                      <p:to>
                                        <p:strVal val="visible"/>
                                      </p:to>
                                    </p:set>
                                    <p:animEffect transition="in" filter="blinds(horizontal)">
                                      <p:cBhvr>
                                        <p:cTn id="160" dur="500"/>
                                        <p:tgtEl>
                                          <p:spTgt spid="47"/>
                                        </p:tgtEl>
                                      </p:cBhvr>
                                    </p:animEffect>
                                  </p:childTnLst>
                                </p:cTn>
                              </p:par>
                            </p:childTnLst>
                          </p:cTn>
                        </p:par>
                        <p:par>
                          <p:cTn id="161" fill="hold">
                            <p:stCondLst>
                              <p:cond delay="500"/>
                            </p:stCondLst>
                            <p:childTnLst>
                              <p:par>
                                <p:cTn id="162" presetID="3" presetClass="exit" presetSubtype="10" fill="hold" grpId="0" nodeType="afterEffect">
                                  <p:stCondLst>
                                    <p:cond delay="0"/>
                                  </p:stCondLst>
                                  <p:childTnLst>
                                    <p:animEffect transition="out" filter="blinds(horizontal)">
                                      <p:cBhvr>
                                        <p:cTn id="163" dur="500"/>
                                        <p:tgtEl>
                                          <p:spTgt spid="22"/>
                                        </p:tgtEl>
                                      </p:cBhvr>
                                    </p:animEffect>
                                    <p:set>
                                      <p:cBhvr>
                                        <p:cTn id="164" dur="1" fill="hold">
                                          <p:stCondLst>
                                            <p:cond delay="499"/>
                                          </p:stCondLst>
                                        </p:cTn>
                                        <p:tgtEl>
                                          <p:spTgt spid="2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grpId="0" nodeType="clickEffect">
                                  <p:stCondLst>
                                    <p:cond delay="0"/>
                                  </p:stCondLst>
                                  <p:childTnLst>
                                    <p:set>
                                      <p:cBhvr>
                                        <p:cTn id="168" dur="1" fill="hold">
                                          <p:stCondLst>
                                            <p:cond delay="0"/>
                                          </p:stCondLst>
                                        </p:cTn>
                                        <p:tgtEl>
                                          <p:spTgt spid="43"/>
                                        </p:tgtEl>
                                        <p:attrNameLst>
                                          <p:attrName>style.visibility</p:attrName>
                                        </p:attrNameLst>
                                      </p:cBhvr>
                                      <p:to>
                                        <p:strVal val="visible"/>
                                      </p:to>
                                    </p:set>
                                    <p:animEffect transition="in" filter="blinds(horizontal)">
                                      <p:cBhvr>
                                        <p:cTn id="169" dur="500"/>
                                        <p:tgtEl>
                                          <p:spTgt spid="43"/>
                                        </p:tgtEl>
                                      </p:cBhvr>
                                    </p:animEffect>
                                  </p:childTnLst>
                                </p:cTn>
                              </p:par>
                            </p:childTnLst>
                          </p:cTn>
                        </p:par>
                        <p:par>
                          <p:cTn id="170" fill="hold">
                            <p:stCondLst>
                              <p:cond delay="500"/>
                            </p:stCondLst>
                            <p:childTnLst>
                              <p:par>
                                <p:cTn id="171" presetID="3" presetClass="exit" presetSubtype="10" fill="hold" grpId="0" nodeType="afterEffect">
                                  <p:stCondLst>
                                    <p:cond delay="0"/>
                                  </p:stCondLst>
                                  <p:childTnLst>
                                    <p:animEffect transition="out" filter="blinds(horizontal)">
                                      <p:cBhvr>
                                        <p:cTn id="172" dur="500"/>
                                        <p:tgtEl>
                                          <p:spTgt spid="23"/>
                                        </p:tgtEl>
                                      </p:cBhvr>
                                    </p:animEffect>
                                    <p:set>
                                      <p:cBhvr>
                                        <p:cTn id="173" dur="1" fill="hold">
                                          <p:stCondLst>
                                            <p:cond delay="499"/>
                                          </p:stCondLst>
                                        </p:cTn>
                                        <p:tgtEl>
                                          <p:spTgt spid="2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42"/>
                                        </p:tgtEl>
                                        <p:attrNameLst>
                                          <p:attrName>style.visibility</p:attrName>
                                        </p:attrNameLst>
                                      </p:cBhvr>
                                      <p:to>
                                        <p:strVal val="visible"/>
                                      </p:to>
                                    </p:set>
                                    <p:animEffect transition="in" filter="blinds(horizontal)">
                                      <p:cBhvr>
                                        <p:cTn id="178" dur="500"/>
                                        <p:tgtEl>
                                          <p:spTgt spid="42"/>
                                        </p:tgtEl>
                                      </p:cBhvr>
                                    </p:animEffect>
                                  </p:childTnLst>
                                </p:cTn>
                              </p:par>
                            </p:childTnLst>
                          </p:cTn>
                        </p:par>
                        <p:par>
                          <p:cTn id="179" fill="hold">
                            <p:stCondLst>
                              <p:cond delay="500"/>
                            </p:stCondLst>
                            <p:childTnLst>
                              <p:par>
                                <p:cTn id="180" presetID="3" presetClass="exit" presetSubtype="10" fill="hold" grpId="1" nodeType="afterEffect">
                                  <p:stCondLst>
                                    <p:cond delay="0"/>
                                  </p:stCondLst>
                                  <p:childTnLst>
                                    <p:animEffect transition="out" filter="blinds(horizontal)">
                                      <p:cBhvr>
                                        <p:cTn id="181" dur="500"/>
                                        <p:tgtEl>
                                          <p:spTgt spid="47"/>
                                        </p:tgtEl>
                                      </p:cBhvr>
                                    </p:animEffect>
                                    <p:set>
                                      <p:cBhvr>
                                        <p:cTn id="182" dur="1" fill="hold">
                                          <p:stCondLst>
                                            <p:cond delay="499"/>
                                          </p:stCondLst>
                                        </p:cTn>
                                        <p:tgtEl>
                                          <p:spTgt spid="47"/>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blinds(horizontal)">
                                      <p:cBhvr>
                                        <p:cTn id="187" dur="500"/>
                                        <p:tgtEl>
                                          <p:spTgt spid="38"/>
                                        </p:tgtEl>
                                      </p:cBhvr>
                                    </p:animEffect>
                                  </p:childTnLst>
                                </p:cTn>
                              </p:par>
                            </p:childTnLst>
                          </p:cTn>
                        </p:par>
                        <p:par>
                          <p:cTn id="188" fill="hold">
                            <p:stCondLst>
                              <p:cond delay="500"/>
                            </p:stCondLst>
                            <p:childTnLst>
                              <p:par>
                                <p:cTn id="189" presetID="3" presetClass="exit" presetSubtype="10" fill="hold" grpId="0" nodeType="afterEffect">
                                  <p:stCondLst>
                                    <p:cond delay="0"/>
                                  </p:stCondLst>
                                  <p:childTnLst>
                                    <p:animEffect transition="out" filter="blinds(horizontal)">
                                      <p:cBhvr>
                                        <p:cTn id="190" dur="500"/>
                                        <p:tgtEl>
                                          <p:spTgt spid="18"/>
                                        </p:tgtEl>
                                      </p:cBhvr>
                                    </p:animEffect>
                                    <p:set>
                                      <p:cBhvr>
                                        <p:cTn id="191" dur="1" fill="hold">
                                          <p:stCondLst>
                                            <p:cond delay="499"/>
                                          </p:stCondLst>
                                        </p:cTn>
                                        <p:tgtEl>
                                          <p:spTgt spid="18"/>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44"/>
                                        </p:tgtEl>
                                        <p:attrNameLst>
                                          <p:attrName>style.visibility</p:attrName>
                                        </p:attrNameLst>
                                      </p:cBhvr>
                                      <p:to>
                                        <p:strVal val="visible"/>
                                      </p:to>
                                    </p:set>
                                    <p:animEffect transition="in" filter="blinds(horizontal)">
                                      <p:cBhvr>
                                        <p:cTn id="196" dur="500"/>
                                        <p:tgtEl>
                                          <p:spTgt spid="44"/>
                                        </p:tgtEl>
                                      </p:cBhvr>
                                    </p:animEffect>
                                  </p:childTnLst>
                                </p:cTn>
                              </p:par>
                            </p:childTnLst>
                          </p:cTn>
                        </p:par>
                        <p:par>
                          <p:cTn id="197" fill="hold">
                            <p:stCondLst>
                              <p:cond delay="500"/>
                            </p:stCondLst>
                            <p:childTnLst>
                              <p:par>
                                <p:cTn id="198" presetID="3" presetClass="exit" presetSubtype="10" fill="hold" grpId="0" nodeType="afterEffect">
                                  <p:stCondLst>
                                    <p:cond delay="0"/>
                                  </p:stCondLst>
                                  <p:childTnLst>
                                    <p:animEffect transition="out" filter="blinds(horizontal)">
                                      <p:cBhvr>
                                        <p:cTn id="199" dur="500"/>
                                        <p:tgtEl>
                                          <p:spTgt spid="24"/>
                                        </p:tgtEl>
                                      </p:cBhvr>
                                    </p:animEffect>
                                    <p:set>
                                      <p:cBhvr>
                                        <p:cTn id="200" dur="1" fill="hold">
                                          <p:stCondLst>
                                            <p:cond delay="499"/>
                                          </p:stCondLst>
                                        </p:cTn>
                                        <p:tgtEl>
                                          <p:spTgt spid="24"/>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ntr" presetSubtype="10" fill="hold" grpId="0" nodeType="clickEffect">
                                  <p:stCondLst>
                                    <p:cond delay="0"/>
                                  </p:stCondLst>
                                  <p:childTnLst>
                                    <p:set>
                                      <p:cBhvr>
                                        <p:cTn id="204" dur="1" fill="hold">
                                          <p:stCondLst>
                                            <p:cond delay="0"/>
                                          </p:stCondLst>
                                        </p:cTn>
                                        <p:tgtEl>
                                          <p:spTgt spid="50"/>
                                        </p:tgtEl>
                                        <p:attrNameLst>
                                          <p:attrName>style.visibility</p:attrName>
                                        </p:attrNameLst>
                                      </p:cBhvr>
                                      <p:to>
                                        <p:strVal val="visible"/>
                                      </p:to>
                                    </p:set>
                                    <p:animEffect transition="in" filter="blinds(horizontal)">
                                      <p:cBhvr>
                                        <p:cTn id="205" dur="500"/>
                                        <p:tgtEl>
                                          <p:spTgt spid="50"/>
                                        </p:tgtEl>
                                      </p:cBhvr>
                                    </p:animEffect>
                                  </p:childTnLst>
                                </p:cTn>
                              </p:par>
                            </p:childTnLst>
                          </p:cTn>
                        </p:par>
                        <p:par>
                          <p:cTn id="206" fill="hold">
                            <p:stCondLst>
                              <p:cond delay="500"/>
                            </p:stCondLst>
                            <p:childTnLst>
                              <p:par>
                                <p:cTn id="207" presetID="3" presetClass="exit" presetSubtype="10" fill="hold" grpId="1" nodeType="afterEffect">
                                  <p:stCondLst>
                                    <p:cond delay="0"/>
                                  </p:stCondLst>
                                  <p:childTnLst>
                                    <p:animEffect transition="out" filter="blinds(horizontal)">
                                      <p:cBhvr>
                                        <p:cTn id="208" dur="500"/>
                                        <p:tgtEl>
                                          <p:spTgt spid="38"/>
                                        </p:tgtEl>
                                      </p:cBhvr>
                                    </p:animEffect>
                                    <p:set>
                                      <p:cBhvr>
                                        <p:cTn id="209"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16" grpId="0"/>
      <p:bldP spid="17" grpId="0"/>
      <p:bldP spid="18" grpId="0"/>
      <p:bldP spid="19" grpId="0"/>
      <p:bldP spid="21" grpId="0"/>
      <p:bldP spid="22" grpId="0"/>
      <p:bldP spid="23" grpId="0"/>
      <p:bldP spid="24" grpId="0"/>
      <p:bldP spid="28" grpId="0"/>
      <p:bldP spid="28" grpId="1"/>
      <p:bldP spid="29" grpId="0"/>
      <p:bldP spid="30" grpId="0"/>
      <p:bldP spid="30" grpId="1"/>
      <p:bldP spid="31" grpId="0"/>
      <p:bldP spid="31" grpId="1"/>
      <p:bldP spid="32" grpId="0"/>
      <p:bldP spid="33" grpId="0"/>
      <p:bldP spid="34" grpId="0"/>
      <p:bldP spid="34" grpId="1"/>
      <p:bldP spid="35" grpId="0"/>
      <p:bldP spid="35" grpId="1"/>
      <p:bldP spid="36" grpId="0"/>
      <p:bldP spid="38" grpId="0"/>
      <p:bldP spid="38" grpId="1"/>
      <p:bldP spid="39" grpId="0"/>
      <p:bldP spid="39" grpId="1"/>
      <p:bldP spid="41" grpId="0"/>
      <p:bldP spid="42" grpId="0"/>
      <p:bldP spid="43" grpId="0"/>
      <p:bldP spid="44" grpId="0"/>
      <p:bldP spid="45" grpId="0"/>
      <p:bldP spid="46" grpId="0"/>
      <p:bldP spid="47" grpId="0"/>
      <p:bldP spid="47" grpId="1"/>
      <p:bldP spid="48" grpId="0"/>
      <p:bldP spid="49" grpId="0"/>
      <p:bldP spid="5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矩形 34"/>
          <p:cNvSpPr>
            <a:spLocks noChangeArrowheads="1"/>
          </p:cNvSpPr>
          <p:nvPr/>
        </p:nvSpPr>
        <p:spPr bwMode="auto">
          <a:xfrm>
            <a:off x="539552"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简单计算器类的实现</a:t>
            </a:r>
            <a:endParaRPr lang="zh-CN" altLang="en-US" dirty="0">
              <a:latin typeface="微软雅黑" pitchFamily="34" charset="-122"/>
              <a:ea typeface="微软雅黑" pitchFamily="34" charset="-122"/>
            </a:endParaRPr>
          </a:p>
        </p:txBody>
      </p:sp>
      <p:sp>
        <p:nvSpPr>
          <p:cNvPr id="98309" name="矩形 6"/>
          <p:cNvSpPr>
            <a:spLocks noChangeArrowheads="1"/>
          </p:cNvSpPr>
          <p:nvPr/>
        </p:nvSpPr>
        <p:spPr bwMode="auto">
          <a:xfrm>
            <a:off x="683568" y="915566"/>
            <a:ext cx="6842125" cy="714375"/>
          </a:xfrm>
          <a:prstGeom prst="rect">
            <a:avLst/>
          </a:prstGeom>
          <a:noFill/>
          <a:ln w="9525">
            <a:noFill/>
            <a:miter lim="800000"/>
            <a:headEnd/>
            <a:tailEnd/>
          </a:ln>
        </p:spPr>
        <p:txBody>
          <a:bodyPr>
            <a:spAutoFit/>
          </a:bodyPr>
          <a:lstStyle/>
          <a:p>
            <a:pPr>
              <a:lnSpc>
                <a:spcPct val="120000"/>
              </a:lnSpc>
            </a:pPr>
            <a:r>
              <a:rPr lang="zh-CN" altLang="en-US" sz="1800" b="1" dirty="0">
                <a:latin typeface="楷体_GB2312" pitchFamily="49" charset="-122"/>
                <a:ea typeface="楷体_GB2312" pitchFamily="49" charset="-122"/>
              </a:rPr>
              <a:t>输入一个中缀表达式</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计算的对象为类型为</a:t>
            </a:r>
            <a:r>
              <a:rPr lang="en-US" altLang="zh-CN" sz="1800" b="1" dirty="0" err="1">
                <a:latin typeface="楷体_GB2312" pitchFamily="49" charset="-122"/>
                <a:ea typeface="楷体_GB2312" pitchFamily="49" charset="-122"/>
              </a:rPr>
              <a:t>int</a:t>
            </a:r>
            <a:r>
              <a:rPr lang="zh-CN" altLang="en-US" sz="1800" b="1" dirty="0">
                <a:latin typeface="楷体_GB2312" pitchFamily="49" charset="-122"/>
                <a:ea typeface="楷体_GB2312" pitchFamily="49" charset="-122"/>
              </a:rPr>
              <a:t>的正整数，能计算加、减、乘、除和乘方运算，允许用括号改变优先级。</a:t>
            </a:r>
          </a:p>
        </p:txBody>
      </p:sp>
      <p:sp>
        <p:nvSpPr>
          <p:cNvPr id="5" name="矩形 4"/>
          <p:cNvSpPr>
            <a:spLocks noChangeArrowheads="1"/>
          </p:cNvSpPr>
          <p:nvPr/>
        </p:nvSpPr>
        <p:spPr bwMode="auto">
          <a:xfrm>
            <a:off x="827088" y="2427288"/>
            <a:ext cx="3240087" cy="2246312"/>
          </a:xfrm>
          <a:prstGeom prst="rect">
            <a:avLst/>
          </a:prstGeom>
          <a:noFill/>
          <a:ln w="9525">
            <a:noFill/>
            <a:miter lim="800000"/>
            <a:headEnd/>
            <a:tailEnd/>
          </a:ln>
        </p:spPr>
        <p:txBody>
          <a:bodyPr>
            <a:spAutoFit/>
          </a:bodyPr>
          <a:lstStyle/>
          <a:p>
            <a:r>
              <a:rPr lang="en-US" altLang="zh-CN" sz="1400" b="1">
                <a:ea typeface="楷体_GB2312" pitchFamily="49" charset="-122"/>
              </a:rPr>
              <a:t>int main ( ) </a:t>
            </a:r>
          </a:p>
          <a:p>
            <a:r>
              <a:rPr lang="en-US" altLang="zh-CN" sz="1400" b="1">
                <a:ea typeface="楷体_GB2312" pitchFamily="49" charset="-122"/>
              </a:rPr>
              <a:t> {   </a:t>
            </a:r>
          </a:p>
          <a:p>
            <a:r>
              <a:rPr lang="en-US" altLang="zh-CN" sz="1400" b="1">
                <a:ea typeface="楷体_GB2312" pitchFamily="49" charset="-122"/>
              </a:rPr>
              <a:t>     calc exp("3*(7+5)/6- 2");</a:t>
            </a:r>
          </a:p>
          <a:p>
            <a:r>
              <a:rPr lang="en-US" altLang="zh-CN" sz="1400" b="1">
                <a:ea typeface="楷体_GB2312" pitchFamily="49" charset="-122"/>
              </a:rPr>
              <a:t>     cout &lt;&lt; exp.result() &lt;&lt;  endl;</a:t>
            </a:r>
          </a:p>
          <a:p>
            <a:endParaRPr lang="en-US" altLang="zh-CN" sz="1400" b="1">
              <a:ea typeface="楷体_GB2312" pitchFamily="49" charset="-122"/>
            </a:endParaRPr>
          </a:p>
          <a:p>
            <a:r>
              <a:rPr lang="en-US" altLang="zh-CN" sz="1400" b="1">
                <a:ea typeface="楷体_GB2312" pitchFamily="49" charset="-122"/>
              </a:rPr>
              <a:t>     exp =  "3*7+5";</a:t>
            </a:r>
          </a:p>
          <a:p>
            <a:r>
              <a:rPr lang="en-US" altLang="zh-CN" sz="1400" b="1">
                <a:ea typeface="楷体_GB2312" pitchFamily="49" charset="-122"/>
              </a:rPr>
              <a:t>     cout &lt;&lt; exp.result() &lt;&lt;  endl;</a:t>
            </a:r>
          </a:p>
          <a:p>
            <a:endParaRPr lang="en-US" altLang="zh-CN" sz="1400" b="1">
              <a:ea typeface="楷体_GB2312" pitchFamily="49" charset="-122"/>
            </a:endParaRPr>
          </a:p>
          <a:p>
            <a:r>
              <a:rPr lang="en-US" altLang="zh-CN" sz="1400" b="1">
                <a:ea typeface="楷体_GB2312" pitchFamily="49" charset="-122"/>
              </a:rPr>
              <a:t>     return 0;</a:t>
            </a:r>
          </a:p>
          <a:p>
            <a:r>
              <a:rPr lang="en-US" altLang="zh-CN" sz="1400" b="1">
                <a:ea typeface="楷体_GB2312" pitchFamily="49" charset="-122"/>
              </a:rPr>
              <a:t>}</a:t>
            </a:r>
          </a:p>
        </p:txBody>
      </p:sp>
      <p:sp>
        <p:nvSpPr>
          <p:cNvPr id="6" name="TextBox 5"/>
          <p:cNvSpPr txBox="1">
            <a:spLocks noChangeArrowheads="1"/>
          </p:cNvSpPr>
          <p:nvPr/>
        </p:nvSpPr>
        <p:spPr bwMode="auto">
          <a:xfrm>
            <a:off x="827088" y="1851025"/>
            <a:ext cx="2160587" cy="369888"/>
          </a:xfrm>
          <a:prstGeom prst="rect">
            <a:avLst/>
          </a:prstGeom>
          <a:noFill/>
          <a:ln w="9525">
            <a:noFill/>
            <a:miter lim="800000"/>
            <a:headEnd/>
            <a:tailEnd/>
          </a:ln>
        </p:spPr>
        <p:txBody>
          <a:bodyPr>
            <a:spAutoFit/>
          </a:bodyPr>
          <a:lstStyle/>
          <a:p>
            <a:r>
              <a:rPr lang="zh-CN" altLang="en-US" sz="1800">
                <a:latin typeface="微软雅黑" pitchFamily="34" charset="-122"/>
                <a:ea typeface="微软雅黑" pitchFamily="34" charset="-122"/>
              </a:rPr>
              <a:t>使用方法</a:t>
            </a:r>
          </a:p>
        </p:txBody>
      </p:sp>
      <p:sp>
        <p:nvSpPr>
          <p:cNvPr id="7" name="TextBox 6"/>
          <p:cNvSpPr txBox="1">
            <a:spLocks noChangeArrowheads="1"/>
          </p:cNvSpPr>
          <p:nvPr/>
        </p:nvSpPr>
        <p:spPr bwMode="auto">
          <a:xfrm>
            <a:off x="4572000" y="2211388"/>
            <a:ext cx="2808288" cy="369887"/>
          </a:xfrm>
          <a:prstGeom prst="rect">
            <a:avLst/>
          </a:prstGeom>
          <a:noFill/>
          <a:ln w="9525">
            <a:noFill/>
            <a:miter lim="800000"/>
            <a:headEnd/>
            <a:tailEnd/>
          </a:ln>
        </p:spPr>
        <p:txBody>
          <a:bodyPr>
            <a:spAutoFit/>
          </a:bodyPr>
          <a:lstStyle/>
          <a:p>
            <a:r>
              <a:rPr lang="zh-CN" altLang="en-US" sz="1800" b="1"/>
              <a:t>注意乘方运算的特点</a:t>
            </a:r>
          </a:p>
        </p:txBody>
      </p:sp>
      <p:sp>
        <p:nvSpPr>
          <p:cNvPr id="8" name="TextBox 7"/>
          <p:cNvSpPr txBox="1">
            <a:spLocks noChangeArrowheads="1"/>
          </p:cNvSpPr>
          <p:nvPr/>
        </p:nvSpPr>
        <p:spPr bwMode="auto">
          <a:xfrm>
            <a:off x="5436096" y="2715766"/>
            <a:ext cx="1441450" cy="584200"/>
          </a:xfrm>
          <a:prstGeom prst="rect">
            <a:avLst/>
          </a:prstGeom>
          <a:noFill/>
          <a:ln w="9525">
            <a:noFill/>
            <a:miter lim="800000"/>
            <a:headEnd/>
            <a:tailEnd/>
          </a:ln>
        </p:spPr>
        <p:txBody>
          <a:bodyPr>
            <a:spAutoFit/>
          </a:bodyPr>
          <a:lstStyle/>
          <a:p>
            <a:r>
              <a:rPr lang="zh-CN" altLang="en-US" sz="1600" dirty="0"/>
              <a:t>优先级最高</a:t>
            </a:r>
            <a:endParaRPr lang="en-US" altLang="zh-CN" sz="1600" dirty="0"/>
          </a:p>
          <a:p>
            <a:r>
              <a:rPr lang="zh-CN" altLang="en-US" sz="1600" dirty="0"/>
              <a:t>右结合</a:t>
            </a:r>
          </a:p>
        </p:txBody>
      </p:sp>
      <p:sp>
        <p:nvSpPr>
          <p:cNvPr id="9" name="圆角矩形标注 8"/>
          <p:cNvSpPr>
            <a:spLocks noChangeArrowheads="1"/>
          </p:cNvSpPr>
          <p:nvPr/>
        </p:nvSpPr>
        <p:spPr bwMode="auto">
          <a:xfrm>
            <a:off x="3563888" y="3723878"/>
            <a:ext cx="1511300" cy="504825"/>
          </a:xfrm>
          <a:prstGeom prst="wedgeRoundRectCallout">
            <a:avLst>
              <a:gd name="adj1" fmla="val 74637"/>
              <a:gd name="adj2" fmla="val -218479"/>
              <a:gd name="adj3" fmla="val 16667"/>
            </a:avLst>
          </a:prstGeom>
          <a:noFill/>
          <a:ln w="9525" algn="ctr">
            <a:solidFill>
              <a:schemeClr val="tx1"/>
            </a:solidFill>
            <a:round/>
            <a:headEnd/>
            <a:tailEnd/>
          </a:ln>
        </p:spPr>
        <p:txBody>
          <a:bodyPr/>
          <a:lstStyle/>
          <a:p>
            <a:r>
              <a:rPr lang="zh-CN" altLang="en-US" sz="1400">
                <a:ea typeface="楷体_GB2312" pitchFamily="49" charset="-122"/>
              </a:rPr>
              <a:t>扫描中缀表达式时直接进栈</a:t>
            </a:r>
          </a:p>
        </p:txBody>
      </p:sp>
      <p:sp>
        <p:nvSpPr>
          <p:cNvPr id="10" name="圆角矩形标注 9"/>
          <p:cNvSpPr>
            <a:spLocks noChangeArrowheads="1"/>
          </p:cNvSpPr>
          <p:nvPr/>
        </p:nvSpPr>
        <p:spPr bwMode="auto">
          <a:xfrm>
            <a:off x="6372225" y="3579813"/>
            <a:ext cx="1655763" cy="1008062"/>
          </a:xfrm>
          <a:prstGeom prst="wedgeRoundRectCallout">
            <a:avLst>
              <a:gd name="adj1" fmla="val -45848"/>
              <a:gd name="adj2" fmla="val -88183"/>
              <a:gd name="adj3" fmla="val 16667"/>
            </a:avLst>
          </a:prstGeom>
          <a:noFill/>
          <a:ln w="9525" algn="ctr">
            <a:solidFill>
              <a:schemeClr val="tx1"/>
            </a:solidFill>
            <a:round/>
            <a:headEnd/>
            <a:tailEnd/>
          </a:ln>
        </p:spPr>
        <p:txBody>
          <a:bodyPr/>
          <a:lstStyle/>
          <a:p>
            <a:r>
              <a:rPr lang="zh-CN" altLang="en-US" sz="1400">
                <a:ea typeface="楷体_GB2312" pitchFamily="49" charset="-122"/>
              </a:rPr>
              <a:t>在栈顶时，不管处理的是加、减、还是乘、除，都直接出栈</a:t>
            </a:r>
          </a:p>
        </p:txBody>
      </p:sp>
      <mc:AlternateContent xmlns:mc="http://schemas.openxmlformats.org/markup-compatibility/2006" xmlns:p14="http://schemas.microsoft.com/office/powerpoint/2010/main">
        <mc:Choice Requires="p14">
          <p:contentPart p14:bwMode="auto" r:id="rId3">
            <p14:nvContentPartPr>
              <p14:cNvPr id="9830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830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矩形 34"/>
          <p:cNvSpPr>
            <a:spLocks noChangeArrowheads="1"/>
          </p:cNvSpPr>
          <p:nvPr/>
        </p:nvSpPr>
        <p:spPr bwMode="auto">
          <a:xfrm>
            <a:off x="467544" y="339502"/>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calc</a:t>
            </a:r>
            <a:r>
              <a:rPr lang="zh-CN" altLang="en-US" b="1" dirty="0">
                <a:latin typeface="微软雅黑" pitchFamily="34" charset="-122"/>
                <a:ea typeface="微软雅黑" pitchFamily="34" charset="-122"/>
              </a:rPr>
              <a:t>类的设计</a:t>
            </a:r>
            <a:endParaRPr lang="zh-CN" altLang="en-US" dirty="0">
              <a:latin typeface="微软雅黑" pitchFamily="34" charset="-122"/>
              <a:ea typeface="微软雅黑" pitchFamily="34" charset="-122"/>
            </a:endParaRPr>
          </a:p>
        </p:txBody>
      </p:sp>
      <p:sp>
        <p:nvSpPr>
          <p:cNvPr id="99333" name="矩形 6"/>
          <p:cNvSpPr>
            <a:spLocks noChangeArrowheads="1"/>
          </p:cNvSpPr>
          <p:nvPr/>
        </p:nvSpPr>
        <p:spPr bwMode="auto">
          <a:xfrm>
            <a:off x="395288" y="1203325"/>
            <a:ext cx="4176712" cy="2252663"/>
          </a:xfrm>
          <a:prstGeom prst="rect">
            <a:avLst/>
          </a:prstGeom>
          <a:noFill/>
          <a:ln w="9525">
            <a:noFill/>
            <a:miter lim="800000"/>
            <a:headEnd/>
            <a:tailEnd/>
          </a:ln>
        </p:spPr>
        <p:txBody>
          <a:bodyPr>
            <a:spAutoFit/>
          </a:bodyPr>
          <a:lstStyle/>
          <a:p>
            <a:pPr>
              <a:lnSpc>
                <a:spcPct val="130000"/>
              </a:lnSpc>
            </a:pPr>
            <a:r>
              <a:rPr lang="zh-CN" altLang="en-US" sz="1800" b="1">
                <a:ea typeface="楷体_GB2312" pitchFamily="49" charset="-122"/>
              </a:rPr>
              <a:t>数据成员</a:t>
            </a:r>
            <a:endParaRPr lang="en-US" altLang="zh-CN" sz="1800" b="1">
              <a:ea typeface="楷体_GB2312" pitchFamily="49" charset="-122"/>
            </a:endParaRPr>
          </a:p>
          <a:p>
            <a:pPr>
              <a:lnSpc>
                <a:spcPct val="130000"/>
              </a:lnSpc>
            </a:pPr>
            <a:r>
              <a:rPr lang="en-US" altLang="zh-CN" sz="1800" b="1">
                <a:ea typeface="楷体_GB2312" pitchFamily="49" charset="-122"/>
              </a:rPr>
              <a:t>         </a:t>
            </a:r>
            <a:r>
              <a:rPr lang="zh-CN" altLang="en-US" sz="1800" b="1">
                <a:ea typeface="楷体_GB2312" pitchFamily="49" charset="-122"/>
              </a:rPr>
              <a:t>一个字符串，用于保存表达式</a:t>
            </a:r>
          </a:p>
          <a:p>
            <a:pPr>
              <a:lnSpc>
                <a:spcPct val="130000"/>
              </a:lnSpc>
            </a:pPr>
            <a:r>
              <a:rPr lang="zh-CN" altLang="en-US" sz="1800" b="1">
                <a:ea typeface="楷体_GB2312" pitchFamily="49" charset="-122"/>
              </a:rPr>
              <a:t>公有成员函数：</a:t>
            </a:r>
          </a:p>
          <a:p>
            <a:pPr lvl="1">
              <a:lnSpc>
                <a:spcPct val="130000"/>
              </a:lnSpc>
            </a:pPr>
            <a:r>
              <a:rPr lang="zh-CN" altLang="en-US" sz="1800" b="1">
                <a:ea typeface="楷体_GB2312" pitchFamily="49" charset="-122"/>
              </a:rPr>
              <a:t>构造和析构函数</a:t>
            </a:r>
          </a:p>
          <a:p>
            <a:pPr lvl="1">
              <a:lnSpc>
                <a:spcPct val="130000"/>
              </a:lnSpc>
            </a:pPr>
            <a:r>
              <a:rPr lang="zh-CN" altLang="en-US" sz="1800" b="1">
                <a:ea typeface="楷体_GB2312" pitchFamily="49" charset="-122"/>
              </a:rPr>
              <a:t>计算表达式结果</a:t>
            </a:r>
          </a:p>
          <a:p>
            <a:pPr lvl="1">
              <a:lnSpc>
                <a:spcPct val="130000"/>
              </a:lnSpc>
            </a:pPr>
            <a:r>
              <a:rPr lang="zh-CN" altLang="en-US" sz="1800" b="1">
                <a:ea typeface="楷体_GB2312" pitchFamily="49" charset="-122"/>
              </a:rPr>
              <a:t>赋值运算符重载</a:t>
            </a:r>
          </a:p>
        </p:txBody>
      </p:sp>
      <p:sp>
        <p:nvSpPr>
          <p:cNvPr id="7" name="Rectangle 3"/>
          <p:cNvSpPr txBox="1">
            <a:spLocks noChangeArrowheads="1"/>
          </p:cNvSpPr>
          <p:nvPr/>
        </p:nvSpPr>
        <p:spPr>
          <a:xfrm>
            <a:off x="4643438" y="842963"/>
            <a:ext cx="4321175" cy="4051300"/>
          </a:xfrm>
          <a:prstGeom prst="rect">
            <a:avLst/>
          </a:prstGeom>
        </p:spPr>
        <p:txBody>
          <a:bodyPr/>
          <a:lstStyle/>
          <a:p>
            <a:pPr marL="609600" indent="-609600">
              <a:lnSpc>
                <a:spcPct val="80000"/>
              </a:lnSpc>
              <a:spcBef>
                <a:spcPct val="20000"/>
              </a:spcBef>
              <a:defRPr/>
            </a:pPr>
            <a:r>
              <a:rPr lang="en-US" altLang="zh-CN" sz="1400" kern="0" dirty="0">
                <a:latin typeface="+mn-lt"/>
                <a:ea typeface="+mn-ea"/>
              </a:rPr>
              <a:t>class calc{</a:t>
            </a:r>
          </a:p>
          <a:p>
            <a:pPr marL="609600" indent="-609600">
              <a:lnSpc>
                <a:spcPct val="80000"/>
              </a:lnSpc>
              <a:spcBef>
                <a:spcPct val="20000"/>
              </a:spcBef>
              <a:defRPr/>
            </a:pPr>
            <a:r>
              <a:rPr lang="en-US" altLang="zh-CN" sz="1400" kern="0" dirty="0">
                <a:latin typeface="+mn-lt"/>
                <a:ea typeface="+mn-ea"/>
              </a:rPr>
              <a:t>	char *expression;</a:t>
            </a:r>
          </a:p>
          <a:p>
            <a:pPr marL="609600" indent="-609600">
              <a:lnSpc>
                <a:spcPct val="80000"/>
              </a:lnSpc>
              <a:spcBef>
                <a:spcPct val="20000"/>
              </a:spcBef>
              <a:defRPr/>
            </a:pPr>
            <a:endParaRPr lang="en-US" altLang="zh-CN" sz="1400" kern="0" dirty="0">
              <a:latin typeface="+mn-lt"/>
              <a:ea typeface="+mn-ea"/>
            </a:endParaRPr>
          </a:p>
          <a:p>
            <a:pPr marL="609600" indent="-609600">
              <a:lnSpc>
                <a:spcPct val="80000"/>
              </a:lnSpc>
              <a:spcBef>
                <a:spcPct val="20000"/>
              </a:spcBef>
              <a:defRPr/>
            </a:pPr>
            <a:r>
              <a:rPr lang="en-US" altLang="zh-CN" sz="1400" kern="0" dirty="0">
                <a:latin typeface="+mn-lt"/>
                <a:ea typeface="+mn-ea"/>
              </a:rPr>
              <a:t>	</a:t>
            </a:r>
          </a:p>
          <a:p>
            <a:pPr marL="609600" indent="-609600">
              <a:lnSpc>
                <a:spcPct val="80000"/>
              </a:lnSpc>
              <a:spcBef>
                <a:spcPct val="20000"/>
              </a:spcBef>
              <a:defRPr/>
            </a:pPr>
            <a:endParaRPr lang="en-US" altLang="zh-CN" sz="1400" kern="0" dirty="0">
              <a:latin typeface="+mn-lt"/>
              <a:ea typeface="+mn-ea"/>
            </a:endParaRPr>
          </a:p>
          <a:p>
            <a:pPr marL="609600" indent="-609600">
              <a:lnSpc>
                <a:spcPct val="80000"/>
              </a:lnSpc>
              <a:spcBef>
                <a:spcPct val="20000"/>
              </a:spcBef>
              <a:defRPr/>
            </a:pPr>
            <a:endParaRPr lang="en-US" altLang="zh-CN" sz="1400" kern="0" dirty="0">
              <a:latin typeface="+mn-lt"/>
              <a:ea typeface="+mn-ea"/>
            </a:endParaRPr>
          </a:p>
          <a:p>
            <a:pPr marL="609600" indent="-609600">
              <a:lnSpc>
                <a:spcPct val="80000"/>
              </a:lnSpc>
              <a:spcBef>
                <a:spcPct val="20000"/>
              </a:spcBef>
              <a:defRPr/>
            </a:pPr>
            <a:endParaRPr lang="en-US" altLang="zh-CN" sz="1400" kern="0" dirty="0">
              <a:latin typeface="+mn-lt"/>
              <a:ea typeface="+mn-ea"/>
            </a:endParaRPr>
          </a:p>
          <a:p>
            <a:pPr marL="609600" indent="-609600">
              <a:lnSpc>
                <a:spcPct val="80000"/>
              </a:lnSpc>
              <a:spcBef>
                <a:spcPct val="20000"/>
              </a:spcBef>
              <a:defRPr/>
            </a:pPr>
            <a:endParaRPr lang="en-US" altLang="zh-CN" sz="1400" kern="0" dirty="0">
              <a:latin typeface="+mn-lt"/>
              <a:ea typeface="+mn-ea"/>
            </a:endParaRPr>
          </a:p>
          <a:p>
            <a:pPr marL="609600" indent="-609600">
              <a:lnSpc>
                <a:spcPct val="80000"/>
              </a:lnSpc>
              <a:spcBef>
                <a:spcPct val="20000"/>
              </a:spcBef>
              <a:defRPr/>
            </a:pPr>
            <a:r>
              <a:rPr lang="en-US" altLang="zh-CN" sz="1400" kern="0" dirty="0">
                <a:latin typeface="+mn-lt"/>
                <a:ea typeface="+mn-ea"/>
              </a:rPr>
              <a:t>   public:</a:t>
            </a:r>
          </a:p>
          <a:p>
            <a:pPr marL="609600" indent="-609600">
              <a:lnSpc>
                <a:spcPct val="80000"/>
              </a:lnSpc>
              <a:spcBef>
                <a:spcPct val="20000"/>
              </a:spcBef>
              <a:defRPr/>
            </a:pPr>
            <a:r>
              <a:rPr lang="en-US" altLang="zh-CN" sz="1400" kern="0" dirty="0">
                <a:latin typeface="+mn-lt"/>
                <a:ea typeface="+mn-ea"/>
              </a:rPr>
              <a:t>	calc(char *s)</a:t>
            </a:r>
          </a:p>
          <a:p>
            <a:pPr marL="609600" indent="-609600">
              <a:lnSpc>
                <a:spcPct val="80000"/>
              </a:lnSpc>
              <a:spcBef>
                <a:spcPct val="20000"/>
              </a:spcBef>
              <a:defRPr/>
            </a:pPr>
            <a:r>
              <a:rPr lang="en-US" altLang="zh-CN" sz="1400" kern="0" dirty="0">
                <a:latin typeface="+mn-lt"/>
                <a:ea typeface="+mn-ea"/>
              </a:rPr>
              <a:t>              {</a:t>
            </a:r>
          </a:p>
          <a:p>
            <a:pPr marL="609600" indent="-609600">
              <a:lnSpc>
                <a:spcPct val="80000"/>
              </a:lnSpc>
              <a:spcBef>
                <a:spcPct val="20000"/>
              </a:spcBef>
              <a:defRPr/>
            </a:pPr>
            <a:r>
              <a:rPr lang="en-US" altLang="zh-CN" sz="1400" kern="0" dirty="0">
                <a:latin typeface="+mn-lt"/>
                <a:ea typeface="+mn-ea"/>
              </a:rPr>
              <a:t>                     expression = new char[ </a:t>
            </a:r>
            <a:r>
              <a:rPr lang="en-US" altLang="zh-CN" sz="1400" kern="0" dirty="0" err="1">
                <a:latin typeface="+mn-lt"/>
                <a:ea typeface="+mn-ea"/>
              </a:rPr>
              <a:t>strlen</a:t>
            </a:r>
            <a:r>
              <a:rPr lang="en-US" altLang="zh-CN" sz="1400" kern="0" dirty="0">
                <a:latin typeface="+mn-lt"/>
                <a:ea typeface="+mn-ea"/>
              </a:rPr>
              <a:t>(s) + 1];      </a:t>
            </a:r>
          </a:p>
          <a:p>
            <a:pPr marL="609600" indent="-609600">
              <a:lnSpc>
                <a:spcPct val="80000"/>
              </a:lnSpc>
              <a:spcBef>
                <a:spcPct val="20000"/>
              </a:spcBef>
              <a:defRPr/>
            </a:pPr>
            <a:r>
              <a:rPr lang="en-US" altLang="zh-CN" sz="1400" kern="0" dirty="0">
                <a:latin typeface="+mn-lt"/>
                <a:ea typeface="+mn-ea"/>
              </a:rPr>
              <a:t>                     </a:t>
            </a:r>
            <a:r>
              <a:rPr lang="en-US" altLang="zh-CN" sz="1400" kern="0" dirty="0" err="1">
                <a:latin typeface="+mn-lt"/>
                <a:ea typeface="+mn-ea"/>
              </a:rPr>
              <a:t>strcpy</a:t>
            </a:r>
            <a:r>
              <a:rPr lang="en-US" altLang="zh-CN" sz="1400" kern="0" dirty="0">
                <a:latin typeface="+mn-lt"/>
                <a:ea typeface="+mn-ea"/>
              </a:rPr>
              <a:t>( expression, s );</a:t>
            </a:r>
          </a:p>
          <a:p>
            <a:pPr marL="609600" indent="-609600">
              <a:lnSpc>
                <a:spcPct val="80000"/>
              </a:lnSpc>
              <a:spcBef>
                <a:spcPct val="20000"/>
              </a:spcBef>
              <a:defRPr/>
            </a:pPr>
            <a:r>
              <a:rPr lang="en-US" altLang="zh-CN" sz="1400" kern="0" dirty="0">
                <a:latin typeface="+mn-lt"/>
                <a:ea typeface="+mn-ea"/>
              </a:rPr>
              <a:t>               }</a:t>
            </a:r>
          </a:p>
          <a:p>
            <a:pPr marL="609600" indent="-609600">
              <a:lnSpc>
                <a:spcPct val="80000"/>
              </a:lnSpc>
              <a:spcBef>
                <a:spcPct val="20000"/>
              </a:spcBef>
              <a:defRPr/>
            </a:pPr>
            <a:r>
              <a:rPr lang="en-US" altLang="zh-CN" sz="1400" kern="0" dirty="0">
                <a:latin typeface="+mn-lt"/>
                <a:ea typeface="+mn-ea"/>
              </a:rPr>
              <a:t>	~calc( ) { delete expression; }</a:t>
            </a:r>
          </a:p>
          <a:p>
            <a:pPr marL="609600" indent="-609600">
              <a:lnSpc>
                <a:spcPct val="80000"/>
              </a:lnSpc>
              <a:spcBef>
                <a:spcPct val="20000"/>
              </a:spcBef>
              <a:defRPr/>
            </a:pPr>
            <a:r>
              <a:rPr lang="en-US" altLang="zh-CN" sz="1400" kern="0" dirty="0">
                <a:latin typeface="+mn-lt"/>
                <a:ea typeface="+mn-ea"/>
              </a:rPr>
              <a:t>              calc &amp;operator=(const calc &amp;other);</a:t>
            </a:r>
          </a:p>
          <a:p>
            <a:pPr marL="609600" indent="-609600">
              <a:lnSpc>
                <a:spcPct val="80000"/>
              </a:lnSpc>
              <a:spcBef>
                <a:spcPct val="20000"/>
              </a:spcBef>
              <a:defRPr/>
            </a:pPr>
            <a:r>
              <a:rPr lang="en-US" altLang="zh-CN" sz="1400" kern="0" dirty="0">
                <a:latin typeface="+mn-lt"/>
                <a:ea typeface="+mn-ea"/>
              </a:rPr>
              <a:t>	</a:t>
            </a:r>
            <a:r>
              <a:rPr lang="en-US" altLang="zh-CN" sz="1400" kern="0" dirty="0" err="1">
                <a:latin typeface="+mn-lt"/>
                <a:ea typeface="+mn-ea"/>
              </a:rPr>
              <a:t>int</a:t>
            </a:r>
            <a:r>
              <a:rPr lang="en-US" altLang="zh-CN" sz="1400" kern="0" dirty="0">
                <a:latin typeface="+mn-lt"/>
                <a:ea typeface="+mn-ea"/>
              </a:rPr>
              <a:t> result( );</a:t>
            </a:r>
          </a:p>
          <a:p>
            <a:pPr marL="609600" indent="-609600">
              <a:lnSpc>
                <a:spcPct val="80000"/>
              </a:lnSpc>
              <a:spcBef>
                <a:spcPct val="20000"/>
              </a:spcBef>
              <a:defRPr/>
            </a:pPr>
            <a:r>
              <a:rPr lang="en-US" altLang="zh-CN" sz="1400" kern="0" dirty="0">
                <a:latin typeface="+mn-lt"/>
                <a:ea typeface="+mn-ea"/>
              </a:rPr>
              <a:t>}; </a:t>
            </a:r>
          </a:p>
        </p:txBody>
      </p:sp>
      <p:sp>
        <p:nvSpPr>
          <p:cNvPr id="8" name="矩形 7"/>
          <p:cNvSpPr/>
          <p:nvPr/>
        </p:nvSpPr>
        <p:spPr>
          <a:xfrm>
            <a:off x="5292725" y="1347788"/>
            <a:ext cx="3527425" cy="1125537"/>
          </a:xfrm>
          <a:prstGeom prst="rect">
            <a:avLst/>
          </a:prstGeom>
        </p:spPr>
        <p:txBody>
          <a:bodyPr>
            <a:spAutoFit/>
          </a:bodyPr>
          <a:lstStyle/>
          <a:p>
            <a:pPr marL="609600" indent="-609600">
              <a:lnSpc>
                <a:spcPct val="80000"/>
              </a:lnSpc>
              <a:spcBef>
                <a:spcPct val="20000"/>
              </a:spcBef>
              <a:defRPr/>
            </a:pPr>
            <a:r>
              <a:rPr lang="en-US" altLang="zh-CN" sz="1400" kern="0" dirty="0" err="1"/>
              <a:t>enum</a:t>
            </a:r>
            <a:r>
              <a:rPr lang="en-US" altLang="zh-CN" sz="1400" kern="0" dirty="0"/>
              <a:t> token {OPAREN, ADD, SUB, MULTI,</a:t>
            </a:r>
          </a:p>
          <a:p>
            <a:pPr marL="609600" indent="-609600">
              <a:lnSpc>
                <a:spcPct val="80000"/>
              </a:lnSpc>
              <a:spcBef>
                <a:spcPct val="20000"/>
              </a:spcBef>
              <a:defRPr/>
            </a:pPr>
            <a:r>
              <a:rPr lang="en-US" altLang="zh-CN" sz="1400" kern="0" dirty="0"/>
              <a:t>           DIV,  EXP, CPAREN, VALUE, EOL}; </a:t>
            </a:r>
          </a:p>
          <a:p>
            <a:pPr marL="609600" indent="-609600">
              <a:lnSpc>
                <a:spcPct val="80000"/>
              </a:lnSpc>
              <a:spcBef>
                <a:spcPct val="20000"/>
              </a:spcBef>
              <a:defRPr/>
            </a:pPr>
            <a:r>
              <a:rPr lang="en-US" altLang="zh-CN" sz="1400" kern="0" dirty="0"/>
              <a:t>void </a:t>
            </a:r>
            <a:r>
              <a:rPr lang="en-US" altLang="zh-CN" sz="1400" kern="0" dirty="0" err="1"/>
              <a:t>BinaryOp</a:t>
            </a:r>
            <a:r>
              <a:rPr lang="en-US" altLang="zh-CN" sz="1400" kern="0" dirty="0"/>
              <a:t>( token op, </a:t>
            </a:r>
          </a:p>
          <a:p>
            <a:pPr marL="609600" indent="-609600">
              <a:lnSpc>
                <a:spcPct val="80000"/>
              </a:lnSpc>
              <a:spcBef>
                <a:spcPct val="20000"/>
              </a:spcBef>
              <a:defRPr/>
            </a:pPr>
            <a:r>
              <a:rPr lang="en-US" altLang="zh-CN" sz="1400" kern="0" dirty="0"/>
              <a:t>                       </a:t>
            </a:r>
            <a:r>
              <a:rPr lang="en-US" altLang="zh-CN" sz="1400" kern="0" dirty="0" err="1"/>
              <a:t>seqStack</a:t>
            </a:r>
            <a:r>
              <a:rPr lang="en-US" altLang="zh-CN" sz="1400" kern="0" dirty="0"/>
              <a:t>&lt;</a:t>
            </a:r>
            <a:r>
              <a:rPr lang="en-US" altLang="zh-CN" sz="1400" kern="0" dirty="0" err="1"/>
              <a:t>int</a:t>
            </a:r>
            <a:r>
              <a:rPr lang="en-US" altLang="zh-CN" sz="1400" kern="0" dirty="0"/>
              <a:t>&gt; &amp;</a:t>
            </a:r>
            <a:r>
              <a:rPr lang="en-US" altLang="zh-CN" sz="1400" kern="0" dirty="0" err="1"/>
              <a:t>dataStack</a:t>
            </a:r>
            <a:r>
              <a:rPr lang="en-US" altLang="zh-CN" sz="1400" kern="0" dirty="0"/>
              <a:t> );</a:t>
            </a:r>
          </a:p>
          <a:p>
            <a:pPr marL="609600" indent="-609600">
              <a:lnSpc>
                <a:spcPct val="80000"/>
              </a:lnSpc>
              <a:spcBef>
                <a:spcPct val="20000"/>
              </a:spcBef>
              <a:defRPr/>
            </a:pPr>
            <a:r>
              <a:rPr lang="en-US" altLang="zh-CN" sz="1400" kern="0" dirty="0"/>
              <a:t>token </a:t>
            </a:r>
            <a:r>
              <a:rPr lang="en-US" altLang="zh-CN" sz="1400" kern="0" dirty="0" err="1"/>
              <a:t>getOp</a:t>
            </a:r>
            <a:r>
              <a:rPr lang="en-US" altLang="zh-CN" sz="1400" kern="0" dirty="0"/>
              <a:t>( </a:t>
            </a:r>
            <a:r>
              <a:rPr lang="en-US" altLang="zh-CN" sz="1400" kern="0" dirty="0" err="1"/>
              <a:t>int</a:t>
            </a:r>
            <a:r>
              <a:rPr lang="en-US" altLang="zh-CN" sz="1400" kern="0" dirty="0"/>
              <a:t> &amp;value );</a:t>
            </a:r>
          </a:p>
        </p:txBody>
      </p:sp>
      <mc:AlternateContent xmlns:mc="http://schemas.openxmlformats.org/markup-compatibility/2006" xmlns:p14="http://schemas.microsoft.com/office/powerpoint/2010/main">
        <mc:Choice Requires="p14">
          <p:contentPart p14:bwMode="auto" r:id="rId3">
            <p14:nvContentPartPr>
              <p14:cNvPr id="9933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933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矩形 34"/>
          <p:cNvSpPr>
            <a:spLocks noChangeArrowheads="1"/>
          </p:cNvSpPr>
          <p:nvPr/>
        </p:nvSpPr>
        <p:spPr bwMode="auto">
          <a:xfrm>
            <a:off x="539552" y="267494"/>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result</a:t>
            </a:r>
            <a:r>
              <a:rPr lang="zh-CN" altLang="en-US" b="1" dirty="0">
                <a:latin typeface="微软雅黑" pitchFamily="34" charset="-122"/>
                <a:ea typeface="微软雅黑" pitchFamily="34" charset="-122"/>
              </a:rPr>
              <a:t>函数的设计</a:t>
            </a:r>
            <a:endParaRPr lang="zh-CN" altLang="en-US" dirty="0">
              <a:latin typeface="微软雅黑" pitchFamily="34" charset="-122"/>
              <a:ea typeface="微软雅黑" pitchFamily="34" charset="-122"/>
            </a:endParaRPr>
          </a:p>
        </p:txBody>
      </p:sp>
      <p:sp>
        <p:nvSpPr>
          <p:cNvPr id="100357" name="矩形 6"/>
          <p:cNvSpPr>
            <a:spLocks noChangeArrowheads="1"/>
          </p:cNvSpPr>
          <p:nvPr/>
        </p:nvSpPr>
        <p:spPr bwMode="auto">
          <a:xfrm>
            <a:off x="468313" y="987425"/>
            <a:ext cx="8424862" cy="1754188"/>
          </a:xfrm>
          <a:prstGeom prst="rect">
            <a:avLst/>
          </a:prstGeom>
          <a:noFill/>
          <a:ln w="9525">
            <a:noFill/>
            <a:miter lim="800000"/>
            <a:headEnd/>
            <a:tailEnd/>
          </a:ln>
        </p:spPr>
        <p:txBody>
          <a:bodyPr>
            <a:spAutoFit/>
          </a:bodyPr>
          <a:lstStyle/>
          <a:p>
            <a:pPr marL="358775" indent="-358775">
              <a:lnSpc>
                <a:spcPct val="120000"/>
              </a:lnSpc>
              <a:buFont typeface="Wingdings" pitchFamily="2" charset="2"/>
              <a:buChar char="l"/>
            </a:pPr>
            <a:r>
              <a:rPr lang="zh-CN" altLang="en-US" sz="1800" b="1">
                <a:latin typeface="楷体_GB2312" pitchFamily="49" charset="-122"/>
                <a:ea typeface="楷体_GB2312" pitchFamily="49" charset="-122"/>
              </a:rPr>
              <a:t>计算器中的表达式中的运算数都是常量，没有必要先转换成后缀表达式，在计算后缀表达式的值。可以将转换和计算两个步骤合并起来，边转换边计算。</a:t>
            </a:r>
            <a:endParaRPr lang="en-US" altLang="zh-CN" sz="1800" b="1">
              <a:latin typeface="楷体_GB2312" pitchFamily="49" charset="-122"/>
              <a:ea typeface="楷体_GB2312" pitchFamily="49" charset="-122"/>
            </a:endParaRPr>
          </a:p>
          <a:p>
            <a:pPr marL="358775" indent="-358775">
              <a:lnSpc>
                <a:spcPct val="120000"/>
              </a:lnSpc>
              <a:buFont typeface="Wingdings" pitchFamily="2" charset="2"/>
              <a:buChar char="l"/>
            </a:pPr>
            <a:r>
              <a:rPr lang="zh-CN" altLang="en-US" sz="1800" b="1">
                <a:latin typeface="楷体_GB2312" pitchFamily="49" charset="-122"/>
                <a:ea typeface="楷体_GB2312" pitchFamily="49" charset="-122"/>
              </a:rPr>
              <a:t>即在中缀转后缀时，发现某个运算符可以出栈时，则直接执行运算。</a:t>
            </a:r>
          </a:p>
          <a:p>
            <a:pPr marL="358775" indent="-358775">
              <a:lnSpc>
                <a:spcPct val="120000"/>
              </a:lnSpc>
              <a:buFont typeface="Wingdings" pitchFamily="2" charset="2"/>
              <a:buChar char="l"/>
            </a:pPr>
            <a:r>
              <a:rPr lang="zh-CN" altLang="en-US" sz="1800" b="1">
                <a:latin typeface="楷体_GB2312" pitchFamily="49" charset="-122"/>
                <a:ea typeface="楷体_GB2312" pitchFamily="49" charset="-122"/>
              </a:rPr>
              <a:t>运算过程需要用到两个栈：中缀表达式转后缀表达式时的运算符栈，执行后缀表达式运算时的运算数栈。 </a:t>
            </a:r>
          </a:p>
        </p:txBody>
      </p:sp>
      <p:sp>
        <p:nvSpPr>
          <p:cNvPr id="9" name="TextBox 8"/>
          <p:cNvSpPr txBox="1">
            <a:spLocks noChangeArrowheads="1"/>
          </p:cNvSpPr>
          <p:nvPr/>
        </p:nvSpPr>
        <p:spPr bwMode="auto">
          <a:xfrm>
            <a:off x="1476375" y="3013075"/>
            <a:ext cx="35877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0" name="TextBox 9"/>
          <p:cNvSpPr txBox="1">
            <a:spLocks noChangeArrowheads="1"/>
          </p:cNvSpPr>
          <p:nvPr/>
        </p:nvSpPr>
        <p:spPr bwMode="auto">
          <a:xfrm>
            <a:off x="1692275" y="3003550"/>
            <a:ext cx="35877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5</a:t>
            </a:r>
            <a:endParaRPr lang="zh-CN" altLang="en-US" sz="1800" b="1">
              <a:latin typeface="微软雅黑" pitchFamily="34" charset="-122"/>
              <a:ea typeface="微软雅黑" pitchFamily="34" charset="-122"/>
            </a:endParaRPr>
          </a:p>
        </p:txBody>
      </p:sp>
      <p:sp>
        <p:nvSpPr>
          <p:cNvPr id="11" name="TextBox 10"/>
          <p:cNvSpPr txBox="1">
            <a:spLocks noChangeArrowheads="1"/>
          </p:cNvSpPr>
          <p:nvPr/>
        </p:nvSpPr>
        <p:spPr bwMode="auto">
          <a:xfrm>
            <a:off x="1908175" y="3013075"/>
            <a:ext cx="360363"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2" name="TextBox 11"/>
          <p:cNvSpPr txBox="1">
            <a:spLocks noChangeArrowheads="1"/>
          </p:cNvSpPr>
          <p:nvPr/>
        </p:nvSpPr>
        <p:spPr bwMode="auto">
          <a:xfrm>
            <a:off x="2411413" y="3013075"/>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3" name="TextBox 12"/>
          <p:cNvSpPr txBox="1">
            <a:spLocks noChangeArrowheads="1"/>
          </p:cNvSpPr>
          <p:nvPr/>
        </p:nvSpPr>
        <p:spPr bwMode="auto">
          <a:xfrm>
            <a:off x="2124075" y="3013075"/>
            <a:ext cx="360363"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6</a:t>
            </a:r>
            <a:endParaRPr lang="zh-CN" altLang="en-US" sz="1800" b="1">
              <a:latin typeface="微软雅黑" pitchFamily="34" charset="-122"/>
              <a:ea typeface="微软雅黑" pitchFamily="34" charset="-122"/>
            </a:endParaRPr>
          </a:p>
        </p:txBody>
      </p:sp>
      <p:sp>
        <p:nvSpPr>
          <p:cNvPr id="14" name="TextBox 13"/>
          <p:cNvSpPr txBox="1">
            <a:spLocks noChangeArrowheads="1"/>
          </p:cNvSpPr>
          <p:nvPr/>
        </p:nvSpPr>
        <p:spPr bwMode="auto">
          <a:xfrm>
            <a:off x="2843213" y="3013075"/>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7</a:t>
            </a:r>
            <a:endParaRPr lang="zh-CN" altLang="en-US" sz="1800" b="1">
              <a:latin typeface="微软雅黑" pitchFamily="34" charset="-122"/>
              <a:ea typeface="微软雅黑" pitchFamily="34" charset="-122"/>
            </a:endParaRPr>
          </a:p>
        </p:txBody>
      </p:sp>
      <p:sp>
        <p:nvSpPr>
          <p:cNvPr id="15" name="TextBox 14"/>
          <p:cNvSpPr txBox="1">
            <a:spLocks noChangeArrowheads="1"/>
          </p:cNvSpPr>
          <p:nvPr/>
        </p:nvSpPr>
        <p:spPr bwMode="auto">
          <a:xfrm>
            <a:off x="2627313" y="3013075"/>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6" name="TextBox 15"/>
          <p:cNvSpPr txBox="1">
            <a:spLocks noChangeArrowheads="1"/>
          </p:cNvSpPr>
          <p:nvPr/>
        </p:nvSpPr>
        <p:spPr bwMode="auto">
          <a:xfrm>
            <a:off x="3059113" y="3013075"/>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7" name="TextBox 16"/>
          <p:cNvSpPr txBox="1">
            <a:spLocks noChangeArrowheads="1"/>
          </p:cNvSpPr>
          <p:nvPr/>
        </p:nvSpPr>
        <p:spPr bwMode="auto">
          <a:xfrm>
            <a:off x="3276600" y="3013075"/>
            <a:ext cx="35877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3</a:t>
            </a:r>
            <a:endParaRPr lang="zh-CN" altLang="en-US" sz="1800" b="1">
              <a:latin typeface="微软雅黑" pitchFamily="34" charset="-122"/>
              <a:ea typeface="微软雅黑" pitchFamily="34" charset="-122"/>
            </a:endParaRPr>
          </a:p>
        </p:txBody>
      </p:sp>
      <p:sp>
        <p:nvSpPr>
          <p:cNvPr id="18" name="TextBox 17"/>
          <p:cNvSpPr txBox="1">
            <a:spLocks noChangeArrowheads="1"/>
          </p:cNvSpPr>
          <p:nvPr/>
        </p:nvSpPr>
        <p:spPr bwMode="auto">
          <a:xfrm>
            <a:off x="3492500" y="3013075"/>
            <a:ext cx="35877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19" name="TextBox 18"/>
          <p:cNvSpPr txBox="1">
            <a:spLocks noChangeArrowheads="1"/>
          </p:cNvSpPr>
          <p:nvPr/>
        </p:nvSpPr>
        <p:spPr bwMode="auto">
          <a:xfrm>
            <a:off x="4643438" y="3013075"/>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20" name="TextBox 19"/>
          <p:cNvSpPr txBox="1">
            <a:spLocks noChangeArrowheads="1"/>
          </p:cNvSpPr>
          <p:nvPr/>
        </p:nvSpPr>
        <p:spPr bwMode="auto">
          <a:xfrm>
            <a:off x="3635375" y="3013075"/>
            <a:ext cx="360363"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21" name="TextBox 20"/>
          <p:cNvSpPr txBox="1">
            <a:spLocks noChangeArrowheads="1"/>
          </p:cNvSpPr>
          <p:nvPr/>
        </p:nvSpPr>
        <p:spPr bwMode="auto">
          <a:xfrm>
            <a:off x="4067175" y="3003550"/>
            <a:ext cx="360363"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22" name="TextBox 21"/>
          <p:cNvSpPr txBox="1">
            <a:spLocks noChangeArrowheads="1"/>
          </p:cNvSpPr>
          <p:nvPr/>
        </p:nvSpPr>
        <p:spPr bwMode="auto">
          <a:xfrm>
            <a:off x="3851275" y="3003550"/>
            <a:ext cx="360363"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3</a:t>
            </a:r>
            <a:endParaRPr lang="zh-CN" altLang="en-US" sz="1800" b="1">
              <a:latin typeface="微软雅黑" pitchFamily="34" charset="-122"/>
              <a:ea typeface="微软雅黑" pitchFamily="34" charset="-122"/>
            </a:endParaRPr>
          </a:p>
        </p:txBody>
      </p:sp>
      <p:sp>
        <p:nvSpPr>
          <p:cNvPr id="23" name="TextBox 22"/>
          <p:cNvSpPr txBox="1">
            <a:spLocks noChangeArrowheads="1"/>
          </p:cNvSpPr>
          <p:nvPr/>
        </p:nvSpPr>
        <p:spPr bwMode="auto">
          <a:xfrm>
            <a:off x="4211638" y="3003550"/>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24" name="TextBox 23"/>
          <p:cNvSpPr txBox="1">
            <a:spLocks noChangeArrowheads="1"/>
          </p:cNvSpPr>
          <p:nvPr/>
        </p:nvSpPr>
        <p:spPr bwMode="auto">
          <a:xfrm>
            <a:off x="4427538" y="3003550"/>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4</a:t>
            </a:r>
            <a:endParaRPr lang="zh-CN" altLang="en-US" sz="1800" b="1">
              <a:latin typeface="微软雅黑" pitchFamily="34" charset="-122"/>
              <a:ea typeface="微软雅黑" pitchFamily="34" charset="-122"/>
            </a:endParaRPr>
          </a:p>
        </p:txBody>
      </p:sp>
      <p:sp>
        <p:nvSpPr>
          <p:cNvPr id="25" name="TextBox 24"/>
          <p:cNvSpPr txBox="1">
            <a:spLocks noChangeArrowheads="1"/>
          </p:cNvSpPr>
          <p:nvPr/>
        </p:nvSpPr>
        <p:spPr bwMode="auto">
          <a:xfrm>
            <a:off x="4859338" y="3013075"/>
            <a:ext cx="360362"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5</a:t>
            </a:r>
            <a:endParaRPr lang="zh-CN" altLang="en-US" sz="1800" b="1">
              <a:latin typeface="微软雅黑" pitchFamily="34" charset="-122"/>
              <a:ea typeface="微软雅黑" pitchFamily="34" charset="-122"/>
            </a:endParaRPr>
          </a:p>
        </p:txBody>
      </p:sp>
      <p:sp>
        <p:nvSpPr>
          <p:cNvPr id="100375" name="TextBox 25"/>
          <p:cNvSpPr txBox="1">
            <a:spLocks noChangeArrowheads="1"/>
          </p:cNvSpPr>
          <p:nvPr/>
        </p:nvSpPr>
        <p:spPr bwMode="auto">
          <a:xfrm>
            <a:off x="468313" y="3013075"/>
            <a:ext cx="790575"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中缀</a:t>
            </a:r>
          </a:p>
        </p:txBody>
      </p:sp>
      <p:sp>
        <p:nvSpPr>
          <p:cNvPr id="100376" name="TextBox 26"/>
          <p:cNvSpPr txBox="1">
            <a:spLocks noChangeArrowheads="1"/>
          </p:cNvSpPr>
          <p:nvPr/>
        </p:nvSpPr>
        <p:spPr bwMode="auto">
          <a:xfrm>
            <a:off x="468313" y="3805238"/>
            <a:ext cx="790575" cy="646112"/>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运算数栈</a:t>
            </a:r>
          </a:p>
        </p:txBody>
      </p:sp>
      <p:sp>
        <p:nvSpPr>
          <p:cNvPr id="100377" name="TextBox 27"/>
          <p:cNvSpPr txBox="1">
            <a:spLocks noChangeArrowheads="1"/>
          </p:cNvSpPr>
          <p:nvPr/>
        </p:nvSpPr>
        <p:spPr bwMode="auto">
          <a:xfrm>
            <a:off x="5435600" y="2932113"/>
            <a:ext cx="792163" cy="646112"/>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运算符栈</a:t>
            </a:r>
          </a:p>
        </p:txBody>
      </p:sp>
      <p:sp>
        <p:nvSpPr>
          <p:cNvPr id="29" name="TextBox 28"/>
          <p:cNvSpPr txBox="1">
            <a:spLocks noChangeArrowheads="1"/>
          </p:cNvSpPr>
          <p:nvPr/>
        </p:nvSpPr>
        <p:spPr bwMode="auto">
          <a:xfrm>
            <a:off x="6300788" y="2932113"/>
            <a:ext cx="358775"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0" name="TextBox 29"/>
          <p:cNvSpPr txBox="1">
            <a:spLocks noChangeArrowheads="1"/>
          </p:cNvSpPr>
          <p:nvPr/>
        </p:nvSpPr>
        <p:spPr bwMode="auto">
          <a:xfrm>
            <a:off x="1258888" y="3940175"/>
            <a:ext cx="360362"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5</a:t>
            </a:r>
            <a:endParaRPr lang="zh-CN" altLang="en-US" sz="1800" b="1">
              <a:latin typeface="微软雅黑" pitchFamily="34" charset="-122"/>
              <a:ea typeface="微软雅黑" pitchFamily="34" charset="-122"/>
            </a:endParaRPr>
          </a:p>
        </p:txBody>
      </p:sp>
      <p:sp>
        <p:nvSpPr>
          <p:cNvPr id="31" name="TextBox 30"/>
          <p:cNvSpPr txBox="1">
            <a:spLocks noChangeArrowheads="1"/>
          </p:cNvSpPr>
          <p:nvPr/>
        </p:nvSpPr>
        <p:spPr bwMode="auto">
          <a:xfrm>
            <a:off x="6659563" y="2932113"/>
            <a:ext cx="360362"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2" name="TextBox 31"/>
          <p:cNvSpPr txBox="1">
            <a:spLocks noChangeArrowheads="1"/>
          </p:cNvSpPr>
          <p:nvPr/>
        </p:nvSpPr>
        <p:spPr bwMode="auto">
          <a:xfrm>
            <a:off x="7092950" y="3003550"/>
            <a:ext cx="35877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3" name="TextBox 32"/>
          <p:cNvSpPr txBox="1">
            <a:spLocks noChangeArrowheads="1"/>
          </p:cNvSpPr>
          <p:nvPr/>
        </p:nvSpPr>
        <p:spPr bwMode="auto">
          <a:xfrm>
            <a:off x="1835150" y="3940175"/>
            <a:ext cx="360363"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6</a:t>
            </a:r>
            <a:endParaRPr lang="zh-CN" altLang="en-US" sz="1800" b="1">
              <a:latin typeface="微软雅黑" pitchFamily="34" charset="-122"/>
              <a:ea typeface="微软雅黑" pitchFamily="34" charset="-122"/>
            </a:endParaRPr>
          </a:p>
        </p:txBody>
      </p:sp>
      <p:sp>
        <p:nvSpPr>
          <p:cNvPr id="34" name="TextBox 33"/>
          <p:cNvSpPr txBox="1">
            <a:spLocks noChangeArrowheads="1"/>
          </p:cNvSpPr>
          <p:nvPr/>
        </p:nvSpPr>
        <p:spPr bwMode="auto">
          <a:xfrm>
            <a:off x="2195513" y="3940175"/>
            <a:ext cx="360362"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7</a:t>
            </a:r>
            <a:endParaRPr lang="zh-CN" altLang="en-US" sz="1800" b="1">
              <a:latin typeface="微软雅黑" pitchFamily="34" charset="-122"/>
              <a:ea typeface="微软雅黑" pitchFamily="34" charset="-122"/>
            </a:endParaRPr>
          </a:p>
        </p:txBody>
      </p:sp>
      <p:sp>
        <p:nvSpPr>
          <p:cNvPr id="35" name="TextBox 34"/>
          <p:cNvSpPr txBox="1">
            <a:spLocks noChangeArrowheads="1"/>
          </p:cNvSpPr>
          <p:nvPr/>
        </p:nvSpPr>
        <p:spPr bwMode="auto">
          <a:xfrm>
            <a:off x="7308850" y="3013075"/>
            <a:ext cx="35877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6" name="TextBox 35"/>
          <p:cNvSpPr txBox="1">
            <a:spLocks noChangeArrowheads="1"/>
          </p:cNvSpPr>
          <p:nvPr/>
        </p:nvSpPr>
        <p:spPr bwMode="auto">
          <a:xfrm>
            <a:off x="7524750" y="2932113"/>
            <a:ext cx="360363"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7" name="TextBox 36"/>
          <p:cNvSpPr txBox="1">
            <a:spLocks noChangeArrowheads="1"/>
          </p:cNvSpPr>
          <p:nvPr/>
        </p:nvSpPr>
        <p:spPr bwMode="auto">
          <a:xfrm>
            <a:off x="2555875" y="3940175"/>
            <a:ext cx="360363"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3</a:t>
            </a:r>
            <a:endParaRPr lang="zh-CN" altLang="en-US" sz="1800" b="1">
              <a:latin typeface="微软雅黑" pitchFamily="34" charset="-122"/>
              <a:ea typeface="微软雅黑" pitchFamily="34" charset="-122"/>
            </a:endParaRPr>
          </a:p>
        </p:txBody>
      </p:sp>
      <p:sp>
        <p:nvSpPr>
          <p:cNvPr id="38" name="TextBox 37"/>
          <p:cNvSpPr txBox="1">
            <a:spLocks noChangeArrowheads="1"/>
          </p:cNvSpPr>
          <p:nvPr/>
        </p:nvSpPr>
        <p:spPr bwMode="auto">
          <a:xfrm>
            <a:off x="6372225" y="3003550"/>
            <a:ext cx="360363"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39" name="TextBox 38"/>
          <p:cNvSpPr txBox="1">
            <a:spLocks noChangeArrowheads="1"/>
          </p:cNvSpPr>
          <p:nvPr/>
        </p:nvSpPr>
        <p:spPr bwMode="auto">
          <a:xfrm>
            <a:off x="6300788" y="3003550"/>
            <a:ext cx="35877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40" name="TextBox 39"/>
          <p:cNvSpPr txBox="1">
            <a:spLocks noChangeArrowheads="1"/>
          </p:cNvSpPr>
          <p:nvPr/>
        </p:nvSpPr>
        <p:spPr bwMode="auto">
          <a:xfrm>
            <a:off x="2268538" y="3930650"/>
            <a:ext cx="35877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3</a:t>
            </a:r>
            <a:endParaRPr lang="zh-CN" altLang="en-US" sz="1800" b="1">
              <a:latin typeface="微软雅黑" pitchFamily="34" charset="-122"/>
              <a:ea typeface="微软雅黑" pitchFamily="34" charset="-122"/>
            </a:endParaRPr>
          </a:p>
        </p:txBody>
      </p:sp>
      <p:sp>
        <p:nvSpPr>
          <p:cNvPr id="42" name="TextBox 41"/>
          <p:cNvSpPr txBox="1">
            <a:spLocks noChangeArrowheads="1"/>
          </p:cNvSpPr>
          <p:nvPr/>
        </p:nvSpPr>
        <p:spPr bwMode="auto">
          <a:xfrm>
            <a:off x="1979613" y="3940175"/>
            <a:ext cx="360362"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4</a:t>
            </a:r>
            <a:endParaRPr lang="zh-CN" altLang="en-US" sz="1800" b="1">
              <a:latin typeface="微软雅黑" pitchFamily="34" charset="-122"/>
              <a:ea typeface="微软雅黑" pitchFamily="34" charset="-122"/>
            </a:endParaRPr>
          </a:p>
        </p:txBody>
      </p:sp>
      <p:sp>
        <p:nvSpPr>
          <p:cNvPr id="43" name="TextBox 42"/>
          <p:cNvSpPr txBox="1">
            <a:spLocks noChangeArrowheads="1"/>
          </p:cNvSpPr>
          <p:nvPr/>
        </p:nvSpPr>
        <p:spPr bwMode="auto">
          <a:xfrm>
            <a:off x="1908175" y="3940175"/>
            <a:ext cx="360363"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5</a:t>
            </a:r>
            <a:endParaRPr lang="zh-CN" altLang="en-US" sz="1800" b="1">
              <a:latin typeface="微软雅黑" pitchFamily="34" charset="-122"/>
              <a:ea typeface="微软雅黑" pitchFamily="34" charset="-122"/>
            </a:endParaRPr>
          </a:p>
        </p:txBody>
      </p:sp>
      <p:sp>
        <p:nvSpPr>
          <p:cNvPr id="46" name="TextBox 45"/>
          <p:cNvSpPr txBox="1">
            <a:spLocks noChangeArrowheads="1"/>
          </p:cNvSpPr>
          <p:nvPr/>
        </p:nvSpPr>
        <p:spPr bwMode="auto">
          <a:xfrm>
            <a:off x="7019925" y="3003550"/>
            <a:ext cx="28892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a:t>
            </a:r>
            <a:endParaRPr lang="zh-CN" altLang="en-US" sz="1800" b="1">
              <a:latin typeface="微软雅黑" pitchFamily="34" charset="-122"/>
              <a:ea typeface="微软雅黑" pitchFamily="34" charset="-122"/>
            </a:endParaRPr>
          </a:p>
        </p:txBody>
      </p:sp>
      <p:sp>
        <p:nvSpPr>
          <p:cNvPr id="50" name="TextBox 49"/>
          <p:cNvSpPr txBox="1">
            <a:spLocks noChangeArrowheads="1"/>
          </p:cNvSpPr>
          <p:nvPr/>
        </p:nvSpPr>
        <p:spPr bwMode="auto">
          <a:xfrm>
            <a:off x="2195513" y="3930650"/>
            <a:ext cx="504825" cy="369888"/>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10</a:t>
            </a:r>
            <a:endParaRPr lang="zh-CN" altLang="en-US" sz="1800" b="1">
              <a:latin typeface="微软雅黑" pitchFamily="34" charset="-122"/>
              <a:ea typeface="微软雅黑" pitchFamily="34" charset="-122"/>
            </a:endParaRPr>
          </a:p>
        </p:txBody>
      </p:sp>
      <p:sp>
        <p:nvSpPr>
          <p:cNvPr id="51" name="TextBox 50"/>
          <p:cNvSpPr txBox="1">
            <a:spLocks noChangeArrowheads="1"/>
          </p:cNvSpPr>
          <p:nvPr/>
        </p:nvSpPr>
        <p:spPr bwMode="auto">
          <a:xfrm>
            <a:off x="1763713" y="3940175"/>
            <a:ext cx="504825"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60</a:t>
            </a:r>
            <a:endParaRPr lang="zh-CN" altLang="en-US" sz="1800" b="1">
              <a:latin typeface="微软雅黑" pitchFamily="34" charset="-122"/>
              <a:ea typeface="微软雅黑" pitchFamily="34" charset="-122"/>
            </a:endParaRPr>
          </a:p>
        </p:txBody>
      </p:sp>
      <p:sp>
        <p:nvSpPr>
          <p:cNvPr id="53" name="TextBox 52"/>
          <p:cNvSpPr txBox="1">
            <a:spLocks noChangeArrowheads="1"/>
          </p:cNvSpPr>
          <p:nvPr/>
        </p:nvSpPr>
        <p:spPr bwMode="auto">
          <a:xfrm>
            <a:off x="1763713" y="3940175"/>
            <a:ext cx="504825"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20</a:t>
            </a:r>
            <a:endParaRPr lang="zh-CN" altLang="en-US" sz="1800" b="1">
              <a:latin typeface="微软雅黑" pitchFamily="34" charset="-122"/>
              <a:ea typeface="微软雅黑" pitchFamily="34" charset="-122"/>
            </a:endParaRPr>
          </a:p>
        </p:txBody>
      </p:sp>
      <p:sp>
        <p:nvSpPr>
          <p:cNvPr id="54" name="TextBox 53"/>
          <p:cNvSpPr txBox="1">
            <a:spLocks noChangeArrowheads="1"/>
          </p:cNvSpPr>
          <p:nvPr/>
        </p:nvSpPr>
        <p:spPr bwMode="auto">
          <a:xfrm>
            <a:off x="1187450" y="3940175"/>
            <a:ext cx="504825"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25</a:t>
            </a:r>
            <a:endParaRPr lang="zh-CN" altLang="en-US" sz="1800" b="1">
              <a:latin typeface="微软雅黑" pitchFamily="34" charset="-122"/>
              <a:ea typeface="微软雅黑" pitchFamily="34" charset="-122"/>
            </a:endParaRPr>
          </a:p>
        </p:txBody>
      </p:sp>
      <p:sp>
        <p:nvSpPr>
          <p:cNvPr id="55" name="TextBox 54"/>
          <p:cNvSpPr txBox="1">
            <a:spLocks noChangeArrowheads="1"/>
          </p:cNvSpPr>
          <p:nvPr/>
        </p:nvSpPr>
        <p:spPr bwMode="auto">
          <a:xfrm>
            <a:off x="1476375" y="3940175"/>
            <a:ext cx="358775"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6</a:t>
            </a:r>
            <a:endParaRPr lang="zh-CN" altLang="en-US" sz="1800" b="1">
              <a:latin typeface="微软雅黑" pitchFamily="34" charset="-122"/>
              <a:ea typeface="微软雅黑" pitchFamily="34" charset="-122"/>
            </a:endParaRPr>
          </a:p>
        </p:txBody>
      </p:sp>
      <p:sp>
        <p:nvSpPr>
          <p:cNvPr id="56" name="TextBox 55"/>
          <p:cNvSpPr txBox="1">
            <a:spLocks noChangeArrowheads="1"/>
          </p:cNvSpPr>
          <p:nvPr/>
        </p:nvSpPr>
        <p:spPr bwMode="auto">
          <a:xfrm>
            <a:off x="1116013" y="3940175"/>
            <a:ext cx="503237" cy="368300"/>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11</a:t>
            </a:r>
            <a:endParaRPr lang="zh-CN" altLang="en-US" sz="1800" b="1">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10035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035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childTnLst>
                          </p:cTn>
                        </p:par>
                        <p:par>
                          <p:cTn id="17" fill="hold">
                            <p:stCondLst>
                              <p:cond delay="500"/>
                            </p:stCondLst>
                            <p:childTnLst>
                              <p:par>
                                <p:cTn id="18" presetID="3" presetClass="exit" presetSubtype="10" fill="hold" grpId="0" nodeType="afterEffect">
                                  <p:stCondLst>
                                    <p:cond delay="0"/>
                                  </p:stCondLst>
                                  <p:childTnLst>
                                    <p:animEffect transition="out" filter="blinds(horizontal)">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linds(horizontal)">
                                      <p:cBhvr>
                                        <p:cTn id="25" dur="500"/>
                                        <p:tgtEl>
                                          <p:spTgt spid="31"/>
                                        </p:tgtEl>
                                      </p:cBhvr>
                                    </p:animEffect>
                                  </p:childTnLst>
                                </p:cTn>
                              </p:par>
                              <p:par>
                                <p:cTn id="26" presetID="3" presetClass="exit" presetSubtype="10" fill="hold" grpId="0" nodeType="withEffect">
                                  <p:stCondLst>
                                    <p:cond delay="0"/>
                                  </p:stCondLst>
                                  <p:childTnLst>
                                    <p:animEffect transition="out" filter="blinds(horizont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linds(horizontal)">
                                      <p:cBhvr>
                                        <p:cTn id="33" dur="500"/>
                                        <p:tgtEl>
                                          <p:spTgt spid="33"/>
                                        </p:tgtEl>
                                      </p:cBhvr>
                                    </p:animEffect>
                                  </p:childTnLst>
                                </p:cTn>
                              </p:par>
                            </p:childTnLst>
                          </p:cTn>
                        </p:par>
                        <p:par>
                          <p:cTn id="34" fill="hold">
                            <p:stCondLst>
                              <p:cond delay="500"/>
                            </p:stCondLst>
                            <p:childTnLst>
                              <p:par>
                                <p:cTn id="35" presetID="3" presetClass="exit" presetSubtype="10" fill="hold" grpId="0" nodeType="afterEffect">
                                  <p:stCondLst>
                                    <p:cond delay="0"/>
                                  </p:stCondLst>
                                  <p:childTnLst>
                                    <p:animEffect transition="out" filter="blinds(horizontal)">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linds(horizontal)">
                                      <p:cBhvr>
                                        <p:cTn id="42" dur="500"/>
                                        <p:tgtEl>
                                          <p:spTgt spid="32"/>
                                        </p:tgtEl>
                                      </p:cBhvr>
                                    </p:animEffect>
                                  </p:childTnLst>
                                </p:cTn>
                              </p:par>
                            </p:childTnLst>
                          </p:cTn>
                        </p:par>
                        <p:par>
                          <p:cTn id="43" fill="hold">
                            <p:stCondLst>
                              <p:cond delay="500"/>
                            </p:stCondLst>
                            <p:childTnLst>
                              <p:par>
                                <p:cTn id="44" presetID="3" presetClass="exit" presetSubtype="10" fill="hold" grpId="0" nodeType="afterEffect">
                                  <p:stCondLst>
                                    <p:cond delay="0"/>
                                  </p:stCondLst>
                                  <p:childTnLst>
                                    <p:animEffect transition="out" filter="blinds(horizont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linds(horizontal)">
                                      <p:cBhvr>
                                        <p:cTn id="51" dur="500"/>
                                        <p:tgtEl>
                                          <p:spTgt spid="35"/>
                                        </p:tgtEl>
                                      </p:cBhvr>
                                    </p:animEffect>
                                  </p:childTnLst>
                                </p:cTn>
                              </p:par>
                            </p:childTnLst>
                          </p:cTn>
                        </p:par>
                        <p:par>
                          <p:cTn id="52" fill="hold">
                            <p:stCondLst>
                              <p:cond delay="500"/>
                            </p:stCondLst>
                            <p:childTnLst>
                              <p:par>
                                <p:cTn id="53" presetID="3" presetClass="exit" presetSubtype="10" fill="hold" grpId="0" nodeType="afterEffect">
                                  <p:stCondLst>
                                    <p:cond delay="0"/>
                                  </p:stCondLst>
                                  <p:childTnLst>
                                    <p:animEffect transition="out" filter="blinds(horizontal)">
                                      <p:cBhvr>
                                        <p:cTn id="54" dur="500"/>
                                        <p:tgtEl>
                                          <p:spTgt spid="15"/>
                                        </p:tgtEl>
                                      </p:cBhvr>
                                    </p:animEffect>
                                    <p:set>
                                      <p:cBhvr>
                                        <p:cTn id="55" dur="1" fill="hold">
                                          <p:stCondLst>
                                            <p:cond delay="499"/>
                                          </p:stCondLst>
                                        </p:cTn>
                                        <p:tgtEl>
                                          <p:spTgt spid="1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blinds(horizontal)">
                                      <p:cBhvr>
                                        <p:cTn id="60" dur="500"/>
                                        <p:tgtEl>
                                          <p:spTgt spid="34"/>
                                        </p:tgtEl>
                                      </p:cBhvr>
                                    </p:animEffect>
                                  </p:childTnLst>
                                </p:cTn>
                              </p:par>
                            </p:childTnLst>
                          </p:cTn>
                        </p:par>
                        <p:par>
                          <p:cTn id="61" fill="hold">
                            <p:stCondLst>
                              <p:cond delay="500"/>
                            </p:stCondLst>
                            <p:childTnLst>
                              <p:par>
                                <p:cTn id="62" presetID="3" presetClass="exit" presetSubtype="10" fill="hold" grpId="0" nodeType="afterEffect">
                                  <p:stCondLst>
                                    <p:cond delay="0"/>
                                  </p:stCondLst>
                                  <p:childTnLst>
                                    <p:animEffect transition="out" filter="blinds(horizontal)">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blinds(horizontal)">
                                      <p:cBhvr>
                                        <p:cTn id="69" dur="500"/>
                                        <p:tgtEl>
                                          <p:spTgt spid="36"/>
                                        </p:tgtEl>
                                      </p:cBhvr>
                                    </p:animEffect>
                                  </p:childTnLst>
                                </p:cTn>
                              </p:par>
                            </p:childTnLst>
                          </p:cTn>
                        </p:par>
                        <p:par>
                          <p:cTn id="70" fill="hold">
                            <p:stCondLst>
                              <p:cond delay="500"/>
                            </p:stCondLst>
                            <p:childTnLst>
                              <p:par>
                                <p:cTn id="71" presetID="3" presetClass="exit" presetSubtype="10" fill="hold" grpId="0" nodeType="afterEffect">
                                  <p:stCondLst>
                                    <p:cond delay="0"/>
                                  </p:stCondLst>
                                  <p:childTnLst>
                                    <p:animEffect transition="out" filter="blinds(horizontal)">
                                      <p:cBhvr>
                                        <p:cTn id="72" dur="500"/>
                                        <p:tgtEl>
                                          <p:spTgt spid="16"/>
                                        </p:tgtEl>
                                      </p:cBhvr>
                                    </p:animEffect>
                                    <p:set>
                                      <p:cBhvr>
                                        <p:cTn id="73" dur="1" fill="hold">
                                          <p:stCondLst>
                                            <p:cond delay="499"/>
                                          </p:stCondLst>
                                        </p:cTn>
                                        <p:tgtEl>
                                          <p:spTgt spid="1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blinds(horizontal)">
                                      <p:cBhvr>
                                        <p:cTn id="78" dur="500"/>
                                        <p:tgtEl>
                                          <p:spTgt spid="37"/>
                                        </p:tgtEl>
                                      </p:cBhvr>
                                    </p:animEffect>
                                  </p:childTnLst>
                                </p:cTn>
                              </p:par>
                            </p:childTnLst>
                          </p:cTn>
                        </p:par>
                        <p:par>
                          <p:cTn id="79" fill="hold">
                            <p:stCondLst>
                              <p:cond delay="500"/>
                            </p:stCondLst>
                            <p:childTnLst>
                              <p:par>
                                <p:cTn id="80" presetID="3" presetClass="exit" presetSubtype="10" fill="hold" grpId="0" nodeType="afterEffect">
                                  <p:stCondLst>
                                    <p:cond delay="0"/>
                                  </p:stCondLst>
                                  <p:childTnLst>
                                    <p:animEffect transition="out" filter="blinds(horizontal)">
                                      <p:cBhvr>
                                        <p:cTn id="81" dur="500"/>
                                        <p:tgtEl>
                                          <p:spTgt spid="17"/>
                                        </p:tgtEl>
                                      </p:cBhvr>
                                    </p:animEffect>
                                    <p:set>
                                      <p:cBhvr>
                                        <p:cTn id="82" dur="1" fill="hold">
                                          <p:stCondLst>
                                            <p:cond delay="499"/>
                                          </p:stCondLst>
                                        </p:cTn>
                                        <p:tgtEl>
                                          <p:spTgt spid="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Effect">
                                  <p:stCondLst>
                                    <p:cond delay="0"/>
                                  </p:stCondLst>
                                  <p:childTnLst>
                                    <p:animEffect transition="out" filter="blinds(horizontal)">
                                      <p:cBhvr>
                                        <p:cTn id="86" dur="500"/>
                                        <p:tgtEl>
                                          <p:spTgt spid="36"/>
                                        </p:tgtEl>
                                      </p:cBhvr>
                                    </p:animEffect>
                                    <p:set>
                                      <p:cBhvr>
                                        <p:cTn id="87" dur="1" fill="hold">
                                          <p:stCondLst>
                                            <p:cond delay="499"/>
                                          </p:stCondLst>
                                        </p:cTn>
                                        <p:tgtEl>
                                          <p:spTgt spid="3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37"/>
                                        </p:tgtEl>
                                      </p:cBhvr>
                                    </p:animEffect>
                                    <p:set>
                                      <p:cBhvr>
                                        <p:cTn id="92" dur="1" fill="hold">
                                          <p:stCondLst>
                                            <p:cond delay="499"/>
                                          </p:stCondLst>
                                        </p:cTn>
                                        <p:tgtEl>
                                          <p:spTgt spid="3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34"/>
                                        </p:tgtEl>
                                      </p:cBhvr>
                                    </p:animEffect>
                                    <p:set>
                                      <p:cBhvr>
                                        <p:cTn id="97" dur="1" fill="hold">
                                          <p:stCondLst>
                                            <p:cond delay="499"/>
                                          </p:stCondLst>
                                        </p:cTn>
                                        <p:tgtEl>
                                          <p:spTgt spid="3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blinds(horizontal)">
                                      <p:cBhvr>
                                        <p:cTn id="102" dur="500"/>
                                        <p:tgtEl>
                                          <p:spTgt spid="5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xit" presetSubtype="10" fill="hold" grpId="1" nodeType="clickEffect">
                                  <p:stCondLst>
                                    <p:cond delay="0"/>
                                  </p:stCondLst>
                                  <p:childTnLst>
                                    <p:animEffect transition="out" filter="blinds(horizontal)">
                                      <p:cBhvr>
                                        <p:cTn id="106" dur="500"/>
                                        <p:tgtEl>
                                          <p:spTgt spid="35"/>
                                        </p:tgtEl>
                                      </p:cBhvr>
                                    </p:animEffect>
                                    <p:set>
                                      <p:cBhvr>
                                        <p:cTn id="107" dur="1" fill="hold">
                                          <p:stCondLst>
                                            <p:cond delay="499"/>
                                          </p:stCondLst>
                                        </p:cTn>
                                        <p:tgtEl>
                                          <p:spTgt spid="35"/>
                                        </p:tgtEl>
                                        <p:attrNameLst>
                                          <p:attrName>style.visibility</p:attrName>
                                        </p:attrNameLst>
                                      </p:cBhvr>
                                      <p:to>
                                        <p:strVal val="hidden"/>
                                      </p:to>
                                    </p:set>
                                  </p:childTnLst>
                                </p:cTn>
                              </p:par>
                            </p:childTnLst>
                          </p:cTn>
                        </p:par>
                        <p:par>
                          <p:cTn id="108" fill="hold">
                            <p:stCondLst>
                              <p:cond delay="500"/>
                            </p:stCondLst>
                            <p:childTnLst>
                              <p:par>
                                <p:cTn id="109" presetID="3" presetClass="exit" presetSubtype="10" fill="hold" grpId="0" nodeType="afterEffect">
                                  <p:stCondLst>
                                    <p:cond delay="0"/>
                                  </p:stCondLst>
                                  <p:childTnLst>
                                    <p:animEffect transition="out" filter="blinds(horizontal)">
                                      <p:cBhvr>
                                        <p:cTn id="110" dur="500"/>
                                        <p:tgtEl>
                                          <p:spTgt spid="18"/>
                                        </p:tgtEl>
                                      </p:cBhvr>
                                    </p:animEffect>
                                    <p:set>
                                      <p:cBhvr>
                                        <p:cTn id="111" dur="1" fill="hold">
                                          <p:stCondLst>
                                            <p:cond delay="499"/>
                                          </p:stCondLst>
                                        </p:cTn>
                                        <p:tgtEl>
                                          <p:spTgt spid="1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3" presetClass="exit" presetSubtype="10" fill="hold" grpId="1" nodeType="clickEffect">
                                  <p:stCondLst>
                                    <p:cond delay="0"/>
                                  </p:stCondLst>
                                  <p:childTnLst>
                                    <p:animEffect transition="out" filter="blinds(horizontal)">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3" presetClass="exit" presetSubtype="10" fill="hold" grpId="1" nodeType="clickEffect">
                                  <p:stCondLst>
                                    <p:cond delay="0"/>
                                  </p:stCondLst>
                                  <p:childTnLst>
                                    <p:animEffect transition="out" filter="blinds(horizontal)">
                                      <p:cBhvr>
                                        <p:cTn id="120" dur="500"/>
                                        <p:tgtEl>
                                          <p:spTgt spid="50"/>
                                        </p:tgtEl>
                                      </p:cBhvr>
                                    </p:animEffect>
                                    <p:set>
                                      <p:cBhvr>
                                        <p:cTn id="121" dur="1" fill="hold">
                                          <p:stCondLst>
                                            <p:cond delay="499"/>
                                          </p:stCondLst>
                                        </p:cTn>
                                        <p:tgtEl>
                                          <p:spTgt spid="50"/>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grpId="1" nodeType="clickEffect">
                                  <p:stCondLst>
                                    <p:cond delay="0"/>
                                  </p:stCondLst>
                                  <p:childTnLst>
                                    <p:animEffect transition="out" filter="blinds(horizontal)">
                                      <p:cBhvr>
                                        <p:cTn id="125" dur="500"/>
                                        <p:tgtEl>
                                          <p:spTgt spid="33"/>
                                        </p:tgtEl>
                                      </p:cBhvr>
                                    </p:animEffect>
                                    <p:set>
                                      <p:cBhvr>
                                        <p:cTn id="126" dur="1" fill="hold">
                                          <p:stCondLst>
                                            <p:cond delay="499"/>
                                          </p:stCondLst>
                                        </p:cTn>
                                        <p:tgtEl>
                                          <p:spTgt spid="3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animEffect transition="in" filter="blinds(horizontal)">
                                      <p:cBhvr>
                                        <p:cTn id="131" dur="500"/>
                                        <p:tgtEl>
                                          <p:spTgt spid="51"/>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46"/>
                                        </p:tgtEl>
                                        <p:attrNameLst>
                                          <p:attrName>style.visibility</p:attrName>
                                        </p:attrNameLst>
                                      </p:cBhvr>
                                      <p:to>
                                        <p:strVal val="visible"/>
                                      </p:to>
                                    </p:set>
                                    <p:animEffect transition="in" filter="blinds(horizontal)">
                                      <p:cBhvr>
                                        <p:cTn id="136" dur="500"/>
                                        <p:tgtEl>
                                          <p:spTgt spid="46"/>
                                        </p:tgtEl>
                                      </p:cBhvr>
                                    </p:animEffect>
                                  </p:childTnLst>
                                </p:cTn>
                              </p:par>
                            </p:childTnLst>
                          </p:cTn>
                        </p:par>
                        <p:par>
                          <p:cTn id="137" fill="hold">
                            <p:stCondLst>
                              <p:cond delay="500"/>
                            </p:stCondLst>
                            <p:childTnLst>
                              <p:par>
                                <p:cTn id="138" presetID="3" presetClass="exit" presetSubtype="10" fill="hold" grpId="0" nodeType="afterEffect">
                                  <p:stCondLst>
                                    <p:cond delay="0"/>
                                  </p:stCondLst>
                                  <p:childTnLst>
                                    <p:animEffect transition="out" filter="blinds(horizontal)">
                                      <p:cBhvr>
                                        <p:cTn id="139" dur="500"/>
                                        <p:tgtEl>
                                          <p:spTgt spid="20"/>
                                        </p:tgtEl>
                                      </p:cBhvr>
                                    </p:animEffect>
                                    <p:set>
                                      <p:cBhvr>
                                        <p:cTn id="140" dur="1" fill="hold">
                                          <p:stCondLst>
                                            <p:cond delay="499"/>
                                          </p:stCondLst>
                                        </p:cTn>
                                        <p:tgtEl>
                                          <p:spTgt spid="20"/>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blinds(horizontal)">
                                      <p:cBhvr>
                                        <p:cTn id="145" dur="500"/>
                                        <p:tgtEl>
                                          <p:spTgt spid="40"/>
                                        </p:tgtEl>
                                      </p:cBhvr>
                                    </p:animEffect>
                                  </p:childTnLst>
                                </p:cTn>
                              </p:par>
                            </p:childTnLst>
                          </p:cTn>
                        </p:par>
                        <p:par>
                          <p:cTn id="146" fill="hold">
                            <p:stCondLst>
                              <p:cond delay="500"/>
                            </p:stCondLst>
                            <p:childTnLst>
                              <p:par>
                                <p:cTn id="147" presetID="3" presetClass="exit" presetSubtype="10" fill="hold" grpId="0" nodeType="afterEffect">
                                  <p:stCondLst>
                                    <p:cond delay="0"/>
                                  </p:stCondLst>
                                  <p:childTnLst>
                                    <p:animEffect transition="out" filter="blinds(horizontal)">
                                      <p:cBhvr>
                                        <p:cTn id="148" dur="500"/>
                                        <p:tgtEl>
                                          <p:spTgt spid="22"/>
                                        </p:tgtEl>
                                      </p:cBhvr>
                                    </p:animEffect>
                                    <p:set>
                                      <p:cBhvr>
                                        <p:cTn id="149" dur="1" fill="hold">
                                          <p:stCondLst>
                                            <p:cond delay="499"/>
                                          </p:stCondLst>
                                        </p:cTn>
                                        <p:tgtEl>
                                          <p:spTgt spid="22"/>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3" presetClass="exit" presetSubtype="10" fill="hold" grpId="1" nodeType="clickEffect">
                                  <p:stCondLst>
                                    <p:cond delay="0"/>
                                  </p:stCondLst>
                                  <p:childTnLst>
                                    <p:animEffect transition="out" filter="blinds(horizontal)">
                                      <p:cBhvr>
                                        <p:cTn id="153" dur="500"/>
                                        <p:tgtEl>
                                          <p:spTgt spid="46"/>
                                        </p:tgtEl>
                                      </p:cBhvr>
                                    </p:animEffect>
                                    <p:set>
                                      <p:cBhvr>
                                        <p:cTn id="154" dur="1" fill="hold">
                                          <p:stCondLst>
                                            <p:cond delay="499"/>
                                          </p:stCondLst>
                                        </p:cTn>
                                        <p:tgtEl>
                                          <p:spTgt spid="46"/>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3" presetClass="exit" presetSubtype="10" fill="hold" grpId="1" nodeType="clickEffect">
                                  <p:stCondLst>
                                    <p:cond delay="0"/>
                                  </p:stCondLst>
                                  <p:childTnLst>
                                    <p:animEffect transition="out" filter="blinds(horizontal)">
                                      <p:cBhvr>
                                        <p:cTn id="158" dur="500"/>
                                        <p:tgtEl>
                                          <p:spTgt spid="40"/>
                                        </p:tgtEl>
                                      </p:cBhvr>
                                    </p:animEffect>
                                    <p:set>
                                      <p:cBhvr>
                                        <p:cTn id="159" dur="1" fill="hold">
                                          <p:stCondLst>
                                            <p:cond delay="499"/>
                                          </p:stCondLst>
                                        </p:cTn>
                                        <p:tgtEl>
                                          <p:spTgt spid="40"/>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3" presetClass="exit" presetSubtype="10" fill="hold" grpId="1" nodeType="clickEffect">
                                  <p:stCondLst>
                                    <p:cond delay="0"/>
                                  </p:stCondLst>
                                  <p:childTnLst>
                                    <p:animEffect transition="out" filter="blinds(horizontal)">
                                      <p:cBhvr>
                                        <p:cTn id="163" dur="500"/>
                                        <p:tgtEl>
                                          <p:spTgt spid="51"/>
                                        </p:tgtEl>
                                      </p:cBhvr>
                                    </p:animEffect>
                                    <p:set>
                                      <p:cBhvr>
                                        <p:cTn id="164" dur="1" fill="hold">
                                          <p:stCondLst>
                                            <p:cond delay="499"/>
                                          </p:stCondLst>
                                        </p:cTn>
                                        <p:tgtEl>
                                          <p:spTgt spid="51"/>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grpId="0" nodeType="clickEffect">
                                  <p:stCondLst>
                                    <p:cond delay="0"/>
                                  </p:stCondLst>
                                  <p:childTnLst>
                                    <p:set>
                                      <p:cBhvr>
                                        <p:cTn id="168" dur="1" fill="hold">
                                          <p:stCondLst>
                                            <p:cond delay="0"/>
                                          </p:stCondLst>
                                        </p:cTn>
                                        <p:tgtEl>
                                          <p:spTgt spid="53"/>
                                        </p:tgtEl>
                                        <p:attrNameLst>
                                          <p:attrName>style.visibility</p:attrName>
                                        </p:attrNameLst>
                                      </p:cBhvr>
                                      <p:to>
                                        <p:strVal val="visible"/>
                                      </p:to>
                                    </p:set>
                                    <p:animEffect transition="in" filter="blinds(horizontal)">
                                      <p:cBhvr>
                                        <p:cTn id="169" dur="500"/>
                                        <p:tgtEl>
                                          <p:spTgt spid="53"/>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xit" presetSubtype="10" fill="hold" grpId="1" nodeType="clickEffect">
                                  <p:stCondLst>
                                    <p:cond delay="0"/>
                                  </p:stCondLst>
                                  <p:childTnLst>
                                    <p:animEffect transition="out" filter="blinds(horizontal)">
                                      <p:cBhvr>
                                        <p:cTn id="173" dur="500"/>
                                        <p:tgtEl>
                                          <p:spTgt spid="31"/>
                                        </p:tgtEl>
                                      </p:cBhvr>
                                    </p:animEffect>
                                    <p:set>
                                      <p:cBhvr>
                                        <p:cTn id="174" dur="1" fill="hold">
                                          <p:stCondLst>
                                            <p:cond delay="499"/>
                                          </p:stCondLst>
                                        </p:cTn>
                                        <p:tgtEl>
                                          <p:spTgt spid="3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xit" presetSubtype="10" fill="hold" grpId="1" nodeType="clickEffect">
                                  <p:stCondLst>
                                    <p:cond delay="0"/>
                                  </p:stCondLst>
                                  <p:childTnLst>
                                    <p:animEffect transition="out" filter="blinds(horizontal)">
                                      <p:cBhvr>
                                        <p:cTn id="178" dur="500"/>
                                        <p:tgtEl>
                                          <p:spTgt spid="53"/>
                                        </p:tgtEl>
                                      </p:cBhvr>
                                    </p:animEffect>
                                    <p:set>
                                      <p:cBhvr>
                                        <p:cTn id="179" dur="1" fill="hold">
                                          <p:stCondLst>
                                            <p:cond delay="499"/>
                                          </p:stCondLst>
                                        </p:cTn>
                                        <p:tgtEl>
                                          <p:spTgt spid="53"/>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3" presetClass="exit" presetSubtype="10" fill="hold" grpId="1" nodeType="clickEffect">
                                  <p:stCondLst>
                                    <p:cond delay="0"/>
                                  </p:stCondLst>
                                  <p:childTnLst>
                                    <p:animEffect transition="out" filter="blinds(horizontal)">
                                      <p:cBhvr>
                                        <p:cTn id="183" dur="500"/>
                                        <p:tgtEl>
                                          <p:spTgt spid="30"/>
                                        </p:tgtEl>
                                      </p:cBhvr>
                                    </p:animEffect>
                                    <p:set>
                                      <p:cBhvr>
                                        <p:cTn id="184" dur="1" fill="hold">
                                          <p:stCondLst>
                                            <p:cond delay="499"/>
                                          </p:stCondLst>
                                        </p:cTn>
                                        <p:tgtEl>
                                          <p:spTgt spid="30"/>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54"/>
                                        </p:tgtEl>
                                        <p:attrNameLst>
                                          <p:attrName>style.visibility</p:attrName>
                                        </p:attrNameLst>
                                      </p:cBhvr>
                                      <p:to>
                                        <p:strVal val="visible"/>
                                      </p:to>
                                    </p:set>
                                    <p:animEffect transition="in" filter="blinds(horizontal)">
                                      <p:cBhvr>
                                        <p:cTn id="189" dur="500"/>
                                        <p:tgtEl>
                                          <p:spTgt spid="54"/>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xit" presetSubtype="10" fill="hold" grpId="1" nodeType="clickEffect">
                                  <p:stCondLst>
                                    <p:cond delay="0"/>
                                  </p:stCondLst>
                                  <p:childTnLst>
                                    <p:animEffect transition="out" filter="blinds(horizontal)">
                                      <p:cBhvr>
                                        <p:cTn id="193" dur="500"/>
                                        <p:tgtEl>
                                          <p:spTgt spid="29"/>
                                        </p:tgtEl>
                                      </p:cBhvr>
                                    </p:animEffect>
                                    <p:set>
                                      <p:cBhvr>
                                        <p:cTn id="194" dur="1" fill="hold">
                                          <p:stCondLst>
                                            <p:cond delay="499"/>
                                          </p:stCondLst>
                                        </p:cTn>
                                        <p:tgtEl>
                                          <p:spTgt spid="29"/>
                                        </p:tgtEl>
                                        <p:attrNameLst>
                                          <p:attrName>style.visibility</p:attrName>
                                        </p:attrNameLst>
                                      </p:cBhvr>
                                      <p:to>
                                        <p:strVal val="hidden"/>
                                      </p:to>
                                    </p:set>
                                  </p:childTnLst>
                                </p:cTn>
                              </p:par>
                            </p:childTnLst>
                          </p:cTn>
                        </p:par>
                        <p:par>
                          <p:cTn id="195" fill="hold">
                            <p:stCondLst>
                              <p:cond delay="500"/>
                            </p:stCondLst>
                            <p:childTnLst>
                              <p:par>
                                <p:cTn id="196" presetID="3" presetClass="exit" presetSubtype="10" fill="hold" grpId="0" nodeType="afterEffect">
                                  <p:stCondLst>
                                    <p:cond delay="0"/>
                                  </p:stCondLst>
                                  <p:childTnLst>
                                    <p:animEffect transition="out" filter="blinds(horizontal)">
                                      <p:cBhvr>
                                        <p:cTn id="197" dur="500"/>
                                        <p:tgtEl>
                                          <p:spTgt spid="21"/>
                                        </p:tgtEl>
                                      </p:cBhvr>
                                    </p:animEffect>
                                    <p:set>
                                      <p:cBhvr>
                                        <p:cTn id="198" dur="1" fill="hold">
                                          <p:stCondLst>
                                            <p:cond delay="499"/>
                                          </p:stCondLst>
                                        </p:cTn>
                                        <p:tgtEl>
                                          <p:spTgt spid="21"/>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 presetClass="exit" presetSubtype="10" fill="hold" grpId="0" nodeType="clickEffect">
                                  <p:stCondLst>
                                    <p:cond delay="0"/>
                                  </p:stCondLst>
                                  <p:childTnLst>
                                    <p:animEffect transition="out" filter="blinds(horizontal)">
                                      <p:cBhvr>
                                        <p:cTn id="202" dur="500"/>
                                        <p:tgtEl>
                                          <p:spTgt spid="23"/>
                                        </p:tgtEl>
                                      </p:cBhvr>
                                    </p:animEffect>
                                    <p:set>
                                      <p:cBhvr>
                                        <p:cTn id="203" dur="1" fill="hold">
                                          <p:stCondLst>
                                            <p:cond delay="499"/>
                                          </p:stCondLst>
                                        </p:cTn>
                                        <p:tgtEl>
                                          <p:spTgt spid="23"/>
                                        </p:tgtEl>
                                        <p:attrNameLst>
                                          <p:attrName>style.visibility</p:attrName>
                                        </p:attrNameLst>
                                      </p:cBhvr>
                                      <p:to>
                                        <p:strVal val="hidden"/>
                                      </p:to>
                                    </p:set>
                                  </p:childTnLst>
                                </p:cTn>
                              </p:par>
                            </p:childTnLst>
                          </p:cTn>
                        </p:par>
                        <p:par>
                          <p:cTn id="204" fill="hold">
                            <p:stCondLst>
                              <p:cond delay="500"/>
                            </p:stCondLst>
                            <p:childTnLst>
                              <p:par>
                                <p:cTn id="205" presetID="3" presetClass="entr" presetSubtype="10" fill="hold" grpId="0" nodeType="afterEffect">
                                  <p:stCondLst>
                                    <p:cond delay="0"/>
                                  </p:stCondLst>
                                  <p:childTnLst>
                                    <p:set>
                                      <p:cBhvr>
                                        <p:cTn id="206" dur="1" fill="hold">
                                          <p:stCondLst>
                                            <p:cond delay="0"/>
                                          </p:stCondLst>
                                        </p:cTn>
                                        <p:tgtEl>
                                          <p:spTgt spid="39"/>
                                        </p:tgtEl>
                                        <p:attrNameLst>
                                          <p:attrName>style.visibility</p:attrName>
                                        </p:attrNameLst>
                                      </p:cBhvr>
                                      <p:to>
                                        <p:strVal val="visible"/>
                                      </p:to>
                                    </p:set>
                                    <p:animEffect transition="in" filter="blinds(horizontal)">
                                      <p:cBhvr>
                                        <p:cTn id="207" dur="500"/>
                                        <p:tgtEl>
                                          <p:spTgt spid="39"/>
                                        </p:tgtEl>
                                      </p:cBhvr>
                                    </p:animEffect>
                                  </p:childTnLst>
                                </p:cTn>
                              </p:par>
                            </p:childTnLst>
                          </p:cTn>
                        </p:par>
                      </p:childTnLst>
                    </p:cTn>
                  </p:par>
                  <p:par>
                    <p:cTn id="208" fill="hold">
                      <p:stCondLst>
                        <p:cond delay="indefinite"/>
                      </p:stCondLst>
                      <p:childTnLst>
                        <p:par>
                          <p:cTn id="209" fill="hold">
                            <p:stCondLst>
                              <p:cond delay="0"/>
                            </p:stCondLst>
                            <p:childTnLst>
                              <p:par>
                                <p:cTn id="210" presetID="3" presetClass="entr" presetSubtype="10" fill="hold" grpId="0" nodeType="clickEffect">
                                  <p:stCondLst>
                                    <p:cond delay="0"/>
                                  </p:stCondLst>
                                  <p:childTnLst>
                                    <p:set>
                                      <p:cBhvr>
                                        <p:cTn id="211" dur="1" fill="hold">
                                          <p:stCondLst>
                                            <p:cond delay="0"/>
                                          </p:stCondLst>
                                        </p:cTn>
                                        <p:tgtEl>
                                          <p:spTgt spid="42"/>
                                        </p:tgtEl>
                                        <p:attrNameLst>
                                          <p:attrName>style.visibility</p:attrName>
                                        </p:attrNameLst>
                                      </p:cBhvr>
                                      <p:to>
                                        <p:strVal val="visible"/>
                                      </p:to>
                                    </p:set>
                                    <p:animEffect transition="in" filter="blinds(horizontal)">
                                      <p:cBhvr>
                                        <p:cTn id="212" dur="500"/>
                                        <p:tgtEl>
                                          <p:spTgt spid="42"/>
                                        </p:tgtEl>
                                      </p:cBhvr>
                                    </p:animEffect>
                                  </p:childTnLst>
                                </p:cTn>
                              </p:par>
                            </p:childTnLst>
                          </p:cTn>
                        </p:par>
                        <p:par>
                          <p:cTn id="213" fill="hold">
                            <p:stCondLst>
                              <p:cond delay="500"/>
                            </p:stCondLst>
                            <p:childTnLst>
                              <p:par>
                                <p:cTn id="214" presetID="3" presetClass="exit" presetSubtype="10" fill="hold" grpId="0" nodeType="afterEffect">
                                  <p:stCondLst>
                                    <p:cond delay="0"/>
                                  </p:stCondLst>
                                  <p:childTnLst>
                                    <p:animEffect transition="out" filter="blinds(horizontal)">
                                      <p:cBhvr>
                                        <p:cTn id="215" dur="500"/>
                                        <p:tgtEl>
                                          <p:spTgt spid="24"/>
                                        </p:tgtEl>
                                      </p:cBhvr>
                                    </p:animEffect>
                                    <p:set>
                                      <p:cBhvr>
                                        <p:cTn id="216" dur="1" fill="hold">
                                          <p:stCondLst>
                                            <p:cond delay="499"/>
                                          </p:stCondLst>
                                        </p:cTn>
                                        <p:tgtEl>
                                          <p:spTgt spid="24"/>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3" presetClass="exit" presetSubtype="10" fill="hold" grpId="1" nodeType="clickEffect">
                                  <p:stCondLst>
                                    <p:cond delay="0"/>
                                  </p:stCondLst>
                                  <p:childTnLst>
                                    <p:animEffect transition="out" filter="blinds(horizontal)">
                                      <p:cBhvr>
                                        <p:cTn id="220" dur="500"/>
                                        <p:tgtEl>
                                          <p:spTgt spid="39"/>
                                        </p:tgtEl>
                                      </p:cBhvr>
                                    </p:animEffect>
                                    <p:set>
                                      <p:cBhvr>
                                        <p:cTn id="221" dur="1" fill="hold">
                                          <p:stCondLst>
                                            <p:cond delay="499"/>
                                          </p:stCondLst>
                                        </p:cTn>
                                        <p:tgtEl>
                                          <p:spTgt spid="39"/>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3" presetClass="exit" presetSubtype="10" fill="hold" grpId="1" nodeType="clickEffect">
                                  <p:stCondLst>
                                    <p:cond delay="0"/>
                                  </p:stCondLst>
                                  <p:childTnLst>
                                    <p:animEffect transition="out" filter="blinds(horizontal)">
                                      <p:cBhvr>
                                        <p:cTn id="225" dur="500"/>
                                        <p:tgtEl>
                                          <p:spTgt spid="42"/>
                                        </p:tgtEl>
                                      </p:cBhvr>
                                    </p:animEffect>
                                    <p:set>
                                      <p:cBhvr>
                                        <p:cTn id="226" dur="1" fill="hold">
                                          <p:stCondLst>
                                            <p:cond delay="499"/>
                                          </p:stCondLst>
                                        </p:cTn>
                                        <p:tgtEl>
                                          <p:spTgt spid="42"/>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3" presetClass="exit" presetSubtype="10" fill="hold" grpId="1" nodeType="clickEffect">
                                  <p:stCondLst>
                                    <p:cond delay="0"/>
                                  </p:stCondLst>
                                  <p:childTnLst>
                                    <p:animEffect transition="out" filter="blinds(horizontal)">
                                      <p:cBhvr>
                                        <p:cTn id="230" dur="500"/>
                                        <p:tgtEl>
                                          <p:spTgt spid="54"/>
                                        </p:tgtEl>
                                      </p:cBhvr>
                                    </p:animEffect>
                                    <p:set>
                                      <p:cBhvr>
                                        <p:cTn id="231" dur="1" fill="hold">
                                          <p:stCondLst>
                                            <p:cond delay="499"/>
                                          </p:stCondLst>
                                        </p:cTn>
                                        <p:tgtEl>
                                          <p:spTgt spid="54"/>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3" presetClass="entr" presetSubtype="10" fill="hold" grpId="0" nodeType="clickEffect">
                                  <p:stCondLst>
                                    <p:cond delay="0"/>
                                  </p:stCondLst>
                                  <p:childTnLst>
                                    <p:set>
                                      <p:cBhvr>
                                        <p:cTn id="235" dur="1" fill="hold">
                                          <p:stCondLst>
                                            <p:cond delay="0"/>
                                          </p:stCondLst>
                                        </p:cTn>
                                        <p:tgtEl>
                                          <p:spTgt spid="55"/>
                                        </p:tgtEl>
                                        <p:attrNameLst>
                                          <p:attrName>style.visibility</p:attrName>
                                        </p:attrNameLst>
                                      </p:cBhvr>
                                      <p:to>
                                        <p:strVal val="visible"/>
                                      </p:to>
                                    </p:set>
                                    <p:animEffect transition="in" filter="blinds(horizontal)">
                                      <p:cBhvr>
                                        <p:cTn id="236" dur="500"/>
                                        <p:tgtEl>
                                          <p:spTgt spid="55"/>
                                        </p:tgtEl>
                                      </p:cBhvr>
                                    </p:animEffect>
                                  </p:childTnLst>
                                </p:cTn>
                              </p:par>
                            </p:childTnLst>
                          </p:cTn>
                        </p:par>
                      </p:childTnLst>
                    </p:cTn>
                  </p:par>
                  <p:par>
                    <p:cTn id="237" fill="hold">
                      <p:stCondLst>
                        <p:cond delay="indefinite"/>
                      </p:stCondLst>
                      <p:childTnLst>
                        <p:par>
                          <p:cTn id="238" fill="hold">
                            <p:stCondLst>
                              <p:cond delay="0"/>
                            </p:stCondLst>
                            <p:childTnLst>
                              <p:par>
                                <p:cTn id="239" presetID="3" presetClass="entr" presetSubtype="10" fill="hold" grpId="0" nodeType="clickEffect">
                                  <p:stCondLst>
                                    <p:cond delay="0"/>
                                  </p:stCondLst>
                                  <p:childTnLst>
                                    <p:set>
                                      <p:cBhvr>
                                        <p:cTn id="240" dur="1" fill="hold">
                                          <p:stCondLst>
                                            <p:cond delay="0"/>
                                          </p:stCondLst>
                                        </p:cTn>
                                        <p:tgtEl>
                                          <p:spTgt spid="38"/>
                                        </p:tgtEl>
                                        <p:attrNameLst>
                                          <p:attrName>style.visibility</p:attrName>
                                        </p:attrNameLst>
                                      </p:cBhvr>
                                      <p:to>
                                        <p:strVal val="visible"/>
                                      </p:to>
                                    </p:set>
                                    <p:animEffect transition="in" filter="blinds(horizontal)">
                                      <p:cBhvr>
                                        <p:cTn id="241" dur="500"/>
                                        <p:tgtEl>
                                          <p:spTgt spid="38"/>
                                        </p:tgtEl>
                                      </p:cBhvr>
                                    </p:animEffect>
                                  </p:childTnLst>
                                </p:cTn>
                              </p:par>
                            </p:childTnLst>
                          </p:cTn>
                        </p:par>
                        <p:par>
                          <p:cTn id="242" fill="hold">
                            <p:stCondLst>
                              <p:cond delay="500"/>
                            </p:stCondLst>
                            <p:childTnLst>
                              <p:par>
                                <p:cTn id="243" presetID="3" presetClass="exit" presetSubtype="10" fill="hold" grpId="0" nodeType="afterEffect">
                                  <p:stCondLst>
                                    <p:cond delay="0"/>
                                  </p:stCondLst>
                                  <p:childTnLst>
                                    <p:animEffect transition="out" filter="blinds(horizontal)">
                                      <p:cBhvr>
                                        <p:cTn id="244" dur="500"/>
                                        <p:tgtEl>
                                          <p:spTgt spid="19"/>
                                        </p:tgtEl>
                                      </p:cBhvr>
                                    </p:animEffect>
                                    <p:set>
                                      <p:cBhvr>
                                        <p:cTn id="245" dur="1" fill="hold">
                                          <p:stCondLst>
                                            <p:cond delay="499"/>
                                          </p:stCondLst>
                                        </p:cTn>
                                        <p:tgtEl>
                                          <p:spTgt spid="19"/>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3" presetClass="entr" presetSubtype="10" fill="hold" grpId="0" nodeType="clickEffect">
                                  <p:stCondLst>
                                    <p:cond delay="0"/>
                                  </p:stCondLst>
                                  <p:childTnLst>
                                    <p:set>
                                      <p:cBhvr>
                                        <p:cTn id="249" dur="1" fill="hold">
                                          <p:stCondLst>
                                            <p:cond delay="0"/>
                                          </p:stCondLst>
                                        </p:cTn>
                                        <p:tgtEl>
                                          <p:spTgt spid="43"/>
                                        </p:tgtEl>
                                        <p:attrNameLst>
                                          <p:attrName>style.visibility</p:attrName>
                                        </p:attrNameLst>
                                      </p:cBhvr>
                                      <p:to>
                                        <p:strVal val="visible"/>
                                      </p:to>
                                    </p:set>
                                    <p:animEffect transition="in" filter="blinds(horizontal)">
                                      <p:cBhvr>
                                        <p:cTn id="250" dur="500"/>
                                        <p:tgtEl>
                                          <p:spTgt spid="43"/>
                                        </p:tgtEl>
                                      </p:cBhvr>
                                    </p:animEffect>
                                  </p:childTnLst>
                                </p:cTn>
                              </p:par>
                            </p:childTnLst>
                          </p:cTn>
                        </p:par>
                        <p:par>
                          <p:cTn id="251" fill="hold">
                            <p:stCondLst>
                              <p:cond delay="500"/>
                            </p:stCondLst>
                            <p:childTnLst>
                              <p:par>
                                <p:cTn id="252" presetID="3" presetClass="exit" presetSubtype="10" fill="hold" grpId="0" nodeType="afterEffect">
                                  <p:stCondLst>
                                    <p:cond delay="0"/>
                                  </p:stCondLst>
                                  <p:childTnLst>
                                    <p:animEffect transition="out" filter="blinds(horizontal)">
                                      <p:cBhvr>
                                        <p:cTn id="253" dur="500"/>
                                        <p:tgtEl>
                                          <p:spTgt spid="25"/>
                                        </p:tgtEl>
                                      </p:cBhvr>
                                    </p:animEffect>
                                    <p:set>
                                      <p:cBhvr>
                                        <p:cTn id="254" dur="1" fill="hold">
                                          <p:stCondLst>
                                            <p:cond delay="499"/>
                                          </p:stCondLst>
                                        </p:cTn>
                                        <p:tgtEl>
                                          <p:spTgt spid="2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3" presetClass="exit" presetSubtype="10" fill="hold" grpId="1" nodeType="clickEffect">
                                  <p:stCondLst>
                                    <p:cond delay="0"/>
                                  </p:stCondLst>
                                  <p:childTnLst>
                                    <p:animEffect transition="out" filter="blinds(horizontal)">
                                      <p:cBhvr>
                                        <p:cTn id="258" dur="500"/>
                                        <p:tgtEl>
                                          <p:spTgt spid="38"/>
                                        </p:tgtEl>
                                      </p:cBhvr>
                                    </p:animEffect>
                                    <p:set>
                                      <p:cBhvr>
                                        <p:cTn id="259" dur="1" fill="hold">
                                          <p:stCondLst>
                                            <p:cond delay="499"/>
                                          </p:stCondLst>
                                        </p:cTn>
                                        <p:tgtEl>
                                          <p:spTgt spid="38"/>
                                        </p:tgtEl>
                                        <p:attrNameLst>
                                          <p:attrName>style.visibility</p:attrName>
                                        </p:attrNameLst>
                                      </p:cBhvr>
                                      <p:to>
                                        <p:strVal val="hidden"/>
                                      </p:to>
                                    </p:set>
                                  </p:childTnLst>
                                </p:cTn>
                              </p:par>
                            </p:childTnLst>
                          </p:cTn>
                        </p:par>
                      </p:childTnLst>
                    </p:cTn>
                  </p:par>
                  <p:par>
                    <p:cTn id="260" fill="hold">
                      <p:stCondLst>
                        <p:cond delay="indefinite"/>
                      </p:stCondLst>
                      <p:childTnLst>
                        <p:par>
                          <p:cTn id="261" fill="hold">
                            <p:stCondLst>
                              <p:cond delay="0"/>
                            </p:stCondLst>
                            <p:childTnLst>
                              <p:par>
                                <p:cTn id="262" presetID="3" presetClass="exit" presetSubtype="10" fill="hold" grpId="1" nodeType="clickEffect">
                                  <p:stCondLst>
                                    <p:cond delay="0"/>
                                  </p:stCondLst>
                                  <p:childTnLst>
                                    <p:animEffect transition="out" filter="blinds(horizontal)">
                                      <p:cBhvr>
                                        <p:cTn id="263" dur="500"/>
                                        <p:tgtEl>
                                          <p:spTgt spid="43"/>
                                        </p:tgtEl>
                                      </p:cBhvr>
                                    </p:animEffect>
                                    <p:set>
                                      <p:cBhvr>
                                        <p:cTn id="264" dur="1" fill="hold">
                                          <p:stCondLst>
                                            <p:cond delay="499"/>
                                          </p:stCondLst>
                                        </p:cTn>
                                        <p:tgtEl>
                                          <p:spTgt spid="43"/>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3" presetClass="exit" presetSubtype="10" fill="hold" grpId="1" nodeType="clickEffect">
                                  <p:stCondLst>
                                    <p:cond delay="0"/>
                                  </p:stCondLst>
                                  <p:childTnLst>
                                    <p:animEffect transition="out" filter="blinds(horizontal)">
                                      <p:cBhvr>
                                        <p:cTn id="268" dur="500"/>
                                        <p:tgtEl>
                                          <p:spTgt spid="55"/>
                                        </p:tgtEl>
                                      </p:cBhvr>
                                    </p:animEffect>
                                    <p:set>
                                      <p:cBhvr>
                                        <p:cTn id="269" dur="1" fill="hold">
                                          <p:stCondLst>
                                            <p:cond delay="499"/>
                                          </p:stCondLst>
                                        </p:cTn>
                                        <p:tgtEl>
                                          <p:spTgt spid="55"/>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3" presetClass="entr" presetSubtype="10" fill="hold" grpId="0" nodeType="clickEffect">
                                  <p:stCondLst>
                                    <p:cond delay="0"/>
                                  </p:stCondLst>
                                  <p:childTnLst>
                                    <p:set>
                                      <p:cBhvr>
                                        <p:cTn id="273" dur="1" fill="hold">
                                          <p:stCondLst>
                                            <p:cond delay="0"/>
                                          </p:stCondLst>
                                        </p:cTn>
                                        <p:tgtEl>
                                          <p:spTgt spid="56"/>
                                        </p:tgtEl>
                                        <p:attrNameLst>
                                          <p:attrName>style.visibility</p:attrName>
                                        </p:attrNameLst>
                                      </p:cBhvr>
                                      <p:to>
                                        <p:strVal val="visible"/>
                                      </p:to>
                                    </p:set>
                                    <p:animEffect transition="in" filter="blinds(horizontal)">
                                      <p:cBhvr>
                                        <p:cTn id="27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2" grpId="0"/>
      <p:bldP spid="42" grpId="1"/>
      <p:bldP spid="43" grpId="0"/>
      <p:bldP spid="43" grpId="1"/>
      <p:bldP spid="46" grpId="0"/>
      <p:bldP spid="46" grpId="1"/>
      <p:bldP spid="50" grpId="0"/>
      <p:bldP spid="50" grpId="1"/>
      <p:bldP spid="51" grpId="0"/>
      <p:bldP spid="51" grpId="1"/>
      <p:bldP spid="53" grpId="0"/>
      <p:bldP spid="53" grpId="1"/>
      <p:bldP spid="54" grpId="0"/>
      <p:bldP spid="54" grpId="1"/>
      <p:bldP spid="55" grpId="0"/>
      <p:bldP spid="55" grpId="1"/>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34"/>
          <p:cNvSpPr>
            <a:spLocks noChangeArrowheads="1"/>
          </p:cNvSpPr>
          <p:nvPr/>
        </p:nvSpPr>
        <p:spPr bwMode="auto">
          <a:xfrm>
            <a:off x="539552" y="339502"/>
            <a:ext cx="5280025"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search</a:t>
            </a:r>
            <a:r>
              <a:rPr lang="zh-CN" altLang="en-US" b="1" dirty="0">
                <a:latin typeface="微软雅黑" pitchFamily="34" charset="-122"/>
                <a:ea typeface="微软雅黑" pitchFamily="34" charset="-122"/>
              </a:rPr>
              <a:t>和</a:t>
            </a:r>
            <a:r>
              <a:rPr lang="en-US" altLang="zh-CN" b="1" dirty="0">
                <a:latin typeface="微软雅黑" pitchFamily="34" charset="-122"/>
                <a:ea typeface="微软雅黑" pitchFamily="34" charset="-122"/>
              </a:rPr>
              <a:t>traverse</a:t>
            </a:r>
            <a:r>
              <a:rPr lang="zh-CN" altLang="en-US" b="1" dirty="0">
                <a:latin typeface="微软雅黑" pitchFamily="34" charset="-122"/>
                <a:ea typeface="微软雅黑" pitchFamily="34" charset="-122"/>
              </a:rPr>
              <a:t>函数的实现</a:t>
            </a:r>
            <a:endParaRPr lang="zh-CN" altLang="en-US" dirty="0">
              <a:latin typeface="微软雅黑" pitchFamily="34" charset="-122"/>
              <a:ea typeface="微软雅黑" pitchFamily="34" charset="-122"/>
            </a:endParaRPr>
          </a:p>
        </p:txBody>
      </p:sp>
      <p:sp>
        <p:nvSpPr>
          <p:cNvPr id="3077" name="文本框 29"/>
          <p:cNvSpPr txBox="1">
            <a:spLocks noChangeArrowheads="1"/>
          </p:cNvSpPr>
          <p:nvPr/>
        </p:nvSpPr>
        <p:spPr bwMode="auto">
          <a:xfrm>
            <a:off x="468313" y="2355850"/>
            <a:ext cx="3527425" cy="2246313"/>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seqList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&gt;::search</a:t>
            </a:r>
          </a:p>
          <a:p>
            <a:r>
              <a:rPr lang="en-US" altLang="zh-CN" sz="1400" b="1" dirty="0">
                <a:ea typeface="楷体_GB2312" pitchFamily="49" charset="-122"/>
              </a:rPr>
              <a:t>               (const </a:t>
            </a:r>
            <a:r>
              <a:rPr lang="en-US" altLang="zh-CN" sz="1400" b="1" dirty="0" err="1">
                <a:ea typeface="楷体_GB2312" pitchFamily="49" charset="-122"/>
              </a:rPr>
              <a:t>elemType</a:t>
            </a:r>
            <a:r>
              <a:rPr lang="en-US" altLang="zh-CN" sz="1400" b="1" dirty="0">
                <a:ea typeface="楷体_GB2312" pitchFamily="49" charset="-122"/>
              </a:rPr>
              <a:t> &amp;x) const </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for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 0;   </a:t>
            </a:r>
            <a:r>
              <a:rPr lang="en-US" altLang="zh-CN" sz="1400" b="1" dirty="0" err="1">
                <a:ea typeface="楷体_GB2312" pitchFamily="49" charset="-122"/>
              </a:rPr>
              <a:t>i</a:t>
            </a:r>
            <a:r>
              <a:rPr lang="en-US" altLang="zh-CN" sz="1400" b="1" dirty="0">
                <a:ea typeface="楷体_GB2312" pitchFamily="49" charset="-122"/>
              </a:rPr>
              <a:t> &lt; </a:t>
            </a:r>
            <a:r>
              <a:rPr lang="en-US" altLang="zh-CN" sz="1400" b="1" dirty="0" err="1">
                <a:ea typeface="楷体_GB2312" pitchFamily="49" charset="-122"/>
              </a:rPr>
              <a:t>currentLength</a:t>
            </a:r>
            <a:r>
              <a:rPr lang="en-US" altLang="zh-CN" sz="1400" b="1" dirty="0">
                <a:ea typeface="楷体_GB2312" pitchFamily="49" charset="-122"/>
              </a:rPr>
              <a:t> &amp;&amp; </a:t>
            </a:r>
          </a:p>
          <a:p>
            <a:r>
              <a:rPr lang="en-US" altLang="zh-CN" sz="1400" b="1" dirty="0">
                <a:ea typeface="楷体_GB2312" pitchFamily="49" charset="-122"/>
              </a:rPr>
              <a:t>                              data[</a:t>
            </a:r>
            <a:r>
              <a:rPr lang="en-US" altLang="zh-CN" sz="1400" b="1" dirty="0" err="1">
                <a:ea typeface="楷体_GB2312" pitchFamily="49" charset="-122"/>
              </a:rPr>
              <a:t>i</a:t>
            </a:r>
            <a:r>
              <a:rPr lang="en-US" altLang="zh-CN" sz="1400" b="1" dirty="0">
                <a:ea typeface="楷体_GB2312" pitchFamily="49" charset="-122"/>
              </a:rPr>
              <a:t>] != x; ++</a:t>
            </a:r>
            <a:r>
              <a:rPr lang="en-US" altLang="zh-CN" sz="1400" b="1" dirty="0" err="1">
                <a:ea typeface="楷体_GB2312" pitchFamily="49" charset="-122"/>
              </a:rPr>
              <a:t>i</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if (</a:t>
            </a:r>
            <a:r>
              <a:rPr lang="en-US" altLang="zh-CN" sz="1400" b="1" dirty="0" err="1">
                <a:ea typeface="楷体_GB2312" pitchFamily="49" charset="-122"/>
              </a:rPr>
              <a:t>i</a:t>
            </a:r>
            <a:r>
              <a:rPr lang="en-US" altLang="zh-CN" sz="1400" b="1" dirty="0">
                <a:ea typeface="楷体_GB2312" pitchFamily="49" charset="-122"/>
              </a:rPr>
              <a:t> == </a:t>
            </a:r>
            <a:r>
              <a:rPr lang="en-US" altLang="zh-CN" sz="1400" b="1" dirty="0" err="1">
                <a:ea typeface="楷体_GB2312" pitchFamily="49" charset="-122"/>
              </a:rPr>
              <a:t>currentLength</a:t>
            </a:r>
            <a:r>
              <a:rPr lang="en-US" altLang="zh-CN" sz="1400" b="1" dirty="0">
                <a:ea typeface="楷体_GB2312" pitchFamily="49" charset="-122"/>
              </a:rPr>
              <a:t>)</a:t>
            </a:r>
          </a:p>
          <a:p>
            <a:r>
              <a:rPr lang="en-US" altLang="zh-CN" sz="1400" b="1" dirty="0">
                <a:ea typeface="楷体_GB2312" pitchFamily="49" charset="-122"/>
              </a:rPr>
              <a:t>              return -1; </a:t>
            </a:r>
          </a:p>
          <a:p>
            <a:r>
              <a:rPr lang="en-US" altLang="zh-CN" sz="1400" b="1" dirty="0">
                <a:ea typeface="楷体_GB2312" pitchFamily="49" charset="-122"/>
              </a:rPr>
              <a:t>       else return </a:t>
            </a:r>
            <a:r>
              <a:rPr lang="en-US" altLang="zh-CN" sz="1400" b="1" dirty="0" err="1">
                <a:ea typeface="楷体_GB2312" pitchFamily="49" charset="-122"/>
              </a:rPr>
              <a:t>i</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p:txBody>
      </p:sp>
      <p:sp>
        <p:nvSpPr>
          <p:cNvPr id="29" name="矩形 28"/>
          <p:cNvSpPr>
            <a:spLocks noChangeArrowheads="1"/>
          </p:cNvSpPr>
          <p:nvPr/>
        </p:nvSpPr>
        <p:spPr bwMode="auto">
          <a:xfrm>
            <a:off x="539750" y="1492250"/>
            <a:ext cx="3527425" cy="738188"/>
          </a:xfrm>
          <a:prstGeom prst="rect">
            <a:avLst/>
          </a:prstGeom>
          <a:noFill/>
          <a:ln w="9525">
            <a:noFill/>
            <a:miter lim="800000"/>
            <a:headEnd/>
            <a:tailEnd/>
          </a:ln>
        </p:spPr>
        <p:txBody>
          <a:bodyPr>
            <a:spAutoFit/>
          </a:bodyPr>
          <a:lstStyle/>
          <a:p>
            <a:r>
              <a:rPr lang="zh-CN" altLang="en-US" sz="1400" b="1">
                <a:latin typeface="微软雅黑" pitchFamily="34" charset="-122"/>
                <a:ea typeface="微软雅黑" pitchFamily="34" charset="-122"/>
              </a:rPr>
              <a:t>从数组的第</a:t>
            </a:r>
            <a:r>
              <a:rPr lang="en-US" altLang="zh-CN" sz="1400" b="1">
                <a:latin typeface="微软雅黑" pitchFamily="34" charset="-122"/>
                <a:ea typeface="微软雅黑" pitchFamily="34" charset="-122"/>
              </a:rPr>
              <a:t>0</a:t>
            </a:r>
            <a:r>
              <a:rPr lang="zh-CN" altLang="en-US" sz="1400" b="1">
                <a:latin typeface="微软雅黑" pitchFamily="34" charset="-122"/>
                <a:ea typeface="微软雅黑" pitchFamily="34" charset="-122"/>
              </a:rPr>
              <a:t>个下标变量开始依次往后检查每一个元素，直到找到</a:t>
            </a:r>
            <a:r>
              <a:rPr lang="en-US" altLang="zh-CN" sz="1400" b="1">
                <a:latin typeface="微软雅黑" pitchFamily="34" charset="-122"/>
                <a:ea typeface="微软雅黑" pitchFamily="34" charset="-122"/>
              </a:rPr>
              <a:t>x</a:t>
            </a:r>
            <a:r>
              <a:rPr lang="zh-CN" altLang="en-US" sz="1400" b="1">
                <a:latin typeface="微软雅黑" pitchFamily="34" charset="-122"/>
                <a:ea typeface="微软雅黑" pitchFamily="34" charset="-122"/>
              </a:rPr>
              <a:t>或找到表尾，返回</a:t>
            </a:r>
            <a:r>
              <a:rPr lang="en-US" altLang="zh-CN" sz="1400" b="1">
                <a:latin typeface="微软雅黑" pitchFamily="34" charset="-122"/>
                <a:ea typeface="微软雅黑" pitchFamily="34" charset="-122"/>
              </a:rPr>
              <a:t>x</a:t>
            </a:r>
            <a:r>
              <a:rPr lang="zh-CN" altLang="en-US" sz="1400" b="1">
                <a:latin typeface="微软雅黑" pitchFamily="34" charset="-122"/>
                <a:ea typeface="微软雅黑" pitchFamily="34" charset="-122"/>
              </a:rPr>
              <a:t>的下标</a:t>
            </a:r>
          </a:p>
        </p:txBody>
      </p:sp>
      <p:sp>
        <p:nvSpPr>
          <p:cNvPr id="8199" name="矩形 30"/>
          <p:cNvSpPr>
            <a:spLocks noChangeArrowheads="1"/>
          </p:cNvSpPr>
          <p:nvPr/>
        </p:nvSpPr>
        <p:spPr bwMode="auto">
          <a:xfrm>
            <a:off x="1187450" y="1058863"/>
            <a:ext cx="1728788" cy="369887"/>
          </a:xfrm>
          <a:prstGeom prst="rect">
            <a:avLst/>
          </a:prstGeom>
          <a:noFill/>
          <a:ln w="9525">
            <a:noFill/>
            <a:miter lim="800000"/>
            <a:headEnd/>
            <a:tailEnd/>
          </a:ln>
        </p:spPr>
        <p:txBody>
          <a:bodyPr>
            <a:spAutoFit/>
          </a:bodyPr>
          <a:lstStyle/>
          <a:p>
            <a:r>
              <a:rPr lang="en-US" altLang="zh-CN" sz="1800" b="1">
                <a:latin typeface="微软雅黑" pitchFamily="34" charset="-122"/>
                <a:ea typeface="微软雅黑" pitchFamily="34" charset="-122"/>
              </a:rPr>
              <a:t>search</a:t>
            </a:r>
            <a:r>
              <a:rPr lang="zh-CN" altLang="en-US" sz="1800" b="1">
                <a:latin typeface="微软雅黑" pitchFamily="34" charset="-122"/>
                <a:ea typeface="微软雅黑" pitchFamily="34" charset="-122"/>
              </a:rPr>
              <a:t>函数</a:t>
            </a:r>
          </a:p>
        </p:txBody>
      </p:sp>
      <p:sp>
        <p:nvSpPr>
          <p:cNvPr id="8200" name="矩形 31"/>
          <p:cNvSpPr>
            <a:spLocks noChangeArrowheads="1"/>
          </p:cNvSpPr>
          <p:nvPr/>
        </p:nvSpPr>
        <p:spPr bwMode="auto">
          <a:xfrm>
            <a:off x="5795963" y="1058863"/>
            <a:ext cx="1728787" cy="369887"/>
          </a:xfrm>
          <a:prstGeom prst="rect">
            <a:avLst/>
          </a:prstGeom>
          <a:noFill/>
          <a:ln w="9525">
            <a:noFill/>
            <a:miter lim="800000"/>
            <a:headEnd/>
            <a:tailEnd/>
          </a:ln>
        </p:spPr>
        <p:txBody>
          <a:bodyPr>
            <a:spAutoFit/>
          </a:bodyPr>
          <a:lstStyle/>
          <a:p>
            <a:r>
              <a:rPr lang="en-US" altLang="zh-CN" sz="1800" b="1" dirty="0">
                <a:latin typeface="微软雅黑" pitchFamily="34" charset="-122"/>
                <a:ea typeface="微软雅黑" pitchFamily="34" charset="-122"/>
              </a:rPr>
              <a:t>traverse</a:t>
            </a:r>
            <a:r>
              <a:rPr lang="zh-CN" altLang="en-US" sz="1800" b="1" dirty="0">
                <a:latin typeface="微软雅黑" pitchFamily="34" charset="-122"/>
                <a:ea typeface="微软雅黑" pitchFamily="34" charset="-122"/>
              </a:rPr>
              <a:t>函数</a:t>
            </a:r>
          </a:p>
        </p:txBody>
      </p:sp>
      <p:sp>
        <p:nvSpPr>
          <p:cNvPr id="33" name="文本框 29"/>
          <p:cNvSpPr txBox="1">
            <a:spLocks noChangeArrowheads="1"/>
          </p:cNvSpPr>
          <p:nvPr/>
        </p:nvSpPr>
        <p:spPr bwMode="auto">
          <a:xfrm>
            <a:off x="5003800" y="2413000"/>
            <a:ext cx="3529013" cy="1600200"/>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fr-FR" altLang="zh-CN" sz="1400" b="1" dirty="0">
                <a:ea typeface="楷体_GB2312" pitchFamily="49" charset="-122"/>
              </a:rPr>
              <a:t>void seqList&lt;elemType&gt;::traverse() const</a:t>
            </a:r>
            <a:endParaRPr lang="zh-CN" altLang="zh-CN" sz="1400" b="1" dirty="0">
              <a:ea typeface="楷体_GB2312" pitchFamily="49" charset="-122"/>
            </a:endParaRPr>
          </a:p>
          <a:p>
            <a:r>
              <a:rPr lang="fr-FR" altLang="zh-CN" sz="1400" b="1" dirty="0">
                <a:ea typeface="楷体_GB2312" pitchFamily="49" charset="-122"/>
              </a:rPr>
              <a:t>{</a:t>
            </a:r>
            <a:endParaRPr lang="zh-CN" altLang="zh-CN" sz="1400" b="1" dirty="0">
              <a:ea typeface="楷体_GB2312" pitchFamily="49" charset="-122"/>
            </a:endParaRPr>
          </a:p>
          <a:p>
            <a:r>
              <a:rPr lang="fr-FR" altLang="zh-CN" sz="1400" b="1" dirty="0">
                <a:ea typeface="楷体_GB2312" pitchFamily="49" charset="-122"/>
              </a:rPr>
              <a:t>     cout &lt;&lt; endl;</a:t>
            </a:r>
            <a:endParaRPr lang="zh-CN" altLang="zh-CN" sz="1400" b="1" dirty="0">
              <a:ea typeface="楷体_GB2312" pitchFamily="49" charset="-122"/>
            </a:endParaRPr>
          </a:p>
          <a:p>
            <a:r>
              <a:rPr lang="en-US" altLang="zh-CN" sz="1400" b="1" dirty="0">
                <a:ea typeface="楷体_GB2312" pitchFamily="49" charset="-122"/>
              </a:rPr>
              <a:t>     for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 0; </a:t>
            </a:r>
            <a:r>
              <a:rPr lang="en-US" altLang="zh-CN" sz="1400" b="1" dirty="0" err="1">
                <a:ea typeface="楷体_GB2312" pitchFamily="49" charset="-122"/>
              </a:rPr>
              <a:t>i</a:t>
            </a:r>
            <a:r>
              <a:rPr lang="en-US" altLang="zh-CN" sz="1400" b="1" dirty="0">
                <a:ea typeface="楷体_GB2312" pitchFamily="49" charset="-122"/>
              </a:rPr>
              <a:t> &lt; </a:t>
            </a:r>
            <a:r>
              <a:rPr lang="en-US" altLang="zh-CN" sz="1400" b="1" dirty="0" err="1">
                <a:ea typeface="楷体_GB2312" pitchFamily="49" charset="-122"/>
              </a:rPr>
              <a:t>currentLength</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data[</a:t>
            </a:r>
            <a:r>
              <a:rPr lang="en-US" altLang="zh-CN" sz="1400" b="1" dirty="0" err="1">
                <a:ea typeface="楷体_GB2312" pitchFamily="49" charset="-122"/>
              </a:rPr>
              <a:t>i</a:t>
            </a:r>
            <a:r>
              <a:rPr lang="en-US" altLang="zh-CN" sz="1400" b="1" dirty="0">
                <a:ea typeface="楷体_GB2312" pitchFamily="49" charset="-122"/>
              </a:rPr>
              <a:t>] &lt;&lt; ' ';</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p:txBody>
      </p:sp>
      <p:sp>
        <p:nvSpPr>
          <p:cNvPr id="34" name="矩形 33"/>
          <p:cNvSpPr>
            <a:spLocks noChangeArrowheads="1"/>
          </p:cNvSpPr>
          <p:nvPr/>
        </p:nvSpPr>
        <p:spPr bwMode="auto">
          <a:xfrm>
            <a:off x="5076825" y="1620838"/>
            <a:ext cx="3527425" cy="523875"/>
          </a:xfrm>
          <a:prstGeom prst="rect">
            <a:avLst/>
          </a:prstGeom>
          <a:noFill/>
          <a:ln w="9525">
            <a:noFill/>
            <a:miter lim="800000"/>
            <a:headEnd/>
            <a:tailEnd/>
          </a:ln>
        </p:spPr>
        <p:txBody>
          <a:bodyPr>
            <a:spAutoFit/>
          </a:bodyPr>
          <a:lstStyle/>
          <a:p>
            <a:r>
              <a:rPr lang="zh-CN" altLang="en-US" sz="1400" b="1">
                <a:latin typeface="微软雅黑" pitchFamily="34" charset="-122"/>
                <a:ea typeface="微软雅黑" pitchFamily="34" charset="-122"/>
              </a:rPr>
              <a:t>从数组的第</a:t>
            </a:r>
            <a:r>
              <a:rPr lang="en-US" altLang="zh-CN" sz="1400" b="1">
                <a:latin typeface="微软雅黑" pitchFamily="34" charset="-122"/>
                <a:ea typeface="微软雅黑" pitchFamily="34" charset="-122"/>
              </a:rPr>
              <a:t>0</a:t>
            </a:r>
            <a:r>
              <a:rPr lang="zh-CN" altLang="en-US" sz="1400" b="1">
                <a:latin typeface="微软雅黑" pitchFamily="34" charset="-122"/>
                <a:ea typeface="微软雅黑" pitchFamily="34" charset="-122"/>
              </a:rPr>
              <a:t>个下标变量开始访问每一个元素，直到表尾</a:t>
            </a:r>
          </a:p>
        </p:txBody>
      </p:sp>
      <mc:AlternateContent xmlns:mc="http://schemas.openxmlformats.org/markup-compatibility/2006" xmlns:p14="http://schemas.microsoft.com/office/powerpoint/2010/main">
        <mc:Choice Requires="p14">
          <p:contentPart p14:bwMode="auto" r:id="rId3">
            <p14:nvContentPartPr>
              <p14:cNvPr id="819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19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blinds(horizontal)">
                                      <p:cBhvr>
                                        <p:cTn id="12" dur="500"/>
                                        <p:tgtEl>
                                          <p:spTgt spid="30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29" grpId="0"/>
      <p:bldP spid="33" grpId="0"/>
      <p:bldP spid="3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矩形 34"/>
          <p:cNvSpPr>
            <a:spLocks noChangeArrowheads="1"/>
          </p:cNvSpPr>
          <p:nvPr/>
        </p:nvSpPr>
        <p:spPr bwMode="auto">
          <a:xfrm>
            <a:off x="467544" y="195486"/>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result</a:t>
            </a:r>
            <a:r>
              <a:rPr lang="zh-CN" altLang="en-US" b="1" dirty="0">
                <a:latin typeface="微软雅黑" pitchFamily="34" charset="-122"/>
                <a:ea typeface="微软雅黑" pitchFamily="34" charset="-122"/>
              </a:rPr>
              <a:t>的伪代码</a:t>
            </a:r>
            <a:endParaRPr lang="zh-CN" altLang="en-US" dirty="0">
              <a:latin typeface="微软雅黑" pitchFamily="34" charset="-122"/>
              <a:ea typeface="微软雅黑" pitchFamily="34" charset="-122"/>
            </a:endParaRPr>
          </a:p>
        </p:txBody>
      </p:sp>
      <p:sp>
        <p:nvSpPr>
          <p:cNvPr id="101381" name="矩形 6"/>
          <p:cNvSpPr>
            <a:spLocks noChangeArrowheads="1"/>
          </p:cNvSpPr>
          <p:nvPr/>
        </p:nvSpPr>
        <p:spPr bwMode="auto">
          <a:xfrm>
            <a:off x="611188" y="842963"/>
            <a:ext cx="8137525" cy="4186237"/>
          </a:xfrm>
          <a:prstGeom prst="rect">
            <a:avLst/>
          </a:prstGeom>
          <a:noFill/>
          <a:ln w="9525">
            <a:noFill/>
            <a:miter lim="800000"/>
            <a:headEnd/>
            <a:tailEnd/>
          </a:ln>
        </p:spPr>
        <p:txBody>
          <a:bodyPr>
            <a:spAutoFit/>
          </a:bodyPr>
          <a:lstStyle/>
          <a:p>
            <a:r>
              <a:rPr lang="en-US" altLang="zh-CN" sz="1400" b="1">
                <a:latin typeface="楷体_GB2312" pitchFamily="49" charset="-122"/>
                <a:ea typeface="楷体_GB2312" pitchFamily="49" charset="-122"/>
              </a:rPr>
              <a:t>int calc::result()</a:t>
            </a:r>
          </a:p>
          <a:p>
            <a:r>
              <a:rPr lang="en-US" altLang="zh-CN" sz="1400" b="1">
                <a:latin typeface="楷体_GB2312" pitchFamily="49" charset="-122"/>
                <a:ea typeface="楷体_GB2312" pitchFamily="49" charset="-122"/>
              </a:rPr>
              <a:t>{</a:t>
            </a:r>
          </a:p>
          <a:p>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依次从表达式中取出一个合法的符号，直到表达式结束 </a:t>
            </a:r>
            <a:r>
              <a:rPr lang="en-US" altLang="zh-CN" sz="1400" b="1">
                <a:latin typeface="楷体_GB2312" pitchFamily="49" charset="-122"/>
                <a:ea typeface="楷体_GB2312" pitchFamily="49" charset="-122"/>
              </a:rPr>
              <a:t>{</a:t>
            </a:r>
            <a:endParaRPr lang="zh-CN" altLang="en-US" sz="1400" b="1">
              <a:latin typeface="楷体_GB2312" pitchFamily="49" charset="-122"/>
              <a:ea typeface="楷体_GB2312" pitchFamily="49" charset="-122"/>
            </a:endParaRPr>
          </a:p>
          <a:p>
            <a:r>
              <a:rPr lang="en-US" altLang="zh-CN" sz="1400" b="1">
                <a:latin typeface="楷体_GB2312" pitchFamily="49" charset="-122"/>
                <a:ea typeface="楷体_GB2312" pitchFamily="49" charset="-122"/>
              </a:rPr>
              <a:t>        switch(</a:t>
            </a:r>
            <a:r>
              <a:rPr lang="zh-CN" altLang="en-US" sz="1400" b="1">
                <a:latin typeface="楷体_GB2312" pitchFamily="49" charset="-122"/>
                <a:ea typeface="楷体_GB2312" pitchFamily="49" charset="-122"/>
              </a:rPr>
              <a:t>当前符号</a:t>
            </a:r>
            <a:r>
              <a:rPr lang="en-US" altLang="zh-CN" sz="1400" b="1">
                <a:latin typeface="楷体_GB2312" pitchFamily="49" charset="-122"/>
                <a:ea typeface="楷体_GB2312" pitchFamily="49" charset="-122"/>
              </a:rPr>
              <a:t>) {</a:t>
            </a:r>
          </a:p>
          <a:p>
            <a:r>
              <a:rPr lang="en-US" altLang="zh-CN" sz="1400" b="1">
                <a:latin typeface="楷体_GB2312" pitchFamily="49" charset="-122"/>
                <a:ea typeface="楷体_GB2312" pitchFamily="49" charset="-122"/>
              </a:rPr>
              <a:t>	case  </a:t>
            </a:r>
            <a:r>
              <a:rPr lang="zh-CN" altLang="en-US" sz="1400" b="1">
                <a:latin typeface="楷体_GB2312" pitchFamily="49" charset="-122"/>
                <a:ea typeface="楷体_GB2312" pitchFamily="49" charset="-122"/>
              </a:rPr>
              <a:t>数字：将数字存入运算数栈；</a:t>
            </a:r>
          </a:p>
          <a:p>
            <a:r>
              <a:rPr lang="zh-CN" altLang="en-US" sz="1400" b="1">
                <a:latin typeface="楷体_GB2312" pitchFamily="49" charset="-122"/>
                <a:ea typeface="楷体_GB2312" pitchFamily="49" charset="-122"/>
              </a:rPr>
              <a:t>          </a:t>
            </a:r>
            <a:r>
              <a:rPr lang="en-US" altLang="zh-CN" sz="1400" b="1">
                <a:latin typeface="楷体_GB2312" pitchFamily="49" charset="-122"/>
                <a:ea typeface="楷体_GB2312" pitchFamily="49" charset="-122"/>
              </a:rPr>
              <a:t>case </a:t>
            </a:r>
            <a:r>
              <a:rPr lang="en-US" altLang="zh-CN" sz="1400" b="1">
                <a:ea typeface="楷体_GB2312" pitchFamily="49" charset="-122"/>
              </a:rPr>
              <a:t>‘</a:t>
            </a:r>
            <a:r>
              <a:rPr lang="en-US" altLang="zh-CN" sz="1400" b="1">
                <a:latin typeface="楷体_GB2312" pitchFamily="49" charset="-122"/>
                <a:ea typeface="楷体_GB2312" pitchFamily="49" charset="-122"/>
              </a:rPr>
              <a:t>(</a:t>
            </a:r>
            <a:r>
              <a:rPr lang="en-US" altLang="zh-CN" sz="1400" b="1">
                <a:ea typeface="楷体_GB2312" pitchFamily="49" charset="-122"/>
              </a:rPr>
              <a:t>’</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开括号进运算符栈</a:t>
            </a:r>
            <a:r>
              <a:rPr lang="en-US" altLang="zh-CN" sz="1400" b="1">
                <a:latin typeface="楷体_GB2312" pitchFamily="49" charset="-122"/>
                <a:ea typeface="楷体_GB2312" pitchFamily="49" charset="-122"/>
              </a:rPr>
              <a:t>;</a:t>
            </a:r>
          </a:p>
          <a:p>
            <a:r>
              <a:rPr lang="en-US" altLang="zh-CN" sz="1400" b="1">
                <a:latin typeface="楷体_GB2312" pitchFamily="49" charset="-122"/>
                <a:ea typeface="楷体_GB2312" pitchFamily="49" charset="-122"/>
              </a:rPr>
              <a:t>          case </a:t>
            </a:r>
            <a:r>
              <a:rPr lang="en-US" altLang="zh-CN" sz="1400" b="1">
                <a:ea typeface="楷体_GB2312" pitchFamily="49" charset="-122"/>
              </a:rPr>
              <a:t>‘</a:t>
            </a:r>
            <a:r>
              <a:rPr lang="en-US" altLang="zh-CN" sz="1400" b="1">
                <a:latin typeface="楷体_GB2312" pitchFamily="49" charset="-122"/>
                <a:ea typeface="楷体_GB2312" pitchFamily="49" charset="-122"/>
              </a:rPr>
              <a:t>)</a:t>
            </a:r>
            <a:r>
              <a:rPr lang="en-US" altLang="zh-CN" sz="1400" b="1">
                <a:ea typeface="楷体_GB2312" pitchFamily="49" charset="-122"/>
              </a:rPr>
              <a:t>’</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开运算符栈中的运算符依次出栈并执行运算，直到</a:t>
            </a:r>
            <a:r>
              <a:rPr lang="zh-CN" altLang="en-US" sz="1400" b="1">
                <a:ea typeface="楷体_GB2312" pitchFamily="49" charset="-122"/>
              </a:rPr>
              <a:t>‘</a:t>
            </a:r>
            <a:r>
              <a:rPr lang="zh-CN" altLang="en-US" sz="1400" b="1">
                <a:latin typeface="楷体_GB2312" pitchFamily="49" charset="-122"/>
                <a:ea typeface="楷体_GB2312" pitchFamily="49" charset="-122"/>
              </a:rPr>
              <a:t>（</a:t>
            </a:r>
            <a:r>
              <a:rPr lang="zh-CN" altLang="en-US" sz="1400" b="1">
                <a:ea typeface="楷体_GB2312" pitchFamily="49" charset="-122"/>
              </a:rPr>
              <a:t>’</a:t>
            </a:r>
            <a:r>
              <a:rPr lang="zh-CN" altLang="en-US" sz="1400" b="1">
                <a:latin typeface="楷体_GB2312" pitchFamily="49" charset="-122"/>
                <a:ea typeface="楷体_GB2312" pitchFamily="49" charset="-122"/>
              </a:rPr>
              <a:t>出栈；</a:t>
            </a:r>
          </a:p>
          <a:p>
            <a:r>
              <a:rPr lang="zh-CN" altLang="en-US" sz="1400" b="1">
                <a:latin typeface="楷体_GB2312" pitchFamily="49" charset="-122"/>
                <a:ea typeface="楷体_GB2312" pitchFamily="49" charset="-122"/>
              </a:rPr>
              <a:t>          </a:t>
            </a:r>
            <a:r>
              <a:rPr lang="en-US" altLang="zh-CN" sz="1400" b="1">
                <a:latin typeface="楷体_GB2312" pitchFamily="49" charset="-122"/>
                <a:ea typeface="楷体_GB2312" pitchFamily="49" charset="-122"/>
              </a:rPr>
              <a:t>case </a:t>
            </a:r>
            <a:r>
              <a:rPr lang="en-US" altLang="zh-CN" sz="1400" b="1">
                <a:ea typeface="楷体_GB2312" pitchFamily="49" charset="-122"/>
              </a:rPr>
              <a:t>‘</a:t>
            </a:r>
            <a:r>
              <a:rPr lang="en-US" altLang="zh-CN" sz="1400" b="1">
                <a:latin typeface="楷体_GB2312" pitchFamily="49" charset="-122"/>
                <a:ea typeface="楷体_GB2312" pitchFamily="49" charset="-122"/>
              </a:rPr>
              <a:t>^</a:t>
            </a:r>
            <a:r>
              <a:rPr lang="en-US" altLang="zh-CN" sz="1400" b="1">
                <a:ea typeface="楷体_GB2312" pitchFamily="49" charset="-122"/>
              </a:rPr>
              <a:t>’</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乘方运算符进运算符栈；</a:t>
            </a:r>
          </a:p>
          <a:p>
            <a:r>
              <a:rPr lang="zh-CN" altLang="en-US" sz="1400" b="1">
                <a:latin typeface="楷体_GB2312" pitchFamily="49" charset="-122"/>
                <a:ea typeface="楷体_GB2312" pitchFamily="49" charset="-122"/>
              </a:rPr>
              <a:t>          </a:t>
            </a:r>
            <a:r>
              <a:rPr lang="en-US" altLang="zh-CN" sz="1400" b="1">
                <a:latin typeface="楷体_GB2312" pitchFamily="49" charset="-122"/>
                <a:ea typeface="楷体_GB2312" pitchFamily="49" charset="-122"/>
              </a:rPr>
              <a:t>case </a:t>
            </a:r>
            <a:r>
              <a:rPr lang="en-US" altLang="zh-CN" sz="1400" b="1">
                <a:ea typeface="楷体_GB2312" pitchFamily="49" charset="-122"/>
              </a:rPr>
              <a:t>‘</a:t>
            </a:r>
            <a:r>
              <a:rPr lang="en-US" altLang="zh-CN" sz="1400" b="1">
                <a:latin typeface="楷体_GB2312" pitchFamily="49" charset="-122"/>
                <a:ea typeface="楷体_GB2312" pitchFamily="49" charset="-122"/>
              </a:rPr>
              <a:t>*</a:t>
            </a:r>
            <a:r>
              <a:rPr lang="en-US" altLang="zh-CN" sz="1400" b="1">
                <a:ea typeface="楷体_GB2312" pitchFamily="49" charset="-122"/>
              </a:rPr>
              <a:t>’</a:t>
            </a:r>
            <a:r>
              <a:rPr lang="en-US" altLang="zh-CN" sz="1400" b="1">
                <a:latin typeface="楷体_GB2312" pitchFamily="49" charset="-122"/>
                <a:ea typeface="楷体_GB2312" pitchFamily="49" charset="-122"/>
              </a:rPr>
              <a:t>: case </a:t>
            </a:r>
            <a:r>
              <a:rPr lang="en-US" altLang="zh-CN" sz="1400" b="1">
                <a:ea typeface="楷体_GB2312" pitchFamily="49" charset="-122"/>
              </a:rPr>
              <a:t>‘</a:t>
            </a:r>
            <a:r>
              <a:rPr lang="en-US" altLang="zh-CN" sz="1400" b="1">
                <a:latin typeface="楷体_GB2312" pitchFamily="49" charset="-122"/>
                <a:ea typeface="楷体_GB2312" pitchFamily="49" charset="-122"/>
              </a:rPr>
              <a:t>/</a:t>
            </a:r>
            <a:r>
              <a:rPr lang="en-US" altLang="zh-CN" sz="1400" b="1">
                <a:ea typeface="楷体_GB2312" pitchFamily="49" charset="-122"/>
              </a:rPr>
              <a:t>’</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运算符栈中的</a:t>
            </a:r>
            <a:r>
              <a:rPr lang="en-US" altLang="zh-CN" sz="1400" b="1">
                <a:latin typeface="楷体_GB2312" pitchFamily="49" charset="-122"/>
                <a:ea typeface="楷体_GB2312" pitchFamily="49" charset="-122"/>
              </a:rPr>
              <a:t>/</a:t>
            </a:r>
            <a:r>
              <a:rPr lang="zh-CN" altLang="en-US" sz="1400" b="1">
                <a:latin typeface="楷体_GB2312" pitchFamily="49" charset="-122"/>
                <a:ea typeface="楷体_GB2312" pitchFamily="49" charset="-122"/>
              </a:rPr>
              <a:t>、*、</a:t>
            </a:r>
            <a:r>
              <a:rPr lang="en-US" altLang="zh-CN" sz="1400" b="1">
                <a:latin typeface="楷体_GB2312" pitchFamily="49" charset="-122"/>
                <a:ea typeface="楷体_GB2312" pitchFamily="49" charset="-122"/>
              </a:rPr>
              <a:t>^</a:t>
            </a:r>
            <a:r>
              <a:rPr lang="zh-CN" altLang="en-US" sz="1400" b="1">
                <a:latin typeface="楷体_GB2312" pitchFamily="49" charset="-122"/>
                <a:ea typeface="楷体_GB2312" pitchFamily="49" charset="-122"/>
              </a:rPr>
              <a:t>退栈并执行相应的运算，当前运算符进栈；</a:t>
            </a:r>
          </a:p>
          <a:p>
            <a:r>
              <a:rPr lang="zh-CN" altLang="en-US" sz="1400" b="1">
                <a:latin typeface="楷体_GB2312" pitchFamily="49" charset="-122"/>
                <a:ea typeface="楷体_GB2312" pitchFamily="49" charset="-122"/>
              </a:rPr>
              <a:t>          </a:t>
            </a:r>
            <a:r>
              <a:rPr lang="en-US" altLang="zh-CN" sz="1400" b="1">
                <a:latin typeface="楷体_GB2312" pitchFamily="49" charset="-122"/>
                <a:ea typeface="楷体_GB2312" pitchFamily="49" charset="-122"/>
              </a:rPr>
              <a:t>case </a:t>
            </a:r>
            <a:r>
              <a:rPr lang="en-US" altLang="zh-CN" sz="1400" b="1">
                <a:ea typeface="楷体_GB2312" pitchFamily="49" charset="-122"/>
              </a:rPr>
              <a:t>‘</a:t>
            </a:r>
            <a:r>
              <a:rPr lang="en-US" altLang="zh-CN" sz="1400" b="1">
                <a:latin typeface="楷体_GB2312" pitchFamily="49" charset="-122"/>
                <a:ea typeface="楷体_GB2312" pitchFamily="49" charset="-122"/>
              </a:rPr>
              <a:t>+</a:t>
            </a:r>
            <a:r>
              <a:rPr lang="en-US" altLang="zh-CN" sz="1400" b="1">
                <a:ea typeface="楷体_GB2312" pitchFamily="49" charset="-122"/>
              </a:rPr>
              <a:t>’</a:t>
            </a:r>
            <a:r>
              <a:rPr lang="en-US" altLang="zh-CN" sz="1400" b="1">
                <a:latin typeface="楷体_GB2312" pitchFamily="49" charset="-122"/>
                <a:ea typeface="楷体_GB2312" pitchFamily="49" charset="-122"/>
              </a:rPr>
              <a:t>:case </a:t>
            </a:r>
            <a:r>
              <a:rPr lang="en-US" altLang="zh-CN" sz="1400" b="1">
                <a:ea typeface="楷体_GB2312" pitchFamily="49" charset="-122"/>
              </a:rPr>
              <a:t>‘</a:t>
            </a:r>
            <a:r>
              <a:rPr lang="en-US" altLang="zh-CN" sz="1400" b="1">
                <a:latin typeface="楷体_GB2312" pitchFamily="49" charset="-122"/>
                <a:ea typeface="楷体_GB2312" pitchFamily="49" charset="-122"/>
              </a:rPr>
              <a:t>-</a:t>
            </a:r>
            <a:r>
              <a:rPr lang="en-US" altLang="zh-CN" sz="1400" b="1">
                <a:ea typeface="楷体_GB2312" pitchFamily="49" charset="-122"/>
              </a:rPr>
              <a:t>’</a:t>
            </a:r>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运算符栈中的运算符依次出栈执行相应的运算，直到栈为空或遇到开</a:t>
            </a:r>
            <a:endParaRPr lang="en-US" altLang="zh-CN" sz="1400" b="1">
              <a:latin typeface="楷体_GB2312" pitchFamily="49" charset="-122"/>
              <a:ea typeface="楷体_GB2312" pitchFamily="49" charset="-122"/>
            </a:endParaRPr>
          </a:p>
          <a:p>
            <a:r>
              <a:rPr lang="en-US" altLang="zh-CN" sz="1400" b="1">
                <a:latin typeface="楷体_GB2312" pitchFamily="49" charset="-122"/>
                <a:ea typeface="楷体_GB2312" pitchFamily="49" charset="-122"/>
              </a:rPr>
              <a:t>                         </a:t>
            </a:r>
            <a:r>
              <a:rPr lang="zh-CN" altLang="en-US" sz="1400" b="1">
                <a:latin typeface="楷体_GB2312" pitchFamily="49" charset="-122"/>
                <a:ea typeface="楷体_GB2312" pitchFamily="49" charset="-122"/>
              </a:rPr>
              <a:t>括号。当前运算符进栈；</a:t>
            </a:r>
          </a:p>
          <a:p>
            <a:r>
              <a:rPr lang="zh-CN" altLang="en-US" sz="1400" b="1">
                <a:latin typeface="楷体_GB2312" pitchFamily="49" charset="-122"/>
                <a:ea typeface="楷体_GB2312" pitchFamily="49" charset="-122"/>
              </a:rPr>
              <a:t>        </a:t>
            </a:r>
            <a:r>
              <a:rPr lang="en-US" altLang="zh-CN" sz="1400" b="1">
                <a:latin typeface="楷体_GB2312" pitchFamily="49" charset="-122"/>
                <a:ea typeface="楷体_GB2312" pitchFamily="49" charset="-122"/>
              </a:rPr>
              <a:t>}</a:t>
            </a:r>
          </a:p>
          <a:p>
            <a:r>
              <a:rPr lang="en-US" altLang="zh-CN" sz="1400" b="1">
                <a:latin typeface="楷体_GB2312" pitchFamily="49" charset="-122"/>
                <a:ea typeface="楷体_GB2312" pitchFamily="49" charset="-122"/>
              </a:rPr>
              <a:t>      }  </a:t>
            </a:r>
          </a:p>
          <a:p>
            <a:r>
              <a:rPr lang="zh-CN" altLang="en-US" sz="1400" b="1">
                <a:latin typeface="楷体_GB2312" pitchFamily="49" charset="-122"/>
                <a:ea typeface="楷体_GB2312" pitchFamily="49" charset="-122"/>
              </a:rPr>
              <a:t>      运算符栈中在所有的运算符出栈执行；</a:t>
            </a:r>
          </a:p>
          <a:p>
            <a:r>
              <a:rPr lang="en-US" altLang="zh-CN" sz="1400" b="1">
                <a:latin typeface="楷体_GB2312" pitchFamily="49" charset="-122"/>
                <a:ea typeface="楷体_GB2312" pitchFamily="49" charset="-122"/>
              </a:rPr>
              <a:t>      if (</a:t>
            </a:r>
            <a:r>
              <a:rPr lang="zh-CN" altLang="en-US" sz="1400" b="1">
                <a:latin typeface="楷体_GB2312" pitchFamily="49" charset="-122"/>
                <a:ea typeface="楷体_GB2312" pitchFamily="49" charset="-122"/>
              </a:rPr>
              <a:t>运算数栈为空） 出错，无运算结果 ；</a:t>
            </a:r>
          </a:p>
          <a:p>
            <a:r>
              <a:rPr lang="en-US" altLang="zh-CN" sz="1400" b="1">
                <a:latin typeface="楷体_GB2312" pitchFamily="49" charset="-122"/>
                <a:ea typeface="楷体_GB2312" pitchFamily="49" charset="-122"/>
              </a:rPr>
              <a:t>      result_value = </a:t>
            </a:r>
            <a:r>
              <a:rPr lang="zh-CN" altLang="en-US" sz="1400" b="1">
                <a:latin typeface="楷体_GB2312" pitchFamily="49" charset="-122"/>
                <a:ea typeface="楷体_GB2312" pitchFamily="49" charset="-122"/>
              </a:rPr>
              <a:t>运算数栈出栈元素；</a:t>
            </a:r>
          </a:p>
          <a:p>
            <a:r>
              <a:rPr lang="en-US" altLang="zh-CN" sz="1400" b="1">
                <a:latin typeface="楷体_GB2312" pitchFamily="49" charset="-122"/>
                <a:ea typeface="楷体_GB2312" pitchFamily="49" charset="-122"/>
              </a:rPr>
              <a:t>      if </a:t>
            </a:r>
            <a:r>
              <a:rPr lang="zh-CN" altLang="en-US" sz="1400" b="1">
                <a:latin typeface="楷体_GB2312" pitchFamily="49" charset="-122"/>
                <a:ea typeface="楷体_GB2312" pitchFamily="49" charset="-122"/>
              </a:rPr>
              <a:t>（运算数栈非空） 出错，缺运算符 ；</a:t>
            </a:r>
          </a:p>
          <a:p>
            <a:r>
              <a:rPr lang="en-US" altLang="zh-CN" sz="1400" b="1">
                <a:latin typeface="楷体_GB2312" pitchFamily="49" charset="-122"/>
                <a:ea typeface="楷体_GB2312" pitchFamily="49" charset="-122"/>
              </a:rPr>
              <a:t>      return result_value ;</a:t>
            </a:r>
          </a:p>
          <a:p>
            <a:r>
              <a:rPr lang="en-US" altLang="zh-CN" sz="1400" b="1">
                <a:latin typeface="楷体_GB2312" pitchFamily="49" charset="-122"/>
                <a:ea typeface="楷体_GB2312" pitchFamily="49" charset="-122"/>
              </a:rPr>
              <a:t>}</a:t>
            </a:r>
          </a:p>
        </p:txBody>
      </p:sp>
      <p:sp>
        <p:nvSpPr>
          <p:cNvPr id="7" name="圆角矩形标注 6"/>
          <p:cNvSpPr>
            <a:spLocks noChangeArrowheads="1"/>
          </p:cNvSpPr>
          <p:nvPr/>
        </p:nvSpPr>
        <p:spPr bwMode="auto">
          <a:xfrm>
            <a:off x="3851274" y="627063"/>
            <a:ext cx="2664941" cy="288503"/>
          </a:xfrm>
          <a:prstGeom prst="wedgeRoundRectCallout">
            <a:avLst>
              <a:gd name="adj1" fmla="val -54514"/>
              <a:gd name="adj2" fmla="val 132139"/>
              <a:gd name="adj3" fmla="val 16667"/>
            </a:avLst>
          </a:prstGeom>
          <a:noFill/>
          <a:ln w="9525" algn="ctr">
            <a:solidFill>
              <a:schemeClr val="tx1"/>
            </a:solidFill>
            <a:round/>
            <a:headEnd/>
            <a:tailEnd/>
          </a:ln>
        </p:spPr>
        <p:txBody>
          <a:bodyPr/>
          <a:lstStyle/>
          <a:p>
            <a:r>
              <a:rPr lang="en-US" altLang="zh-CN" sz="1400" b="1">
                <a:latin typeface="楷体_GB2312" pitchFamily="49" charset="-122"/>
                <a:ea typeface="楷体_GB2312" pitchFamily="49" charset="-122"/>
              </a:rPr>
              <a:t>token getOp(int &amp;value);</a:t>
            </a:r>
            <a:endParaRPr lang="zh-CN" altLang="en-US" sz="1400">
              <a:ea typeface="楷体_GB2312" pitchFamily="49" charset="-122"/>
            </a:endParaRPr>
          </a:p>
        </p:txBody>
      </p:sp>
      <p:sp>
        <p:nvSpPr>
          <p:cNvPr id="8" name="圆角矩形标注 7"/>
          <p:cNvSpPr>
            <a:spLocks noChangeArrowheads="1"/>
          </p:cNvSpPr>
          <p:nvPr/>
        </p:nvSpPr>
        <p:spPr bwMode="auto">
          <a:xfrm>
            <a:off x="4067944" y="3579861"/>
            <a:ext cx="5112567" cy="432049"/>
          </a:xfrm>
          <a:prstGeom prst="wedgeRoundRectCallout">
            <a:avLst>
              <a:gd name="adj1" fmla="val -8140"/>
              <a:gd name="adj2" fmla="val -148207"/>
              <a:gd name="adj3" fmla="val 16667"/>
            </a:avLst>
          </a:prstGeom>
          <a:noFill/>
          <a:ln w="9525" algn="ctr">
            <a:solidFill>
              <a:schemeClr val="tx1"/>
            </a:solidFill>
            <a:round/>
            <a:headEnd/>
            <a:tailEnd/>
          </a:ln>
        </p:spPr>
        <p:txBody>
          <a:bodyPr/>
          <a:lstStyle/>
          <a:p>
            <a:pPr marL="0" lvl="1">
              <a:defRPr/>
            </a:pPr>
            <a:r>
              <a:rPr lang="en-US" altLang="zh-CN" sz="1400" b="1" dirty="0">
                <a:latin typeface="楷体_GB2312" pitchFamily="49" charset="-122"/>
                <a:ea typeface="楷体_GB2312" pitchFamily="49" charset="-122"/>
              </a:rPr>
              <a:t>void </a:t>
            </a:r>
            <a:r>
              <a:rPr lang="en-US" altLang="zh-CN" sz="1400" b="1" dirty="0" err="1">
                <a:latin typeface="楷体_GB2312" pitchFamily="49" charset="-122"/>
                <a:ea typeface="楷体_GB2312" pitchFamily="49" charset="-122"/>
              </a:rPr>
              <a:t>BinaryOp</a:t>
            </a:r>
            <a:r>
              <a:rPr lang="en-US" altLang="zh-CN" sz="1400" b="1" dirty="0">
                <a:latin typeface="楷体_GB2312" pitchFamily="49" charset="-122"/>
                <a:ea typeface="楷体_GB2312" pitchFamily="49" charset="-122"/>
              </a:rPr>
              <a:t>(token </a:t>
            </a:r>
            <a:r>
              <a:rPr lang="en-US" altLang="zh-CN" sz="1400" b="1" dirty="0" err="1">
                <a:latin typeface="楷体_GB2312" pitchFamily="49" charset="-122"/>
                <a:ea typeface="楷体_GB2312" pitchFamily="49" charset="-122"/>
              </a:rPr>
              <a:t>op,seqStack</a:t>
            </a:r>
            <a:r>
              <a:rPr lang="en-US" altLang="zh-CN" sz="1400" b="1" dirty="0">
                <a:latin typeface="楷体_GB2312" pitchFamily="49" charset="-122"/>
                <a:ea typeface="楷体_GB2312" pitchFamily="49" charset="-122"/>
              </a:rPr>
              <a:t>&lt;</a:t>
            </a:r>
            <a:r>
              <a:rPr lang="en-US" altLang="zh-CN" sz="1400" b="1" dirty="0" err="1">
                <a:latin typeface="楷体_GB2312" pitchFamily="49" charset="-122"/>
                <a:ea typeface="楷体_GB2312" pitchFamily="49" charset="-122"/>
              </a:rPr>
              <a:t>int</a:t>
            </a:r>
            <a:r>
              <a:rPr lang="en-US" altLang="zh-CN" sz="1400" b="1" dirty="0">
                <a:latin typeface="楷体_GB2312" pitchFamily="49" charset="-122"/>
                <a:ea typeface="楷体_GB2312" pitchFamily="49" charset="-122"/>
              </a:rPr>
              <a:t>&gt; &amp;</a:t>
            </a:r>
            <a:r>
              <a:rPr lang="en-US" altLang="zh-CN" sz="1400" b="1" dirty="0" err="1">
                <a:latin typeface="楷体_GB2312" pitchFamily="49" charset="-122"/>
                <a:ea typeface="楷体_GB2312" pitchFamily="49" charset="-122"/>
              </a:rPr>
              <a:t>dataStack</a:t>
            </a:r>
            <a:r>
              <a:rPr lang="en-US" altLang="zh-CN" sz="1400" b="1" dirty="0">
                <a:latin typeface="楷体_GB2312" pitchFamily="49" charset="-122"/>
                <a:ea typeface="楷体_GB2312" pitchFamily="49" charset="-122"/>
              </a:rPr>
              <a:t>)</a:t>
            </a:r>
            <a:r>
              <a:rPr lang="zh-CN" altLang="en-US" sz="1400" b="1" dirty="0">
                <a:latin typeface="楷体_GB2312" pitchFamily="49" charset="-122"/>
                <a:ea typeface="楷体_GB2312" pitchFamily="49" charset="-122"/>
              </a:rPr>
              <a:t>；</a:t>
            </a:r>
          </a:p>
          <a:p>
            <a:pPr lvl="1">
              <a:lnSpc>
                <a:spcPct val="130000"/>
              </a:lnSpc>
              <a:defRPr/>
            </a:pPr>
            <a:endParaRPr lang="zh-CN" altLang="en-US" sz="1400" b="1" dirty="0">
              <a:latin typeface="楷体_GB2312" pitchFamily="49" charset="-122"/>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10137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137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矩形 34"/>
          <p:cNvSpPr>
            <a:spLocks noChangeArrowheads="1"/>
          </p:cNvSpPr>
          <p:nvPr/>
        </p:nvSpPr>
        <p:spPr bwMode="auto">
          <a:xfrm>
            <a:off x="467544" y="339502"/>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result</a:t>
            </a:r>
            <a:r>
              <a:rPr lang="zh-CN" altLang="en-US" b="1"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endParaRPr>
          </a:p>
        </p:txBody>
      </p:sp>
      <p:sp>
        <p:nvSpPr>
          <p:cNvPr id="102405" name="矩形 6"/>
          <p:cNvSpPr>
            <a:spLocks noChangeArrowheads="1"/>
          </p:cNvSpPr>
          <p:nvPr/>
        </p:nvSpPr>
        <p:spPr bwMode="auto">
          <a:xfrm>
            <a:off x="611188" y="1058863"/>
            <a:ext cx="6481762" cy="2951898"/>
          </a:xfrm>
          <a:prstGeom prst="rect">
            <a:avLst/>
          </a:prstGeom>
          <a:noFill/>
          <a:ln w="9525">
            <a:noFill/>
            <a:miter lim="800000"/>
            <a:headEnd/>
            <a:tailEnd/>
          </a:ln>
        </p:spPr>
        <p:txBody>
          <a:bodyPr>
            <a:spAutoFit/>
          </a:bodyPr>
          <a:lstStyle/>
          <a:p>
            <a:pPr marL="609600" indent="-609600">
              <a:lnSpc>
                <a:spcPct val="150000"/>
              </a:lnSpc>
            </a:pP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calc::result()</a:t>
            </a:r>
          </a:p>
          <a:p>
            <a:pPr marL="609600" indent="-609600">
              <a:lnSpc>
                <a:spcPct val="150000"/>
              </a:lnSpc>
            </a:pPr>
            <a:r>
              <a:rPr lang="en-US" altLang="zh-CN" sz="1800" dirty="0">
                <a:latin typeface="微软雅黑" pitchFamily="34" charset="-122"/>
                <a:ea typeface="微软雅黑" pitchFamily="34" charset="-122"/>
              </a:rPr>
              <a:t>{ </a:t>
            </a:r>
          </a:p>
          <a:p>
            <a:pPr marL="609600" indent="-609600">
              <a:lnSpc>
                <a:spcPct val="150000"/>
              </a:lnSpc>
            </a:pPr>
            <a:r>
              <a:rPr lang="en-US" altLang="zh-CN" sz="1800" dirty="0">
                <a:latin typeface="微软雅黑" pitchFamily="34" charset="-122"/>
                <a:ea typeface="微软雅黑" pitchFamily="34" charset="-122"/>
              </a:rPr>
              <a:t>      token </a:t>
            </a:r>
            <a:r>
              <a:rPr lang="en-US" altLang="zh-CN" sz="1800" dirty="0" err="1">
                <a:latin typeface="微软雅黑" pitchFamily="34" charset="-122"/>
                <a:ea typeface="微软雅黑" pitchFamily="34" charset="-122"/>
              </a:rPr>
              <a:t>lastOp</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topOp</a:t>
            </a:r>
            <a:r>
              <a:rPr lang="en-US" altLang="zh-CN" sz="1800" dirty="0">
                <a:latin typeface="微软雅黑" pitchFamily="34" charset="-122"/>
                <a:ea typeface="微软雅黑" pitchFamily="34" charset="-122"/>
              </a:rPr>
              <a:t>;</a:t>
            </a:r>
          </a:p>
          <a:p>
            <a:pPr marL="609600" indent="-609600">
              <a:lnSpc>
                <a:spcPct val="150000"/>
              </a:lnSpc>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result_value</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CurrentValue</a:t>
            </a:r>
            <a:r>
              <a:rPr lang="en-US" altLang="zh-CN" sz="1800" dirty="0">
                <a:latin typeface="微软雅黑" pitchFamily="34" charset="-122"/>
                <a:ea typeface="微软雅黑" pitchFamily="34" charset="-122"/>
              </a:rPr>
              <a:t>;</a:t>
            </a:r>
          </a:p>
          <a:p>
            <a:pPr marL="609600" indent="-609600">
              <a:lnSpc>
                <a:spcPct val="150000"/>
              </a:lnSpc>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seqStack</a:t>
            </a:r>
            <a:r>
              <a:rPr lang="en-US" altLang="zh-CN" sz="1800" dirty="0">
                <a:latin typeface="微软雅黑" pitchFamily="34" charset="-122"/>
                <a:ea typeface="微软雅黑" pitchFamily="34" charset="-122"/>
              </a:rPr>
              <a:t>&lt;token&gt; </a:t>
            </a:r>
            <a:r>
              <a:rPr lang="en-US" altLang="zh-CN" sz="1800" dirty="0" err="1">
                <a:latin typeface="微软雅黑" pitchFamily="34" charset="-122"/>
                <a:ea typeface="微软雅黑" pitchFamily="34" charset="-122"/>
              </a:rPr>
              <a:t>opStack</a:t>
            </a:r>
            <a:r>
              <a:rPr lang="en-US" altLang="zh-CN" sz="1800" dirty="0">
                <a:latin typeface="微软雅黑" pitchFamily="34" charset="-122"/>
                <a:ea typeface="微软雅黑" pitchFamily="34" charset="-122"/>
              </a:rPr>
              <a:t>;</a:t>
            </a:r>
          </a:p>
          <a:p>
            <a:pPr marL="609600" indent="-609600">
              <a:lnSpc>
                <a:spcPct val="150000"/>
              </a:lnSpc>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seqStack</a:t>
            </a:r>
            <a:r>
              <a:rPr lang="en-US" altLang="zh-CN" sz="1800" dirty="0">
                <a:latin typeface="微软雅黑" pitchFamily="34" charset="-122"/>
                <a:ea typeface="微软雅黑" pitchFamily="34" charset="-122"/>
              </a:rPr>
              <a:t>&lt;</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&gt; </a:t>
            </a:r>
            <a:r>
              <a:rPr lang="en-US" altLang="zh-CN" sz="1800" dirty="0" err="1">
                <a:latin typeface="微软雅黑" pitchFamily="34" charset="-122"/>
                <a:ea typeface="微软雅黑" pitchFamily="34" charset="-122"/>
              </a:rPr>
              <a:t>dataStack</a:t>
            </a:r>
            <a:r>
              <a:rPr lang="en-US" altLang="zh-CN" sz="1800" dirty="0">
                <a:latin typeface="微软雅黑" pitchFamily="34" charset="-122"/>
                <a:ea typeface="微软雅黑" pitchFamily="34" charset="-122"/>
              </a:rPr>
              <a:t>;</a:t>
            </a:r>
          </a:p>
          <a:p>
            <a:pPr marL="609600" indent="-609600">
              <a:lnSpc>
                <a:spcPct val="150000"/>
              </a:lnSpc>
            </a:pPr>
            <a:r>
              <a:rPr lang="en-US" altLang="zh-CN" sz="1800" dirty="0">
                <a:latin typeface="微软雅黑" pitchFamily="34" charset="-122"/>
                <a:ea typeface="微软雅黑" pitchFamily="34" charset="-122"/>
              </a:rPr>
              <a:t>      char *</a:t>
            </a:r>
            <a:r>
              <a:rPr lang="en-US" altLang="zh-CN" sz="1800" dirty="0" err="1">
                <a:latin typeface="微软雅黑" pitchFamily="34" charset="-122"/>
                <a:ea typeface="微软雅黑" pitchFamily="34" charset="-122"/>
              </a:rPr>
              <a:t>str</a:t>
            </a:r>
            <a:r>
              <a:rPr lang="en-US" altLang="zh-CN" sz="1800" dirty="0">
                <a:latin typeface="微软雅黑" pitchFamily="34" charset="-122"/>
                <a:ea typeface="微软雅黑" pitchFamily="34" charset="-122"/>
              </a:rPr>
              <a:t> = expression;  </a:t>
            </a:r>
          </a:p>
        </p:txBody>
      </p:sp>
      <mc:AlternateContent xmlns:mc="http://schemas.openxmlformats.org/markup-compatibility/2006" xmlns:p14="http://schemas.microsoft.com/office/powerpoint/2010/main">
        <mc:Choice Requires="p14">
          <p:contentPart p14:bwMode="auto" r:id="rId3">
            <p14:nvContentPartPr>
              <p14:cNvPr id="10240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240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矩形 34"/>
          <p:cNvSpPr>
            <a:spLocks noChangeArrowheads="1"/>
          </p:cNvSpPr>
          <p:nvPr/>
        </p:nvSpPr>
        <p:spPr bwMode="auto">
          <a:xfrm>
            <a:off x="467544" y="195486"/>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result</a:t>
            </a:r>
            <a:r>
              <a:rPr lang="zh-CN" altLang="en-US" b="1"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endParaRPr>
          </a:p>
        </p:txBody>
      </p:sp>
      <p:sp>
        <p:nvSpPr>
          <p:cNvPr id="9" name="矩形 8"/>
          <p:cNvSpPr/>
          <p:nvPr/>
        </p:nvSpPr>
        <p:spPr>
          <a:xfrm>
            <a:off x="467544" y="771550"/>
            <a:ext cx="8459787" cy="4416594"/>
          </a:xfrm>
          <a:prstGeom prst="rect">
            <a:avLst/>
          </a:prstGeom>
        </p:spPr>
        <p:txBody>
          <a:bodyPr>
            <a:spAutoFit/>
          </a:bodyPr>
          <a:lstStyle/>
          <a:p>
            <a:pPr>
              <a:spcBef>
                <a:spcPts val="100"/>
              </a:spcBef>
              <a:defRPr/>
            </a:pPr>
            <a:r>
              <a:rPr lang="en-US" altLang="zh-CN" sz="1400" b="1" dirty="0">
                <a:latin typeface="+mj-lt"/>
              </a:rPr>
              <a:t>while (true){</a:t>
            </a:r>
          </a:p>
          <a:p>
            <a:pPr>
              <a:spcBef>
                <a:spcPts val="100"/>
              </a:spcBef>
              <a:defRPr/>
            </a:pPr>
            <a:r>
              <a:rPr lang="en-US" altLang="zh-CN" sz="1400" b="1" dirty="0">
                <a:latin typeface="+mj-lt"/>
              </a:rPr>
              <a:t>     </a:t>
            </a:r>
            <a:r>
              <a:rPr lang="en-US" altLang="zh-CN" sz="1400" b="1" dirty="0" err="1">
                <a:latin typeface="+mj-lt"/>
              </a:rPr>
              <a:t>lastOp</a:t>
            </a:r>
            <a:r>
              <a:rPr lang="en-US" altLang="zh-CN" sz="1400" b="1" dirty="0">
                <a:latin typeface="+mj-lt"/>
              </a:rPr>
              <a:t> = </a:t>
            </a:r>
            <a:r>
              <a:rPr lang="en-US" altLang="zh-CN" sz="1400" b="1" dirty="0" err="1">
                <a:latin typeface="+mj-lt"/>
              </a:rPr>
              <a:t>getOp</a:t>
            </a:r>
            <a:r>
              <a:rPr lang="en-US" altLang="zh-CN" sz="1400" b="1" dirty="0">
                <a:latin typeface="+mj-lt"/>
              </a:rPr>
              <a:t>(</a:t>
            </a:r>
            <a:r>
              <a:rPr lang="en-US" altLang="zh-CN" sz="1400" b="1" dirty="0" err="1">
                <a:latin typeface="+mj-lt"/>
              </a:rPr>
              <a:t>CurrentValue</a:t>
            </a:r>
            <a:r>
              <a:rPr lang="en-US" altLang="zh-CN" sz="1400" b="1" dirty="0">
                <a:latin typeface="+mj-lt"/>
              </a:rPr>
              <a:t>);</a:t>
            </a:r>
          </a:p>
          <a:p>
            <a:pPr>
              <a:spcBef>
                <a:spcPts val="100"/>
              </a:spcBef>
              <a:defRPr/>
            </a:pPr>
            <a:r>
              <a:rPr lang="en-US" altLang="zh-CN" sz="1400" b="1" dirty="0">
                <a:latin typeface="+mj-lt"/>
              </a:rPr>
              <a:t>     if (</a:t>
            </a:r>
            <a:r>
              <a:rPr lang="en-US" altLang="zh-CN" sz="1400" b="1" dirty="0" err="1">
                <a:latin typeface="+mj-lt"/>
              </a:rPr>
              <a:t>lastOp</a:t>
            </a:r>
            <a:r>
              <a:rPr lang="en-US" altLang="zh-CN" sz="1400" b="1" dirty="0">
                <a:latin typeface="+mj-lt"/>
              </a:rPr>
              <a:t> == EOL) break;</a:t>
            </a:r>
          </a:p>
          <a:p>
            <a:pPr>
              <a:spcBef>
                <a:spcPts val="100"/>
              </a:spcBef>
              <a:defRPr/>
            </a:pPr>
            <a:r>
              <a:rPr lang="en-US" altLang="zh-CN" sz="1400" b="1" dirty="0">
                <a:latin typeface="+mj-lt"/>
              </a:rPr>
              <a:t>         switch (</a:t>
            </a:r>
            <a:r>
              <a:rPr lang="en-US" altLang="zh-CN" sz="1400" b="1" dirty="0" err="1">
                <a:latin typeface="+mj-lt"/>
              </a:rPr>
              <a:t>lastOp</a:t>
            </a:r>
            <a:r>
              <a:rPr lang="en-US" altLang="zh-CN" sz="1400" b="1" dirty="0">
                <a:latin typeface="+mj-lt"/>
              </a:rPr>
              <a:t>)  {</a:t>
            </a:r>
          </a:p>
          <a:p>
            <a:pPr>
              <a:spcBef>
                <a:spcPts val="100"/>
              </a:spcBef>
              <a:defRPr/>
            </a:pPr>
            <a:r>
              <a:rPr lang="en-US" altLang="zh-CN" sz="1400" b="1" dirty="0">
                <a:latin typeface="+mj-lt"/>
              </a:rPr>
              <a:t>             case VALUE: </a:t>
            </a:r>
            <a:r>
              <a:rPr lang="en-US" altLang="zh-CN" sz="1400" b="1" dirty="0" err="1">
                <a:latin typeface="+mj-lt"/>
              </a:rPr>
              <a:t>dataStack.push</a:t>
            </a:r>
            <a:r>
              <a:rPr lang="en-US" altLang="zh-CN" sz="1400" b="1" dirty="0">
                <a:latin typeface="+mj-lt"/>
              </a:rPr>
              <a:t>(</a:t>
            </a:r>
            <a:r>
              <a:rPr lang="en-US" altLang="zh-CN" sz="1400" b="1" dirty="0" err="1">
                <a:latin typeface="+mj-lt"/>
              </a:rPr>
              <a:t>CurrentValue</a:t>
            </a:r>
            <a:r>
              <a:rPr lang="en-US" altLang="zh-CN" sz="1400" b="1" dirty="0">
                <a:latin typeface="+mj-lt"/>
              </a:rPr>
              <a:t>) ; break;</a:t>
            </a:r>
          </a:p>
          <a:p>
            <a:pPr>
              <a:spcBef>
                <a:spcPts val="100"/>
              </a:spcBef>
              <a:defRPr/>
            </a:pPr>
            <a:r>
              <a:rPr lang="en-US" altLang="zh-CN" sz="1400" b="1" dirty="0">
                <a:latin typeface="+mj-lt"/>
              </a:rPr>
              <a:t>             case CPAREN: </a:t>
            </a:r>
          </a:p>
          <a:p>
            <a:pPr>
              <a:spcBef>
                <a:spcPts val="100"/>
              </a:spcBef>
              <a:defRPr/>
            </a:pPr>
            <a:r>
              <a:rPr lang="en-US" altLang="zh-CN" sz="1400" b="1" dirty="0">
                <a:latin typeface="+mj-lt"/>
              </a:rPr>
              <a:t>                  while( !</a:t>
            </a:r>
            <a:r>
              <a:rPr lang="en-US" altLang="zh-CN" sz="1400" b="1" dirty="0" err="1">
                <a:latin typeface="+mj-lt"/>
              </a:rPr>
              <a:t>opStack.isEmpty</a:t>
            </a:r>
            <a:r>
              <a:rPr lang="en-US" altLang="zh-CN" sz="1400" b="1" dirty="0">
                <a:latin typeface="+mj-lt"/>
              </a:rPr>
              <a:t>() &amp;&amp; (</a:t>
            </a:r>
            <a:r>
              <a:rPr lang="en-US" altLang="zh-CN" sz="1400" b="1" dirty="0" err="1">
                <a:latin typeface="+mj-lt"/>
              </a:rPr>
              <a:t>topOp</a:t>
            </a:r>
            <a:r>
              <a:rPr lang="en-US" altLang="zh-CN" sz="1400" b="1" dirty="0">
                <a:latin typeface="+mj-lt"/>
              </a:rPr>
              <a:t> = opStack.pop())  != OPAREN ) </a:t>
            </a:r>
          </a:p>
          <a:p>
            <a:pPr>
              <a:spcBef>
                <a:spcPts val="100"/>
              </a:spcBef>
              <a:defRPr/>
            </a:pPr>
            <a:r>
              <a:rPr lang="en-US" altLang="zh-CN" sz="1400" b="1" dirty="0">
                <a:latin typeface="+mj-lt"/>
              </a:rPr>
              <a:t>                         </a:t>
            </a:r>
            <a:r>
              <a:rPr lang="en-US" altLang="zh-CN" sz="1400" b="1" dirty="0" err="1">
                <a:latin typeface="+mj-lt"/>
              </a:rPr>
              <a:t>BinaryOp</a:t>
            </a:r>
            <a:r>
              <a:rPr lang="en-US" altLang="zh-CN" sz="1400" b="1" dirty="0">
                <a:latin typeface="+mj-lt"/>
              </a:rPr>
              <a:t>(</a:t>
            </a:r>
            <a:r>
              <a:rPr lang="en-US" altLang="zh-CN" sz="1400" b="1" dirty="0" err="1">
                <a:latin typeface="+mj-lt"/>
              </a:rPr>
              <a:t>topOp</a:t>
            </a:r>
            <a:r>
              <a:rPr lang="en-US" altLang="zh-CN" sz="1400" b="1" dirty="0">
                <a:latin typeface="+mj-lt"/>
              </a:rPr>
              <a:t>, </a:t>
            </a:r>
            <a:r>
              <a:rPr lang="en-US" altLang="zh-CN" sz="1400" b="1" dirty="0" err="1">
                <a:latin typeface="+mj-lt"/>
              </a:rPr>
              <a:t>dataStack</a:t>
            </a:r>
            <a:r>
              <a:rPr lang="en-US" altLang="zh-CN" sz="1400" b="1" dirty="0">
                <a:latin typeface="+mj-lt"/>
              </a:rPr>
              <a:t>);</a:t>
            </a:r>
          </a:p>
          <a:p>
            <a:pPr>
              <a:spcBef>
                <a:spcPts val="100"/>
              </a:spcBef>
              <a:defRPr/>
            </a:pPr>
            <a:r>
              <a:rPr lang="en-US" altLang="zh-CN" sz="1400" b="1" dirty="0">
                <a:latin typeface="+mj-lt"/>
              </a:rPr>
              <a:t>                  if ( </a:t>
            </a:r>
            <a:r>
              <a:rPr lang="en-US" altLang="zh-CN" sz="1400" b="1" dirty="0" err="1">
                <a:latin typeface="+mj-lt"/>
              </a:rPr>
              <a:t>topOp</a:t>
            </a:r>
            <a:r>
              <a:rPr lang="en-US" altLang="zh-CN" sz="1400" b="1" dirty="0">
                <a:latin typeface="+mj-lt"/>
              </a:rPr>
              <a:t>  != OPAREN)  </a:t>
            </a:r>
            <a:r>
              <a:rPr lang="en-US" altLang="zh-CN" sz="1400" b="1" dirty="0" err="1">
                <a:latin typeface="+mj-lt"/>
              </a:rPr>
              <a:t>cerr</a:t>
            </a:r>
            <a:r>
              <a:rPr lang="en-US" altLang="zh-CN" sz="1400" b="1" dirty="0">
                <a:latin typeface="+mj-lt"/>
              </a:rPr>
              <a:t> &lt;&lt; "</a:t>
            </a:r>
            <a:r>
              <a:rPr lang="zh-CN" altLang="en-US" sz="1400" b="1" dirty="0">
                <a:latin typeface="+mj-lt"/>
              </a:rPr>
              <a:t>缺左括号</a:t>
            </a:r>
            <a:r>
              <a:rPr lang="en-US" altLang="zh-CN" sz="1400" b="1" dirty="0">
                <a:latin typeface="+mj-lt"/>
              </a:rPr>
              <a:t>!" &lt;&lt; </a:t>
            </a:r>
            <a:r>
              <a:rPr lang="en-US" altLang="zh-CN" sz="1400" b="1" dirty="0" err="1">
                <a:latin typeface="+mj-lt"/>
              </a:rPr>
              <a:t>endl</a:t>
            </a:r>
            <a:r>
              <a:rPr lang="en-US" altLang="zh-CN" sz="1400" b="1" dirty="0">
                <a:latin typeface="+mj-lt"/>
              </a:rPr>
              <a:t>;</a:t>
            </a:r>
          </a:p>
          <a:p>
            <a:pPr>
              <a:spcBef>
                <a:spcPts val="100"/>
              </a:spcBef>
              <a:defRPr/>
            </a:pPr>
            <a:r>
              <a:rPr lang="en-US" altLang="zh-CN" sz="1400" b="1" dirty="0">
                <a:latin typeface="+mj-lt"/>
              </a:rPr>
              <a:t>                  break;           </a:t>
            </a:r>
          </a:p>
          <a:p>
            <a:pPr>
              <a:spcBef>
                <a:spcPts val="100"/>
              </a:spcBef>
              <a:defRPr/>
            </a:pPr>
            <a:r>
              <a:rPr lang="en-US" altLang="zh-CN" sz="1400" b="1" dirty="0">
                <a:latin typeface="+mj-lt"/>
              </a:rPr>
              <a:t>             case OPAREN:   case EXP: </a:t>
            </a:r>
            <a:r>
              <a:rPr lang="en-US" altLang="zh-CN" sz="1400" b="1" dirty="0" err="1">
                <a:latin typeface="+mj-lt"/>
              </a:rPr>
              <a:t>opStack.push</a:t>
            </a:r>
            <a:r>
              <a:rPr lang="en-US" altLang="zh-CN" sz="1400" b="1" dirty="0">
                <a:latin typeface="+mj-lt"/>
              </a:rPr>
              <a:t>(</a:t>
            </a:r>
            <a:r>
              <a:rPr lang="en-US" altLang="zh-CN" sz="1400" b="1" dirty="0" err="1">
                <a:latin typeface="+mj-lt"/>
              </a:rPr>
              <a:t>lastOp</a:t>
            </a:r>
            <a:r>
              <a:rPr lang="en-US" altLang="zh-CN" sz="1400" b="1" dirty="0">
                <a:latin typeface="+mj-lt"/>
              </a:rPr>
              <a:t>); break;</a:t>
            </a:r>
          </a:p>
          <a:p>
            <a:pPr>
              <a:spcBef>
                <a:spcPts val="100"/>
              </a:spcBef>
              <a:defRPr/>
            </a:pPr>
            <a:r>
              <a:rPr lang="en-US" altLang="zh-CN" sz="1400" b="1" dirty="0">
                <a:latin typeface="+mj-lt"/>
              </a:rPr>
              <a:t>             case </a:t>
            </a:r>
            <a:r>
              <a:rPr lang="en-US" altLang="zh-CN" sz="1400" b="1" dirty="0" err="1">
                <a:latin typeface="+mj-lt"/>
              </a:rPr>
              <a:t>MULTI:case</a:t>
            </a:r>
            <a:r>
              <a:rPr lang="en-US" altLang="zh-CN" sz="1400" b="1" dirty="0">
                <a:latin typeface="+mj-lt"/>
              </a:rPr>
              <a:t> DIV: </a:t>
            </a:r>
          </a:p>
          <a:p>
            <a:pPr>
              <a:spcBef>
                <a:spcPts val="100"/>
              </a:spcBef>
              <a:defRPr/>
            </a:pPr>
            <a:r>
              <a:rPr lang="en-US" altLang="zh-CN" sz="1400" b="1" dirty="0">
                <a:latin typeface="+mj-lt"/>
              </a:rPr>
              <a:t>                  while ( !</a:t>
            </a:r>
            <a:r>
              <a:rPr lang="en-US" altLang="zh-CN" sz="1400" b="1" dirty="0" err="1">
                <a:latin typeface="+mj-lt"/>
              </a:rPr>
              <a:t>opStack.isEmpty</a:t>
            </a:r>
            <a:r>
              <a:rPr lang="en-US" altLang="zh-CN" sz="1400" b="1" dirty="0">
                <a:latin typeface="+mj-lt"/>
              </a:rPr>
              <a:t>() &amp;&amp; </a:t>
            </a:r>
            <a:r>
              <a:rPr lang="en-US" altLang="zh-CN" sz="1400" b="1" dirty="0" err="1">
                <a:latin typeface="+mj-lt"/>
              </a:rPr>
              <a:t>opStack.top</a:t>
            </a:r>
            <a:r>
              <a:rPr lang="en-US" altLang="zh-CN" sz="1400" b="1" dirty="0">
                <a:latin typeface="+mj-lt"/>
              </a:rPr>
              <a:t>() &gt;= MULTI)   </a:t>
            </a:r>
            <a:r>
              <a:rPr lang="en-US" altLang="zh-CN" sz="1400" b="1" dirty="0" err="1">
                <a:latin typeface="+mj-lt"/>
              </a:rPr>
              <a:t>BinaryOp</a:t>
            </a:r>
            <a:r>
              <a:rPr lang="en-US" altLang="zh-CN" sz="1400" b="1" dirty="0">
                <a:latin typeface="+mj-lt"/>
              </a:rPr>
              <a:t>(opStack.pop(), </a:t>
            </a:r>
            <a:r>
              <a:rPr lang="en-US" altLang="zh-CN" sz="1400" b="1" dirty="0" err="1">
                <a:latin typeface="+mj-lt"/>
              </a:rPr>
              <a:t>dataStack</a:t>
            </a:r>
            <a:r>
              <a:rPr lang="en-US" altLang="zh-CN" sz="1400" b="1" dirty="0">
                <a:latin typeface="+mj-lt"/>
              </a:rPr>
              <a:t>);</a:t>
            </a:r>
          </a:p>
          <a:p>
            <a:pPr>
              <a:spcBef>
                <a:spcPts val="100"/>
              </a:spcBef>
              <a:defRPr/>
            </a:pPr>
            <a:r>
              <a:rPr lang="en-US" altLang="zh-CN" sz="1400" b="1" dirty="0">
                <a:latin typeface="+mj-lt"/>
              </a:rPr>
              <a:t>                  </a:t>
            </a:r>
            <a:r>
              <a:rPr lang="en-US" altLang="zh-CN" sz="1400" b="1" dirty="0" err="1">
                <a:latin typeface="+mj-lt"/>
              </a:rPr>
              <a:t>opStack.push</a:t>
            </a:r>
            <a:r>
              <a:rPr lang="en-US" altLang="zh-CN" sz="1400" b="1" dirty="0">
                <a:latin typeface="+mj-lt"/>
              </a:rPr>
              <a:t>(</a:t>
            </a:r>
            <a:r>
              <a:rPr lang="en-US" altLang="zh-CN" sz="1400" b="1" dirty="0" err="1">
                <a:latin typeface="+mj-lt"/>
              </a:rPr>
              <a:t>lastOp</a:t>
            </a:r>
            <a:r>
              <a:rPr lang="en-US" altLang="zh-CN" sz="1400" b="1" dirty="0">
                <a:latin typeface="+mj-lt"/>
              </a:rPr>
              <a:t>);	  break;</a:t>
            </a:r>
          </a:p>
          <a:p>
            <a:pPr>
              <a:spcBef>
                <a:spcPts val="100"/>
              </a:spcBef>
              <a:defRPr/>
            </a:pPr>
            <a:r>
              <a:rPr lang="en-US" altLang="zh-CN" sz="1400" b="1" dirty="0">
                <a:latin typeface="+mj-lt"/>
              </a:rPr>
              <a:t>             case </a:t>
            </a:r>
            <a:r>
              <a:rPr lang="en-US" altLang="zh-CN" sz="1400" b="1" dirty="0" err="1">
                <a:latin typeface="+mj-lt"/>
              </a:rPr>
              <a:t>ADD:case</a:t>
            </a:r>
            <a:r>
              <a:rPr lang="en-US" altLang="zh-CN" sz="1400" b="1" dirty="0">
                <a:latin typeface="+mj-lt"/>
              </a:rPr>
              <a:t> SUB:</a:t>
            </a:r>
          </a:p>
          <a:p>
            <a:pPr>
              <a:spcBef>
                <a:spcPts val="100"/>
              </a:spcBef>
              <a:defRPr/>
            </a:pPr>
            <a:r>
              <a:rPr lang="en-US" altLang="zh-CN" sz="1400" b="1" dirty="0">
                <a:latin typeface="+mj-lt"/>
              </a:rPr>
              <a:t>                  while ( !</a:t>
            </a:r>
            <a:r>
              <a:rPr lang="en-US" altLang="zh-CN" sz="1400" b="1" dirty="0" err="1">
                <a:latin typeface="+mj-lt"/>
              </a:rPr>
              <a:t>opStack.isEmpty</a:t>
            </a:r>
            <a:r>
              <a:rPr lang="en-US" altLang="zh-CN" sz="1400" b="1" dirty="0">
                <a:latin typeface="+mj-lt"/>
              </a:rPr>
              <a:t>() &amp;&amp; </a:t>
            </a:r>
            <a:r>
              <a:rPr lang="en-US" altLang="zh-CN" sz="1400" b="1" dirty="0" err="1">
                <a:latin typeface="+mj-lt"/>
              </a:rPr>
              <a:t>opStack.top</a:t>
            </a:r>
            <a:r>
              <a:rPr lang="en-US" altLang="zh-CN" sz="1400" b="1" dirty="0">
                <a:latin typeface="+mj-lt"/>
              </a:rPr>
              <a:t>() != OPAREN )   </a:t>
            </a:r>
            <a:r>
              <a:rPr lang="en-US" altLang="zh-CN" sz="1400" b="1" dirty="0" err="1">
                <a:latin typeface="+mj-lt"/>
              </a:rPr>
              <a:t>BinaryOp</a:t>
            </a:r>
            <a:r>
              <a:rPr lang="en-US" altLang="zh-CN" sz="1400" b="1" dirty="0">
                <a:latin typeface="+mj-lt"/>
              </a:rPr>
              <a:t>(opStack.pop(), </a:t>
            </a:r>
            <a:r>
              <a:rPr lang="en-US" altLang="zh-CN" sz="1400" b="1" dirty="0" err="1">
                <a:latin typeface="+mj-lt"/>
              </a:rPr>
              <a:t>dataStack</a:t>
            </a:r>
            <a:r>
              <a:rPr lang="en-US" altLang="zh-CN" sz="1400" b="1" dirty="0">
                <a:latin typeface="+mj-lt"/>
              </a:rPr>
              <a:t> );</a:t>
            </a:r>
          </a:p>
          <a:p>
            <a:pPr>
              <a:spcBef>
                <a:spcPts val="100"/>
              </a:spcBef>
              <a:defRPr/>
            </a:pPr>
            <a:r>
              <a:rPr lang="en-US" altLang="zh-CN" sz="1400" b="1" dirty="0">
                <a:latin typeface="+mj-lt"/>
              </a:rPr>
              <a:t>                 </a:t>
            </a:r>
            <a:r>
              <a:rPr lang="en-US" altLang="zh-CN" sz="1400" b="1" dirty="0" err="1">
                <a:latin typeface="+mj-lt"/>
              </a:rPr>
              <a:t>opStack.push</a:t>
            </a:r>
            <a:r>
              <a:rPr lang="en-US" altLang="zh-CN" sz="1400" b="1" dirty="0">
                <a:latin typeface="+mj-lt"/>
              </a:rPr>
              <a:t>(</a:t>
            </a:r>
            <a:r>
              <a:rPr lang="en-US" altLang="zh-CN" sz="1400" b="1" dirty="0" err="1">
                <a:latin typeface="+mj-lt"/>
              </a:rPr>
              <a:t>lastOp</a:t>
            </a:r>
            <a:r>
              <a:rPr lang="en-US" altLang="zh-CN" sz="1400" b="1" dirty="0">
                <a:latin typeface="+mj-lt"/>
              </a:rPr>
              <a:t>);</a:t>
            </a:r>
          </a:p>
          <a:p>
            <a:pPr>
              <a:spcBef>
                <a:spcPts val="100"/>
              </a:spcBef>
              <a:defRPr/>
            </a:pPr>
            <a:r>
              <a:rPr lang="en-US" altLang="zh-CN" sz="1400" b="1" dirty="0">
                <a:latin typeface="+mj-lt"/>
              </a:rPr>
              <a:t>        } </a:t>
            </a:r>
          </a:p>
          <a:p>
            <a:pPr>
              <a:spcBef>
                <a:spcPts val="100"/>
              </a:spcBef>
              <a:defRPr/>
            </a:pPr>
            <a:r>
              <a:rPr lang="en-US" altLang="zh-CN" sz="1400" b="1" dirty="0">
                <a:latin typeface="+mj-lt"/>
              </a:rPr>
              <a:t> } </a:t>
            </a:r>
          </a:p>
        </p:txBody>
      </p:sp>
      <mc:AlternateContent xmlns:mc="http://schemas.openxmlformats.org/markup-compatibility/2006" xmlns:p14="http://schemas.microsoft.com/office/powerpoint/2010/main">
        <mc:Choice Requires="p14">
          <p:contentPart p14:bwMode="auto" r:id="rId3">
            <p14:nvContentPartPr>
              <p14:cNvPr id="10342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342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result</a:t>
            </a:r>
            <a:r>
              <a:rPr lang="zh-CN" altLang="en-US" b="1"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endParaRPr>
          </a:p>
        </p:txBody>
      </p:sp>
      <p:sp>
        <p:nvSpPr>
          <p:cNvPr id="104453" name="矩形 8"/>
          <p:cNvSpPr>
            <a:spLocks noChangeArrowheads="1"/>
          </p:cNvSpPr>
          <p:nvPr/>
        </p:nvSpPr>
        <p:spPr bwMode="auto">
          <a:xfrm>
            <a:off x="899592" y="1131590"/>
            <a:ext cx="4752975" cy="3872855"/>
          </a:xfrm>
          <a:prstGeom prst="rect">
            <a:avLst/>
          </a:prstGeom>
          <a:noFill/>
          <a:ln w="9525">
            <a:noFill/>
            <a:miter lim="800000"/>
            <a:headEnd/>
            <a:tailEnd/>
          </a:ln>
        </p:spPr>
        <p:txBody>
          <a:bodyPr>
            <a:spAutoFit/>
          </a:bodyPr>
          <a:lstStyle/>
          <a:p>
            <a:pPr>
              <a:spcBef>
                <a:spcPts val="200"/>
              </a:spcBef>
            </a:pPr>
            <a:r>
              <a:rPr lang="en-US" altLang="zh-CN" sz="1600" dirty="0">
                <a:latin typeface="微软雅黑" pitchFamily="34" charset="-122"/>
                <a:ea typeface="微软雅黑" pitchFamily="34" charset="-122"/>
              </a:rPr>
              <a:t>    while (!</a:t>
            </a:r>
            <a:r>
              <a:rPr lang="en-US" altLang="zh-CN" sz="1600" dirty="0" err="1">
                <a:latin typeface="微软雅黑" pitchFamily="34" charset="-122"/>
                <a:ea typeface="微软雅黑" pitchFamily="34" charset="-122"/>
              </a:rPr>
              <a:t>opStack.isEmpty</a:t>
            </a:r>
            <a:r>
              <a:rPr lang="en-US" altLang="zh-CN" sz="1600" dirty="0">
                <a:latin typeface="微软雅黑" pitchFamily="34" charset="-122"/>
                <a:ea typeface="微软雅黑" pitchFamily="34" charset="-122"/>
              </a:rPr>
              <a:t>()) </a:t>
            </a:r>
          </a:p>
          <a:p>
            <a:pPr>
              <a:spcBef>
                <a:spcPts val="200"/>
              </a:spcBef>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BinaryOp</a:t>
            </a:r>
            <a:r>
              <a:rPr lang="en-US" altLang="zh-CN" sz="1600" dirty="0">
                <a:latin typeface="微软雅黑" pitchFamily="34" charset="-122"/>
                <a:ea typeface="微软雅黑" pitchFamily="34" charset="-122"/>
              </a:rPr>
              <a:t>(opStack.pop(),</a:t>
            </a:r>
            <a:r>
              <a:rPr lang="en-US" altLang="zh-CN" sz="1600" dirty="0" err="1">
                <a:latin typeface="微软雅黑" pitchFamily="34" charset="-122"/>
                <a:ea typeface="微软雅黑" pitchFamily="34" charset="-122"/>
              </a:rPr>
              <a:t>dataStack</a:t>
            </a:r>
            <a:r>
              <a:rPr lang="en-US" altLang="zh-CN" sz="1600" dirty="0">
                <a:latin typeface="微软雅黑" pitchFamily="34" charset="-122"/>
                <a:ea typeface="微软雅黑" pitchFamily="34" charset="-122"/>
              </a:rPr>
              <a:t>);</a:t>
            </a:r>
          </a:p>
          <a:p>
            <a:pPr>
              <a:spcBef>
                <a:spcPts val="200"/>
              </a:spcBef>
            </a:pPr>
            <a:r>
              <a:rPr lang="en-US" altLang="zh-CN" sz="1600" dirty="0">
                <a:latin typeface="微软雅黑" pitchFamily="34" charset="-122"/>
                <a:ea typeface="微软雅黑" pitchFamily="34" charset="-122"/>
              </a:rPr>
              <a:t>    if (</a:t>
            </a:r>
            <a:r>
              <a:rPr lang="en-US" altLang="zh-CN" sz="1600" dirty="0" err="1">
                <a:latin typeface="微软雅黑" pitchFamily="34" charset="-122"/>
                <a:ea typeface="微软雅黑" pitchFamily="34" charset="-122"/>
              </a:rPr>
              <a:t>dataStack.isEmpty</a:t>
            </a:r>
            <a:r>
              <a:rPr lang="en-US" altLang="zh-CN" sz="1600" dirty="0">
                <a:latin typeface="微软雅黑" pitchFamily="34" charset="-122"/>
                <a:ea typeface="微软雅黑" pitchFamily="34" charset="-122"/>
              </a:rPr>
              <a:t>())    {</a:t>
            </a:r>
          </a:p>
          <a:p>
            <a:pPr>
              <a:spcBef>
                <a:spcPts val="200"/>
              </a:spcBef>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cout</a:t>
            </a:r>
            <a:r>
              <a:rPr lang="en-US" altLang="zh-CN" sz="1600" dirty="0">
                <a:latin typeface="微软雅黑" pitchFamily="34" charset="-122"/>
                <a:ea typeface="微软雅黑" pitchFamily="34" charset="-122"/>
              </a:rPr>
              <a:t>  &lt;&lt; "</a:t>
            </a:r>
            <a:r>
              <a:rPr lang="zh-CN" altLang="en-US" sz="1600" dirty="0">
                <a:latin typeface="微软雅黑" pitchFamily="34" charset="-122"/>
                <a:ea typeface="微软雅黑" pitchFamily="34" charset="-122"/>
              </a:rPr>
              <a:t>无结果</a:t>
            </a:r>
            <a:r>
              <a:rPr lang="en-US" altLang="zh-CN" sz="1600" dirty="0">
                <a:latin typeface="微软雅黑" pitchFamily="34" charset="-122"/>
                <a:ea typeface="微软雅黑" pitchFamily="34" charset="-122"/>
              </a:rPr>
              <a:t>\n";   </a:t>
            </a:r>
          </a:p>
          <a:p>
            <a:pPr>
              <a:spcBef>
                <a:spcPts val="200"/>
              </a:spcBef>
            </a:pPr>
            <a:r>
              <a:rPr lang="en-US" altLang="zh-CN" sz="1600" dirty="0">
                <a:latin typeface="微软雅黑" pitchFamily="34" charset="-122"/>
                <a:ea typeface="微软雅黑" pitchFamily="34" charset="-122"/>
              </a:rPr>
              <a:t>             return 0;</a:t>
            </a:r>
          </a:p>
          <a:p>
            <a:pPr>
              <a:spcBef>
                <a:spcPts val="200"/>
              </a:spcBef>
            </a:pPr>
            <a:r>
              <a:rPr lang="en-US" altLang="zh-CN" sz="1600" dirty="0">
                <a:latin typeface="微软雅黑" pitchFamily="34" charset="-122"/>
                <a:ea typeface="微软雅黑" pitchFamily="34" charset="-122"/>
              </a:rPr>
              <a:t>      }</a:t>
            </a:r>
          </a:p>
          <a:p>
            <a:pPr>
              <a:spcBef>
                <a:spcPts val="200"/>
              </a:spcBef>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result_value</a:t>
            </a:r>
            <a:r>
              <a:rPr lang="en-US" altLang="zh-CN" sz="1600" dirty="0">
                <a:latin typeface="微软雅黑" pitchFamily="34" charset="-122"/>
                <a:ea typeface="微软雅黑" pitchFamily="34" charset="-122"/>
              </a:rPr>
              <a:t> = dataStack.pop();</a:t>
            </a:r>
          </a:p>
          <a:p>
            <a:pPr>
              <a:spcBef>
                <a:spcPts val="200"/>
              </a:spcBef>
            </a:pPr>
            <a:r>
              <a:rPr lang="en-US" altLang="zh-CN" sz="1600" dirty="0">
                <a:latin typeface="微软雅黑" pitchFamily="34" charset="-122"/>
                <a:ea typeface="微软雅黑" pitchFamily="34" charset="-122"/>
              </a:rPr>
              <a:t>      if (!</a:t>
            </a:r>
            <a:r>
              <a:rPr lang="en-US" altLang="zh-CN" sz="1600" dirty="0" err="1">
                <a:latin typeface="微软雅黑" pitchFamily="34" charset="-122"/>
                <a:ea typeface="微软雅黑" pitchFamily="34" charset="-122"/>
              </a:rPr>
              <a:t>dataStack.isEmpty</a:t>
            </a:r>
            <a:r>
              <a:rPr lang="en-US" altLang="zh-CN" sz="1600" dirty="0">
                <a:latin typeface="微软雅黑" pitchFamily="34" charset="-122"/>
                <a:ea typeface="微软雅黑" pitchFamily="34" charset="-122"/>
              </a:rPr>
              <a:t>())      {</a:t>
            </a:r>
          </a:p>
          <a:p>
            <a:pPr>
              <a:spcBef>
                <a:spcPts val="200"/>
              </a:spcBef>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cout</a:t>
            </a:r>
            <a:r>
              <a:rPr lang="en-US" altLang="zh-CN" sz="1600" dirty="0">
                <a:latin typeface="微软雅黑" pitchFamily="34" charset="-122"/>
                <a:ea typeface="微软雅黑" pitchFamily="34" charset="-122"/>
              </a:rPr>
              <a:t>  &lt;&lt; "</a:t>
            </a:r>
            <a:r>
              <a:rPr lang="zh-CN" altLang="en-US" sz="1600" dirty="0">
                <a:latin typeface="微软雅黑" pitchFamily="34" charset="-122"/>
                <a:ea typeface="微软雅黑" pitchFamily="34" charset="-122"/>
              </a:rPr>
              <a:t>缺操作符</a:t>
            </a:r>
            <a:r>
              <a:rPr lang="en-US" altLang="zh-CN" sz="1600" dirty="0">
                <a:latin typeface="微软雅黑" pitchFamily="34" charset="-122"/>
                <a:ea typeface="微软雅黑" pitchFamily="34" charset="-122"/>
              </a:rPr>
              <a:t>"; </a:t>
            </a:r>
          </a:p>
          <a:p>
            <a:pPr>
              <a:spcBef>
                <a:spcPts val="200"/>
              </a:spcBef>
            </a:pPr>
            <a:r>
              <a:rPr lang="en-US" altLang="zh-CN" sz="1600" dirty="0">
                <a:latin typeface="微软雅黑" pitchFamily="34" charset="-122"/>
                <a:ea typeface="微软雅黑" pitchFamily="34" charset="-122"/>
              </a:rPr>
              <a:t>             return 0; </a:t>
            </a:r>
          </a:p>
          <a:p>
            <a:pPr>
              <a:spcBef>
                <a:spcPts val="200"/>
              </a:spcBef>
            </a:pPr>
            <a:r>
              <a:rPr lang="en-US" altLang="zh-CN" sz="1600" dirty="0">
                <a:latin typeface="微软雅黑" pitchFamily="34" charset="-122"/>
                <a:ea typeface="微软雅黑" pitchFamily="34" charset="-122"/>
              </a:rPr>
              <a:t>      }</a:t>
            </a:r>
          </a:p>
          <a:p>
            <a:pPr>
              <a:spcBef>
                <a:spcPts val="200"/>
              </a:spcBef>
            </a:pPr>
            <a:r>
              <a:rPr lang="en-US" altLang="zh-CN" sz="1600" dirty="0">
                <a:latin typeface="微软雅黑" pitchFamily="34" charset="-122"/>
                <a:ea typeface="微软雅黑" pitchFamily="34" charset="-122"/>
              </a:rPr>
              <a:t>       expression = </a:t>
            </a:r>
            <a:r>
              <a:rPr lang="en-US" altLang="zh-CN" sz="1600" dirty="0" err="1">
                <a:latin typeface="微软雅黑" pitchFamily="34" charset="-122"/>
                <a:ea typeface="微软雅黑" pitchFamily="34" charset="-122"/>
              </a:rPr>
              <a:t>str</a:t>
            </a:r>
            <a:r>
              <a:rPr lang="en-US" altLang="zh-CN" sz="1600" dirty="0">
                <a:latin typeface="微软雅黑" pitchFamily="34" charset="-122"/>
                <a:ea typeface="微软雅黑" pitchFamily="34" charset="-122"/>
              </a:rPr>
              <a:t>;</a:t>
            </a:r>
          </a:p>
          <a:p>
            <a:pPr>
              <a:spcBef>
                <a:spcPts val="200"/>
              </a:spcBef>
            </a:pPr>
            <a:r>
              <a:rPr lang="en-US" altLang="zh-CN" sz="1600" dirty="0">
                <a:latin typeface="微软雅黑" pitchFamily="34" charset="-122"/>
                <a:ea typeface="微软雅黑" pitchFamily="34" charset="-122"/>
              </a:rPr>
              <a:t>      return </a:t>
            </a:r>
            <a:r>
              <a:rPr lang="en-US" altLang="zh-CN" sz="1600" dirty="0" err="1">
                <a:latin typeface="微软雅黑" pitchFamily="34" charset="-122"/>
                <a:ea typeface="微软雅黑" pitchFamily="34" charset="-122"/>
              </a:rPr>
              <a:t>result_value</a:t>
            </a:r>
            <a:r>
              <a:rPr lang="en-US" altLang="zh-CN" sz="1600" dirty="0">
                <a:latin typeface="微软雅黑" pitchFamily="34" charset="-122"/>
                <a:ea typeface="微软雅黑" pitchFamily="34" charset="-122"/>
              </a:rPr>
              <a:t> ;</a:t>
            </a:r>
          </a:p>
          <a:p>
            <a:pPr>
              <a:spcBef>
                <a:spcPts val="200"/>
              </a:spcBef>
            </a:pPr>
            <a:r>
              <a:rPr lang="en-US" altLang="zh-CN" sz="1600" dirty="0">
                <a:latin typeface="微软雅黑" pitchFamily="34" charset="-122"/>
                <a:ea typeface="微软雅黑" pitchFamily="34" charset="-122"/>
              </a:rPr>
              <a:t>}</a:t>
            </a:r>
          </a:p>
        </p:txBody>
      </p:sp>
      <mc:AlternateContent xmlns:mc="http://schemas.openxmlformats.org/markup-compatibility/2006" xmlns:p14="http://schemas.microsoft.com/office/powerpoint/2010/main">
        <mc:Choice Requires="p14">
          <p:contentPart p14:bwMode="auto" r:id="rId3">
            <p14:nvContentPartPr>
              <p14:cNvPr id="10445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445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矩形 34"/>
          <p:cNvSpPr>
            <a:spLocks noChangeArrowheads="1"/>
          </p:cNvSpPr>
          <p:nvPr/>
        </p:nvSpPr>
        <p:spPr bwMode="auto">
          <a:xfrm>
            <a:off x="755576" y="411510"/>
            <a:ext cx="448786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BinaryOp</a:t>
            </a:r>
            <a:r>
              <a:rPr lang="zh-CN" altLang="en-US" b="1"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endParaRPr>
          </a:p>
        </p:txBody>
      </p:sp>
      <p:sp>
        <p:nvSpPr>
          <p:cNvPr id="9" name="矩形 8"/>
          <p:cNvSpPr/>
          <p:nvPr/>
        </p:nvSpPr>
        <p:spPr>
          <a:xfrm>
            <a:off x="755650" y="1058863"/>
            <a:ext cx="7416800" cy="3756025"/>
          </a:xfrm>
          <a:prstGeom prst="rect">
            <a:avLst/>
          </a:prstGeom>
        </p:spPr>
        <p:txBody>
          <a:bodyPr>
            <a:spAutoFit/>
          </a:bodyPr>
          <a:lstStyle/>
          <a:p>
            <a:pPr marL="609600" indent="-609600">
              <a:defRPr/>
            </a:pPr>
            <a:r>
              <a:rPr lang="en-US" altLang="zh-CN" sz="1400" b="1" dirty="0"/>
              <a:t>void calc::</a:t>
            </a:r>
            <a:r>
              <a:rPr lang="en-US" altLang="zh-CN" sz="1400" b="1" dirty="0" err="1"/>
              <a:t>BinaryOp</a:t>
            </a:r>
            <a:r>
              <a:rPr lang="en-US" altLang="zh-CN" sz="1400" b="1" dirty="0"/>
              <a:t>( token op,   </a:t>
            </a:r>
            <a:r>
              <a:rPr lang="en-US" altLang="zh-CN" sz="1400" b="1" dirty="0" err="1"/>
              <a:t>seqStack</a:t>
            </a:r>
            <a:r>
              <a:rPr lang="en-US" altLang="zh-CN" sz="1400" b="1" dirty="0"/>
              <a:t>&lt;</a:t>
            </a:r>
            <a:r>
              <a:rPr lang="en-US" altLang="zh-CN" sz="1400" b="1" dirty="0" err="1"/>
              <a:t>int</a:t>
            </a:r>
            <a:r>
              <a:rPr lang="en-US" altLang="zh-CN" sz="1400" b="1" dirty="0"/>
              <a:t>&gt; &amp;</a:t>
            </a:r>
            <a:r>
              <a:rPr lang="en-US" altLang="zh-CN" sz="1400" b="1" dirty="0" err="1"/>
              <a:t>dataStack</a:t>
            </a:r>
            <a:r>
              <a:rPr lang="en-US" altLang="zh-CN" sz="1400" b="1" dirty="0"/>
              <a:t>)</a:t>
            </a:r>
          </a:p>
          <a:p>
            <a:pPr marL="609600" indent="-609600">
              <a:defRPr/>
            </a:pPr>
            <a:r>
              <a:rPr lang="en-US" altLang="zh-CN" sz="1400" b="1" dirty="0"/>
              <a:t>{</a:t>
            </a:r>
          </a:p>
          <a:p>
            <a:pPr marL="609600" indent="-609600">
              <a:defRPr/>
            </a:pPr>
            <a:r>
              <a:rPr lang="en-US" altLang="zh-CN" sz="1400" b="1" dirty="0"/>
              <a:t>    </a:t>
            </a:r>
            <a:r>
              <a:rPr lang="en-US" altLang="zh-CN" sz="1400" b="1" dirty="0" err="1"/>
              <a:t>int</a:t>
            </a:r>
            <a:r>
              <a:rPr lang="en-US" altLang="zh-CN" sz="1400" b="1" dirty="0"/>
              <a:t> num1, num2;</a:t>
            </a:r>
          </a:p>
          <a:p>
            <a:pPr marL="609600" indent="-609600">
              <a:defRPr/>
            </a:pPr>
            <a:r>
              <a:rPr lang="en-US" altLang="zh-CN" sz="1400" b="1" dirty="0"/>
              <a:t>    if ( </a:t>
            </a:r>
            <a:r>
              <a:rPr lang="en-US" altLang="zh-CN" sz="1400" b="1" dirty="0" err="1"/>
              <a:t>dataStack.isEmpty</a:t>
            </a:r>
            <a:r>
              <a:rPr lang="en-US" altLang="zh-CN" sz="1400" b="1" dirty="0"/>
              <a:t>())</a:t>
            </a:r>
          </a:p>
          <a:p>
            <a:pPr marL="609600" indent="-609600">
              <a:defRPr/>
            </a:pPr>
            <a:r>
              <a:rPr lang="en-US" altLang="zh-CN" sz="1400" b="1" dirty="0"/>
              <a:t>           {  </a:t>
            </a:r>
            <a:r>
              <a:rPr lang="en-US" altLang="zh-CN" sz="1400" b="1" dirty="0" err="1"/>
              <a:t>cerr</a:t>
            </a:r>
            <a:r>
              <a:rPr lang="en-US" altLang="zh-CN" sz="1400" b="1" dirty="0"/>
              <a:t> &lt;&lt; "</a:t>
            </a:r>
            <a:r>
              <a:rPr lang="zh-CN" altLang="en-US" sz="1400" b="1" dirty="0"/>
              <a:t>缺操作数</a:t>
            </a:r>
            <a:r>
              <a:rPr lang="en-US" altLang="zh-CN" sz="1400" b="1" dirty="0"/>
              <a:t>! ";  exit(1);  }</a:t>
            </a:r>
          </a:p>
          <a:p>
            <a:pPr marL="609600" indent="-609600">
              <a:defRPr/>
            </a:pPr>
            <a:r>
              <a:rPr lang="en-US" altLang="zh-CN" sz="1400" b="1" dirty="0"/>
              <a:t>    else num2 = dataStack.pop();</a:t>
            </a:r>
          </a:p>
          <a:p>
            <a:pPr marL="609600" indent="-609600">
              <a:defRPr/>
            </a:pPr>
            <a:r>
              <a:rPr lang="en-US" altLang="zh-CN" sz="1400" b="1" dirty="0"/>
              <a:t>    if ( </a:t>
            </a:r>
            <a:r>
              <a:rPr lang="en-US" altLang="zh-CN" sz="1400" b="1" dirty="0" err="1"/>
              <a:t>dataStack.isEmpty</a:t>
            </a:r>
            <a:r>
              <a:rPr lang="en-US" altLang="zh-CN" sz="1400" b="1" dirty="0"/>
              <a:t>()) </a:t>
            </a:r>
          </a:p>
          <a:p>
            <a:pPr marL="609600" indent="-609600">
              <a:defRPr/>
            </a:pPr>
            <a:r>
              <a:rPr lang="en-US" altLang="zh-CN" sz="1400" b="1" dirty="0"/>
              <a:t>            {  </a:t>
            </a:r>
            <a:r>
              <a:rPr lang="en-US" altLang="zh-CN" sz="1400" b="1" dirty="0" err="1"/>
              <a:t>cerr</a:t>
            </a:r>
            <a:r>
              <a:rPr lang="en-US" altLang="zh-CN" sz="1400" b="1" dirty="0"/>
              <a:t> &lt;&lt; "</a:t>
            </a:r>
            <a:r>
              <a:rPr lang="zh-CN" altLang="en-US" sz="1400" b="1" dirty="0"/>
              <a:t>缺操作数</a:t>
            </a:r>
            <a:r>
              <a:rPr lang="en-US" altLang="zh-CN" sz="1400" b="1" dirty="0"/>
              <a:t>! "; exit(1); }</a:t>
            </a:r>
          </a:p>
          <a:p>
            <a:pPr marL="609600" indent="-609600">
              <a:defRPr/>
            </a:pPr>
            <a:r>
              <a:rPr lang="en-US" altLang="zh-CN" sz="1400" b="1" dirty="0"/>
              <a:t>    else num1 = dataStack.pop(); </a:t>
            </a:r>
          </a:p>
          <a:p>
            <a:pPr>
              <a:defRPr/>
            </a:pPr>
            <a:r>
              <a:rPr lang="en-US" altLang="zh-CN" sz="1400" b="1" dirty="0"/>
              <a:t>    switch(op) {</a:t>
            </a:r>
          </a:p>
          <a:p>
            <a:pPr>
              <a:defRPr/>
            </a:pPr>
            <a:r>
              <a:rPr lang="en-US" altLang="zh-CN" sz="1400" b="1" dirty="0"/>
              <a:t>        case ADD: </a:t>
            </a:r>
            <a:r>
              <a:rPr lang="en-US" altLang="zh-CN" sz="1400" b="1" dirty="0" err="1"/>
              <a:t>dataStack.push</a:t>
            </a:r>
            <a:r>
              <a:rPr lang="en-US" altLang="zh-CN" sz="1400" b="1" dirty="0"/>
              <a:t>(num1 + num2);      break;</a:t>
            </a:r>
            <a:endParaRPr lang="pt-BR" altLang="zh-CN" sz="1400" b="1" dirty="0"/>
          </a:p>
          <a:p>
            <a:pPr>
              <a:defRPr/>
            </a:pPr>
            <a:r>
              <a:rPr lang="pt-BR" altLang="zh-CN" sz="1400" b="1" dirty="0"/>
              <a:t>        case SUB: dataStack.push(num1 - num2);        break;</a:t>
            </a:r>
          </a:p>
          <a:p>
            <a:pPr>
              <a:defRPr/>
            </a:pPr>
            <a:r>
              <a:rPr lang="pt-BR" altLang="zh-CN" sz="1400" b="1" dirty="0"/>
              <a:t>        case MULTI: dataStack.push(num1 * num2);    break;</a:t>
            </a:r>
          </a:p>
          <a:p>
            <a:pPr>
              <a:defRPr/>
            </a:pPr>
            <a:r>
              <a:rPr lang="pt-BR" altLang="zh-CN" sz="1400" b="1" dirty="0"/>
              <a:t>        case DIV: dataStack.push(num1 / num2);    break;</a:t>
            </a:r>
          </a:p>
          <a:p>
            <a:pPr>
              <a:defRPr/>
            </a:pPr>
            <a:r>
              <a:rPr lang="pt-BR" altLang="zh-CN" sz="1400" b="1" dirty="0"/>
              <a:t>        case EXP: dataStack.push(pow(num1,num2)); </a:t>
            </a:r>
          </a:p>
          <a:p>
            <a:pPr>
              <a:defRPr/>
            </a:pPr>
            <a:r>
              <a:rPr lang="pt-BR" altLang="zh-CN" sz="1400" b="1" dirty="0"/>
              <a:t>     </a:t>
            </a:r>
            <a:r>
              <a:rPr lang="en-US" altLang="zh-CN" sz="1400" b="1" dirty="0"/>
              <a:t>}</a:t>
            </a:r>
          </a:p>
          <a:p>
            <a:pPr>
              <a:defRPr/>
            </a:pPr>
            <a:r>
              <a:rPr lang="en-US" altLang="zh-CN" sz="1400" b="1" dirty="0"/>
              <a:t>}</a:t>
            </a:r>
          </a:p>
        </p:txBody>
      </p:sp>
      <mc:AlternateContent xmlns:mc="http://schemas.openxmlformats.org/markup-compatibility/2006" xmlns:p14="http://schemas.microsoft.com/office/powerpoint/2010/main">
        <mc:Choice Requires="p14">
          <p:contentPart p14:bwMode="auto" r:id="rId3">
            <p14:nvContentPartPr>
              <p14:cNvPr id="10547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547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矩形 34"/>
          <p:cNvSpPr>
            <a:spLocks noChangeArrowheads="1"/>
          </p:cNvSpPr>
          <p:nvPr/>
        </p:nvSpPr>
        <p:spPr bwMode="auto">
          <a:xfrm>
            <a:off x="539552" y="339502"/>
            <a:ext cx="448786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getOp</a:t>
            </a:r>
            <a:r>
              <a:rPr lang="zh-CN" altLang="en-US" b="1"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endParaRPr>
          </a:p>
        </p:txBody>
      </p:sp>
      <p:sp>
        <p:nvSpPr>
          <p:cNvPr id="9" name="矩形 8"/>
          <p:cNvSpPr/>
          <p:nvPr/>
        </p:nvSpPr>
        <p:spPr>
          <a:xfrm>
            <a:off x="755650" y="1058863"/>
            <a:ext cx="7416800" cy="923925"/>
          </a:xfrm>
          <a:prstGeom prst="rect">
            <a:avLst/>
          </a:prstGeom>
        </p:spPr>
        <p:txBody>
          <a:bodyPr>
            <a:spAutoFit/>
          </a:bodyPr>
          <a:lstStyle/>
          <a:p>
            <a:pPr>
              <a:lnSpc>
                <a:spcPct val="150000"/>
              </a:lnSpc>
              <a:defRPr/>
            </a:pPr>
            <a:r>
              <a:rPr lang="zh-CN" altLang="en-US" sz="1800" b="1" dirty="0">
                <a:latin typeface="楷体_GB2312" pitchFamily="49" charset="-122"/>
                <a:ea typeface="楷体_GB2312" pitchFamily="49" charset="-122"/>
              </a:rPr>
              <a:t>扫描表达式</a:t>
            </a:r>
            <a:r>
              <a:rPr lang="en-US" altLang="zh-CN" sz="1800" b="1" dirty="0">
                <a:latin typeface="楷体_GB2312" pitchFamily="49" charset="-122"/>
                <a:ea typeface="楷体_GB2312" pitchFamily="49" charset="-122"/>
              </a:rPr>
              <a:t>expression</a:t>
            </a:r>
            <a:r>
              <a:rPr lang="zh-CN" altLang="en-US" sz="1800" b="1" dirty="0">
                <a:latin typeface="楷体_GB2312" pitchFamily="49" charset="-122"/>
                <a:ea typeface="楷体_GB2312" pitchFamily="49" charset="-122"/>
              </a:rPr>
              <a:t>，取一个符号</a:t>
            </a:r>
            <a:endParaRPr lang="en-US" altLang="zh-CN" sz="1800" b="1" dirty="0">
              <a:latin typeface="楷体_GB2312" pitchFamily="49" charset="-122"/>
              <a:ea typeface="楷体_GB2312" pitchFamily="49" charset="-122"/>
            </a:endParaRPr>
          </a:p>
          <a:p>
            <a:pPr marL="609600" indent="-609600">
              <a:lnSpc>
                <a:spcPct val="150000"/>
              </a:lnSpc>
              <a:defRPr/>
            </a:pPr>
            <a:r>
              <a:rPr lang="en-US" altLang="zh-CN" sz="1800" b="1" dirty="0"/>
              <a:t>token </a:t>
            </a:r>
            <a:r>
              <a:rPr lang="en-US" altLang="zh-CN" sz="1800" b="1" dirty="0" err="1"/>
              <a:t>getOp</a:t>
            </a:r>
            <a:r>
              <a:rPr lang="en-US" altLang="zh-CN" sz="1800" b="1" dirty="0"/>
              <a:t>(</a:t>
            </a:r>
            <a:r>
              <a:rPr lang="en-US" altLang="zh-CN" sz="1800" b="1" dirty="0" err="1"/>
              <a:t>int</a:t>
            </a:r>
            <a:r>
              <a:rPr lang="en-US" altLang="zh-CN" sz="1800" b="1" dirty="0"/>
              <a:t> &amp;value)</a:t>
            </a:r>
          </a:p>
        </p:txBody>
      </p:sp>
      <p:sp>
        <p:nvSpPr>
          <p:cNvPr id="5" name="矩形 4"/>
          <p:cNvSpPr>
            <a:spLocks noChangeArrowheads="1"/>
          </p:cNvSpPr>
          <p:nvPr/>
        </p:nvSpPr>
        <p:spPr bwMode="auto">
          <a:xfrm>
            <a:off x="827088" y="2787650"/>
            <a:ext cx="7416800" cy="1335088"/>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Ø"/>
            </a:pPr>
            <a:r>
              <a:rPr lang="zh-CN" altLang="en-US" sz="1400" b="1">
                <a:latin typeface="楷体_GB2312" pitchFamily="49" charset="-122"/>
                <a:ea typeface="楷体_GB2312" pitchFamily="49" charset="-122"/>
              </a:rPr>
              <a:t>如果是运算符，根据不同的运算符返回不同的</a:t>
            </a:r>
            <a:r>
              <a:rPr lang="en-US" altLang="zh-CN" sz="1400" b="1">
                <a:latin typeface="楷体_GB2312" pitchFamily="49" charset="-122"/>
                <a:ea typeface="楷体_GB2312" pitchFamily="49" charset="-122"/>
              </a:rPr>
              <a:t>token</a:t>
            </a:r>
            <a:r>
              <a:rPr lang="zh-CN" altLang="en-US" sz="1400" b="1">
                <a:latin typeface="楷体_GB2312" pitchFamily="49" charset="-122"/>
                <a:ea typeface="楷体_GB2312" pitchFamily="49" charset="-122"/>
              </a:rPr>
              <a:t>类型的值。</a:t>
            </a:r>
            <a:endParaRPr lang="en-US" altLang="zh-CN" sz="1400" b="1">
              <a:latin typeface="楷体_GB2312" pitchFamily="49" charset="-122"/>
              <a:ea typeface="楷体_GB2312" pitchFamily="49" charset="-122"/>
            </a:endParaRPr>
          </a:p>
          <a:p>
            <a:pPr marL="358775" indent="-358775">
              <a:lnSpc>
                <a:spcPct val="150000"/>
              </a:lnSpc>
              <a:buFont typeface="Wingdings" pitchFamily="2" charset="2"/>
              <a:buChar char="Ø"/>
            </a:pPr>
            <a:r>
              <a:rPr lang="zh-CN" altLang="en-US" sz="1400" b="1">
                <a:latin typeface="楷体_GB2312" pitchFamily="49" charset="-122"/>
                <a:ea typeface="楷体_GB2312" pitchFamily="49" charset="-122"/>
              </a:rPr>
              <a:t>如果是运算数，则取出这个运算数，转换成整型数存入参数</a:t>
            </a:r>
            <a:r>
              <a:rPr lang="en-US" altLang="zh-CN" sz="1400" b="1">
                <a:latin typeface="楷体_GB2312" pitchFamily="49" charset="-122"/>
                <a:ea typeface="楷体_GB2312" pitchFamily="49" charset="-122"/>
              </a:rPr>
              <a:t>value</a:t>
            </a:r>
            <a:r>
              <a:rPr lang="zh-CN" altLang="en-US" sz="1400" b="1">
                <a:latin typeface="楷体_GB2312" pitchFamily="49" charset="-122"/>
                <a:ea typeface="楷体_GB2312" pitchFamily="49" charset="-122"/>
              </a:rPr>
              <a:t>，返回符号</a:t>
            </a:r>
            <a:r>
              <a:rPr lang="en-US" altLang="zh-CN" sz="1400" b="1">
                <a:latin typeface="楷体_GB2312" pitchFamily="49" charset="-122"/>
                <a:ea typeface="楷体_GB2312" pitchFamily="49" charset="-122"/>
              </a:rPr>
              <a:t>VALUE</a:t>
            </a:r>
            <a:r>
              <a:rPr lang="zh-CN" altLang="en-US" sz="1400" b="1">
                <a:latin typeface="楷体_GB2312" pitchFamily="49" charset="-122"/>
                <a:ea typeface="楷体_GB2312" pitchFamily="49" charset="-122"/>
              </a:rPr>
              <a:t>。</a:t>
            </a:r>
            <a:endParaRPr lang="en-US" altLang="zh-CN" sz="1400" b="1">
              <a:latin typeface="楷体_GB2312" pitchFamily="49" charset="-122"/>
              <a:ea typeface="楷体_GB2312" pitchFamily="49" charset="-122"/>
            </a:endParaRPr>
          </a:p>
          <a:p>
            <a:pPr marL="358775" indent="-358775">
              <a:lnSpc>
                <a:spcPct val="150000"/>
              </a:lnSpc>
              <a:buFont typeface="Wingdings" pitchFamily="2" charset="2"/>
              <a:buChar char="Ø"/>
            </a:pPr>
            <a:r>
              <a:rPr lang="zh-CN" altLang="en-US" sz="1400" b="1">
                <a:latin typeface="楷体_GB2312" pitchFamily="49" charset="-122"/>
                <a:ea typeface="楷体_GB2312" pitchFamily="49" charset="-122"/>
              </a:rPr>
              <a:t>很多程序员在写算术表达式时都习惯在运算符的前后插入一些空格，使表达式看上去更加清晰。这些空格对表达式的计算是没有意义的，在扫描过程中要忽略这些空格。</a:t>
            </a:r>
            <a:endParaRPr lang="zh-CN" altLang="en-US" sz="1400">
              <a:latin typeface="楷体_GB2312" pitchFamily="49" charset="-122"/>
              <a:ea typeface="楷体_GB2312" pitchFamily="49" charset="-122"/>
            </a:endParaRPr>
          </a:p>
        </p:txBody>
      </p:sp>
      <p:sp>
        <p:nvSpPr>
          <p:cNvPr id="6" name="矩形 5"/>
          <p:cNvSpPr>
            <a:spLocks noChangeArrowheads="1"/>
          </p:cNvSpPr>
          <p:nvPr/>
        </p:nvSpPr>
        <p:spPr bwMode="auto">
          <a:xfrm>
            <a:off x="755650" y="2284413"/>
            <a:ext cx="7416800" cy="368300"/>
          </a:xfrm>
          <a:prstGeom prst="rect">
            <a:avLst/>
          </a:prstGeom>
          <a:noFill/>
          <a:ln w="9525">
            <a:noFill/>
            <a:miter lim="800000"/>
            <a:headEnd/>
            <a:tailEnd/>
          </a:ln>
        </p:spPr>
        <p:txBody>
          <a:bodyPr>
            <a:spAutoFit/>
          </a:bodyPr>
          <a:lstStyle/>
          <a:p>
            <a:r>
              <a:rPr lang="zh-CN" altLang="en-US" sz="1800" b="1">
                <a:latin typeface="楷体_GB2312" pitchFamily="49" charset="-122"/>
                <a:ea typeface="楷体_GB2312" pitchFamily="49" charset="-122"/>
              </a:rPr>
              <a:t>可能遇到的情况</a:t>
            </a:r>
          </a:p>
        </p:txBody>
      </p:sp>
      <mc:AlternateContent xmlns:mc="http://schemas.openxmlformats.org/markup-compatibility/2006" xmlns:p14="http://schemas.microsoft.com/office/powerpoint/2010/main">
        <mc:Choice Requires="p14">
          <p:contentPart p14:bwMode="auto" r:id="rId3">
            <p14:nvContentPartPr>
              <p14:cNvPr id="10649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649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矩形 34"/>
          <p:cNvSpPr>
            <a:spLocks noChangeArrowheads="1"/>
          </p:cNvSpPr>
          <p:nvPr/>
        </p:nvSpPr>
        <p:spPr bwMode="auto">
          <a:xfrm>
            <a:off x="611560" y="123478"/>
            <a:ext cx="448786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getOp</a:t>
            </a:r>
            <a:r>
              <a:rPr lang="zh-CN" altLang="en-US" b="1" dirty="0">
                <a:latin typeface="微软雅黑" pitchFamily="34" charset="-122"/>
                <a:ea typeface="微软雅黑" pitchFamily="34" charset="-122"/>
              </a:rPr>
              <a:t>函数的实现 </a:t>
            </a:r>
            <a:endParaRPr lang="zh-CN" altLang="en-US" dirty="0">
              <a:latin typeface="微软雅黑" pitchFamily="34" charset="-122"/>
              <a:ea typeface="微软雅黑" pitchFamily="34" charset="-122"/>
            </a:endParaRPr>
          </a:p>
        </p:txBody>
      </p:sp>
      <p:sp>
        <p:nvSpPr>
          <p:cNvPr id="9" name="矩形 8"/>
          <p:cNvSpPr/>
          <p:nvPr/>
        </p:nvSpPr>
        <p:spPr>
          <a:xfrm>
            <a:off x="755650" y="871538"/>
            <a:ext cx="7416800" cy="4271962"/>
          </a:xfrm>
          <a:prstGeom prst="rect">
            <a:avLst/>
          </a:prstGeom>
        </p:spPr>
        <p:txBody>
          <a:bodyPr>
            <a:spAutoFit/>
          </a:bodyPr>
          <a:lstStyle/>
          <a:p>
            <a:pPr marL="609600" indent="-609600">
              <a:lnSpc>
                <a:spcPct val="80000"/>
              </a:lnSpc>
              <a:defRPr/>
            </a:pPr>
            <a:r>
              <a:rPr lang="en-US" altLang="zh-CN" sz="1400" b="1" dirty="0"/>
              <a:t>calc::token calc::</a:t>
            </a:r>
            <a:r>
              <a:rPr lang="en-US" altLang="zh-CN" sz="1400" b="1" dirty="0" err="1"/>
              <a:t>getOp</a:t>
            </a:r>
            <a:r>
              <a:rPr lang="en-US" altLang="zh-CN" sz="1400" b="1" dirty="0"/>
              <a:t>(</a:t>
            </a:r>
            <a:r>
              <a:rPr lang="en-US" altLang="zh-CN" sz="1400" b="1" dirty="0" err="1"/>
              <a:t>int</a:t>
            </a:r>
            <a:r>
              <a:rPr lang="en-US" altLang="zh-CN" sz="1400" b="1" dirty="0"/>
              <a:t> &amp;value)</a:t>
            </a:r>
          </a:p>
          <a:p>
            <a:pPr marL="609600" indent="-609600">
              <a:lnSpc>
                <a:spcPct val="80000"/>
              </a:lnSpc>
              <a:defRPr/>
            </a:pPr>
            <a:r>
              <a:rPr lang="en-US" altLang="zh-CN" sz="1400" b="1" dirty="0"/>
              <a:t>{ </a:t>
            </a:r>
          </a:p>
          <a:p>
            <a:pPr marL="609600" indent="-609600">
              <a:lnSpc>
                <a:spcPct val="80000"/>
              </a:lnSpc>
              <a:defRPr/>
            </a:pPr>
            <a:r>
              <a:rPr lang="en-US" altLang="zh-CN" sz="1400" b="1" dirty="0"/>
              <a:t>         while( *expression  &amp;&amp; *expression == ' ' )    ++expression ; </a:t>
            </a:r>
          </a:p>
          <a:p>
            <a:pPr marL="609600" indent="-609600">
              <a:lnSpc>
                <a:spcPct val="80000"/>
              </a:lnSpc>
              <a:defRPr/>
            </a:pPr>
            <a:r>
              <a:rPr lang="en-US" altLang="zh-CN" sz="1400" b="1" dirty="0"/>
              <a:t>         if  (*expression == ‘\0’) return EOL;</a:t>
            </a:r>
          </a:p>
          <a:p>
            <a:pPr marL="609600" indent="-609600">
              <a:lnSpc>
                <a:spcPct val="80000"/>
              </a:lnSpc>
              <a:defRPr/>
            </a:pPr>
            <a:endParaRPr lang="en-US" altLang="zh-CN" sz="1400" b="1" dirty="0"/>
          </a:p>
          <a:p>
            <a:pPr marL="609600" indent="-609600">
              <a:lnSpc>
                <a:spcPct val="80000"/>
              </a:lnSpc>
              <a:defRPr/>
            </a:pPr>
            <a:r>
              <a:rPr lang="en-US" altLang="zh-CN" sz="1400" b="1" dirty="0"/>
              <a:t>         if ( *expression &lt;= '9' &amp;&amp; *expression &gt;= '0') { </a:t>
            </a:r>
          </a:p>
          <a:p>
            <a:pPr marL="609600" indent="-609600">
              <a:lnSpc>
                <a:spcPct val="80000"/>
              </a:lnSpc>
              <a:defRPr/>
            </a:pPr>
            <a:r>
              <a:rPr lang="en-US" altLang="zh-CN" sz="1400" b="1" dirty="0"/>
              <a:t>	  value = 0;</a:t>
            </a:r>
          </a:p>
          <a:p>
            <a:pPr marL="609600" indent="-609600">
              <a:lnSpc>
                <a:spcPct val="80000"/>
              </a:lnSpc>
              <a:defRPr/>
            </a:pPr>
            <a:r>
              <a:rPr lang="en-US" altLang="zh-CN" sz="1400" b="1" dirty="0"/>
              <a:t>               while (*expression &gt;='0' &amp;&amp; *expression &lt;='9'){</a:t>
            </a:r>
          </a:p>
          <a:p>
            <a:pPr marL="609600" indent="-609600">
              <a:lnSpc>
                <a:spcPct val="80000"/>
              </a:lnSpc>
              <a:defRPr/>
            </a:pPr>
            <a:r>
              <a:rPr lang="en-US" altLang="zh-CN" sz="1400" b="1" dirty="0"/>
              <a:t>		   value = value * 10 + *expression - '0';</a:t>
            </a:r>
          </a:p>
          <a:p>
            <a:pPr marL="609600" indent="-609600">
              <a:lnSpc>
                <a:spcPct val="80000"/>
              </a:lnSpc>
              <a:defRPr/>
            </a:pPr>
            <a:r>
              <a:rPr lang="en-US" altLang="zh-CN" sz="1400" b="1" dirty="0"/>
              <a:t>                       ++expression;</a:t>
            </a:r>
          </a:p>
          <a:p>
            <a:pPr marL="609600" indent="-609600">
              <a:lnSpc>
                <a:spcPct val="80000"/>
              </a:lnSpc>
              <a:defRPr/>
            </a:pPr>
            <a:r>
              <a:rPr lang="en-US" altLang="zh-CN" sz="1400" b="1" dirty="0"/>
              <a:t>	  }</a:t>
            </a:r>
          </a:p>
          <a:p>
            <a:pPr marL="609600" indent="-609600">
              <a:lnSpc>
                <a:spcPct val="80000"/>
              </a:lnSpc>
              <a:defRPr/>
            </a:pPr>
            <a:r>
              <a:rPr lang="en-US" altLang="zh-CN" sz="1400" b="1" dirty="0"/>
              <a:t>	  return VALUE;</a:t>
            </a:r>
          </a:p>
          <a:p>
            <a:pPr marL="609600" indent="-609600">
              <a:lnSpc>
                <a:spcPct val="80000"/>
              </a:lnSpc>
              <a:defRPr/>
            </a:pPr>
            <a:r>
              <a:rPr lang="en-US" altLang="zh-CN" sz="1400" b="1" dirty="0"/>
              <a:t>         }   </a:t>
            </a:r>
          </a:p>
          <a:p>
            <a:pPr>
              <a:lnSpc>
                <a:spcPct val="90000"/>
              </a:lnSpc>
              <a:defRPr/>
            </a:pPr>
            <a:r>
              <a:rPr lang="en-US" altLang="zh-CN" sz="1400" b="1" dirty="0"/>
              <a:t>        switch (*expression){</a:t>
            </a:r>
          </a:p>
          <a:p>
            <a:pPr>
              <a:lnSpc>
                <a:spcPct val="90000"/>
              </a:lnSpc>
              <a:defRPr/>
            </a:pPr>
            <a:r>
              <a:rPr lang="en-US" altLang="zh-CN" sz="1400" b="1" dirty="0"/>
              <a:t>	case '(': ++expression ; return OPAREN;</a:t>
            </a:r>
          </a:p>
          <a:p>
            <a:pPr>
              <a:lnSpc>
                <a:spcPct val="90000"/>
              </a:lnSpc>
              <a:defRPr/>
            </a:pPr>
            <a:r>
              <a:rPr lang="en-US" altLang="zh-CN" sz="1400" b="1" dirty="0"/>
              <a:t>	case ')': ++expression ; return CPAREN;</a:t>
            </a:r>
          </a:p>
          <a:p>
            <a:pPr>
              <a:lnSpc>
                <a:spcPct val="90000"/>
              </a:lnSpc>
              <a:defRPr/>
            </a:pPr>
            <a:r>
              <a:rPr lang="en-US" altLang="zh-CN" sz="1400" b="1" dirty="0"/>
              <a:t>	case '+': ++expression ; return ADD;</a:t>
            </a:r>
          </a:p>
          <a:p>
            <a:pPr>
              <a:lnSpc>
                <a:spcPct val="90000"/>
              </a:lnSpc>
              <a:defRPr/>
            </a:pPr>
            <a:r>
              <a:rPr lang="en-US" altLang="zh-CN" sz="1400" b="1" dirty="0"/>
              <a:t>	case '-': ++expression ; return SUB;</a:t>
            </a:r>
          </a:p>
          <a:p>
            <a:pPr>
              <a:lnSpc>
                <a:spcPct val="90000"/>
              </a:lnSpc>
              <a:defRPr/>
            </a:pPr>
            <a:r>
              <a:rPr lang="en-US" altLang="zh-CN" sz="1400" b="1" dirty="0"/>
              <a:t>	case '*': ++expression ; return MULTI;</a:t>
            </a:r>
          </a:p>
          <a:p>
            <a:pPr>
              <a:lnSpc>
                <a:spcPct val="90000"/>
              </a:lnSpc>
              <a:defRPr/>
            </a:pPr>
            <a:r>
              <a:rPr lang="en-US" altLang="zh-CN" sz="1400" b="1" dirty="0"/>
              <a:t>	case '/': ++expression ; return DIV;</a:t>
            </a:r>
          </a:p>
          <a:p>
            <a:pPr>
              <a:lnSpc>
                <a:spcPct val="90000"/>
              </a:lnSpc>
              <a:defRPr/>
            </a:pPr>
            <a:r>
              <a:rPr lang="en-US" altLang="zh-CN" sz="1400" b="1" dirty="0"/>
              <a:t>	case '^': ++expression ; return EXP;</a:t>
            </a:r>
          </a:p>
          <a:p>
            <a:pPr>
              <a:lnSpc>
                <a:spcPct val="90000"/>
              </a:lnSpc>
              <a:defRPr/>
            </a:pPr>
            <a:r>
              <a:rPr lang="en-US" altLang="zh-CN" sz="1400" b="1" dirty="0"/>
              <a:t>    }</a:t>
            </a:r>
          </a:p>
          <a:p>
            <a:pPr>
              <a:lnSpc>
                <a:spcPct val="90000"/>
              </a:lnSpc>
              <a:defRPr/>
            </a:pPr>
            <a:r>
              <a:rPr lang="en-US" altLang="zh-CN" sz="1400" b="1" dirty="0"/>
              <a:t>}      </a:t>
            </a:r>
          </a:p>
        </p:txBody>
      </p:sp>
      <mc:AlternateContent xmlns:mc="http://schemas.openxmlformats.org/markup-compatibility/2006" xmlns:p14="http://schemas.microsoft.com/office/powerpoint/2010/main">
        <mc:Choice Requires="p14">
          <p:contentPart p14:bwMode="auto" r:id="rId3">
            <p14:nvContentPartPr>
              <p14:cNvPr id="10752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752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矩形 34"/>
          <p:cNvSpPr>
            <a:spLocks noChangeArrowheads="1"/>
          </p:cNvSpPr>
          <p:nvPr/>
        </p:nvSpPr>
        <p:spPr bwMode="auto">
          <a:xfrm>
            <a:off x="755576"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总结</a:t>
            </a:r>
            <a:endParaRPr lang="zh-CN" altLang="en-US" dirty="0">
              <a:latin typeface="微软雅黑" pitchFamily="34" charset="-122"/>
              <a:ea typeface="微软雅黑" pitchFamily="34" charset="-122"/>
            </a:endParaRPr>
          </a:p>
        </p:txBody>
      </p:sp>
      <p:sp>
        <p:nvSpPr>
          <p:cNvPr id="108549" name="矩形 8"/>
          <p:cNvSpPr>
            <a:spLocks noChangeArrowheads="1"/>
          </p:cNvSpPr>
          <p:nvPr/>
        </p:nvSpPr>
        <p:spPr bwMode="auto">
          <a:xfrm>
            <a:off x="827088" y="1203325"/>
            <a:ext cx="5257800" cy="1643063"/>
          </a:xfrm>
          <a:prstGeom prst="rect">
            <a:avLst/>
          </a:prstGeom>
          <a:noFill/>
          <a:ln w="9525">
            <a:noFill/>
            <a:miter lim="800000"/>
            <a:headEnd/>
            <a:tailEnd/>
          </a:ln>
        </p:spPr>
        <p:txBody>
          <a:bodyPr>
            <a:spAutoFit/>
          </a:bodyPr>
          <a:lstStyle/>
          <a:p>
            <a:pPr>
              <a:lnSpc>
                <a:spcPct val="140000"/>
              </a:lnSpc>
            </a:pPr>
            <a:r>
              <a:rPr lang="zh-CN" altLang="en-US" sz="1800" b="1">
                <a:ea typeface="楷体_GB2312" pitchFamily="49" charset="-122"/>
              </a:rPr>
              <a:t>栈是一种后进先出的线性表</a:t>
            </a:r>
          </a:p>
          <a:p>
            <a:pPr>
              <a:lnSpc>
                <a:spcPct val="140000"/>
              </a:lnSpc>
            </a:pPr>
            <a:r>
              <a:rPr lang="zh-CN" altLang="en-US" sz="1800" b="1">
                <a:ea typeface="楷体_GB2312" pitchFamily="49" charset="-122"/>
              </a:rPr>
              <a:t>栈可以用顺序实现，也可以用链接实现</a:t>
            </a:r>
            <a:endParaRPr lang="en-US" altLang="zh-CN" sz="1800" b="1">
              <a:ea typeface="楷体_GB2312" pitchFamily="49" charset="-122"/>
            </a:endParaRPr>
          </a:p>
          <a:p>
            <a:pPr>
              <a:lnSpc>
                <a:spcPct val="140000"/>
              </a:lnSpc>
            </a:pPr>
            <a:r>
              <a:rPr lang="zh-CN" altLang="en-US" sz="1800" b="1">
                <a:ea typeface="楷体_GB2312" pitchFamily="49" charset="-122"/>
              </a:rPr>
              <a:t>可以在线性表的基础上实现栈</a:t>
            </a:r>
          </a:p>
          <a:p>
            <a:pPr>
              <a:lnSpc>
                <a:spcPct val="140000"/>
              </a:lnSpc>
            </a:pPr>
            <a:r>
              <a:rPr lang="zh-CN" altLang="en-US" sz="1800" b="1">
                <a:ea typeface="楷体_GB2312" pitchFamily="49" charset="-122"/>
              </a:rPr>
              <a:t>栈在程序设计中有很多应用</a:t>
            </a:r>
          </a:p>
        </p:txBody>
      </p:sp>
      <mc:AlternateContent xmlns:mc="http://schemas.openxmlformats.org/markup-compatibility/2006" xmlns:p14="http://schemas.microsoft.com/office/powerpoint/2010/main">
        <mc:Choice Requires="p14">
          <p:contentPart p14:bwMode="auto" r:id="rId3">
            <p14:nvContentPartPr>
              <p14:cNvPr id="10854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854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202" name="组合 35"/>
          <p:cNvGrpSpPr>
            <a:grpSpLocks/>
          </p:cNvGrpSpPr>
          <p:nvPr/>
        </p:nvGrpSpPr>
        <p:grpSpPr bwMode="auto">
          <a:xfrm>
            <a:off x="323850" y="1708150"/>
            <a:ext cx="2160588" cy="2076450"/>
            <a:chOff x="807443" y="2207188"/>
            <a:chExt cx="2740029" cy="3424551"/>
          </a:xfrm>
        </p:grpSpPr>
        <p:sp>
          <p:nvSpPr>
            <p:cNvPr id="179216" name="矩形 25"/>
            <p:cNvSpPr>
              <a:spLocks noChangeArrowheads="1"/>
            </p:cNvSpPr>
            <p:nvPr/>
          </p:nvSpPr>
          <p:spPr bwMode="auto">
            <a:xfrm>
              <a:off x="807443" y="4565783"/>
              <a:ext cx="2740029" cy="1065956"/>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队列的定义</a:t>
              </a:r>
            </a:p>
          </p:txBody>
        </p:sp>
        <p:sp>
          <p:nvSpPr>
            <p:cNvPr id="34" name="等腰三角形 33"/>
            <p:cNvSpPr/>
            <p:nvPr/>
          </p:nvSpPr>
          <p:spPr>
            <a:xfrm>
              <a:off x="1004741" y="2207188"/>
              <a:ext cx="2160214" cy="179867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79203" name="组合 37"/>
          <p:cNvGrpSpPr>
            <a:grpSpLocks/>
          </p:cNvGrpSpPr>
          <p:nvPr/>
        </p:nvGrpSpPr>
        <p:grpSpPr bwMode="auto">
          <a:xfrm>
            <a:off x="2484438" y="1708150"/>
            <a:ext cx="2063750" cy="2082800"/>
            <a:chOff x="862444" y="2207188"/>
            <a:chExt cx="2619266" cy="3436050"/>
          </a:xfrm>
        </p:grpSpPr>
        <p:sp>
          <p:nvSpPr>
            <p:cNvPr id="179213" name="矩形 38"/>
            <p:cNvSpPr>
              <a:spLocks noChangeArrowheads="1"/>
            </p:cNvSpPr>
            <p:nvPr/>
          </p:nvSpPr>
          <p:spPr bwMode="auto">
            <a:xfrm>
              <a:off x="862444" y="4576987"/>
              <a:ext cx="2619266" cy="10662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队列的实现</a:t>
              </a:r>
            </a:p>
          </p:txBody>
        </p:sp>
        <p:sp>
          <p:nvSpPr>
            <p:cNvPr id="40" name="等腰三角形 39"/>
            <p:cNvSpPr/>
            <p:nvPr/>
          </p:nvSpPr>
          <p:spPr>
            <a:xfrm>
              <a:off x="1005496" y="2207188"/>
              <a:ext cx="2159887" cy="180183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9215"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2</a:t>
              </a:r>
            </a:p>
          </p:txBody>
        </p:sp>
      </p:grpSp>
      <p:sp>
        <p:nvSpPr>
          <p:cNvPr id="179204"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第四章  队列</a:t>
            </a:r>
            <a:endParaRPr lang="en-US" altLang="zh-CN" sz="3600" b="1">
              <a:latin typeface="微软雅黑" pitchFamily="34" charset="-122"/>
              <a:ea typeface="微软雅黑" pitchFamily="34" charset="-122"/>
            </a:endParaRPr>
          </a:p>
        </p:txBody>
      </p:sp>
      <p:grpSp>
        <p:nvGrpSpPr>
          <p:cNvPr id="179205" name="组合 37"/>
          <p:cNvGrpSpPr>
            <a:grpSpLocks/>
          </p:cNvGrpSpPr>
          <p:nvPr/>
        </p:nvGrpSpPr>
        <p:grpSpPr bwMode="auto">
          <a:xfrm>
            <a:off x="4572000" y="1712913"/>
            <a:ext cx="2160588" cy="2082800"/>
            <a:chOff x="862444" y="2206370"/>
            <a:chExt cx="2921826" cy="3437101"/>
          </a:xfrm>
        </p:grpSpPr>
        <p:sp>
          <p:nvSpPr>
            <p:cNvPr id="179210" name="矩形 13"/>
            <p:cNvSpPr>
              <a:spLocks noChangeArrowheads="1"/>
            </p:cNvSpPr>
            <p:nvPr/>
          </p:nvSpPr>
          <p:spPr bwMode="auto">
            <a:xfrm>
              <a:off x="862444" y="4576983"/>
              <a:ext cx="2921826" cy="1066488"/>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中的队列</a:t>
              </a:r>
            </a:p>
          </p:txBody>
        </p:sp>
        <p:sp>
          <p:nvSpPr>
            <p:cNvPr id="15" name="等腰三角形 14"/>
            <p:cNvSpPr/>
            <p:nvPr/>
          </p:nvSpPr>
          <p:spPr>
            <a:xfrm>
              <a:off x="1229551" y="2206370"/>
              <a:ext cx="2157556" cy="180238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9212"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79206" name="组合 37"/>
          <p:cNvGrpSpPr>
            <a:grpSpLocks/>
          </p:cNvGrpSpPr>
          <p:nvPr/>
        </p:nvGrpSpPr>
        <p:grpSpPr bwMode="auto">
          <a:xfrm>
            <a:off x="6732588" y="1708150"/>
            <a:ext cx="2160587" cy="2082800"/>
            <a:chOff x="862444" y="2206370"/>
            <a:chExt cx="2921826" cy="3437112"/>
          </a:xfrm>
        </p:grpSpPr>
        <p:sp>
          <p:nvSpPr>
            <p:cNvPr id="179207" name="矩形 13"/>
            <p:cNvSpPr>
              <a:spLocks noChangeArrowheads="1"/>
            </p:cNvSpPr>
            <p:nvPr/>
          </p:nvSpPr>
          <p:spPr bwMode="auto">
            <a:xfrm>
              <a:off x="862444" y="4576982"/>
              <a:ext cx="2921826" cy="1066500"/>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队列的应用</a:t>
              </a:r>
            </a:p>
          </p:txBody>
        </p:sp>
        <p:sp>
          <p:nvSpPr>
            <p:cNvPr id="18" name="等腰三角形 17"/>
            <p:cNvSpPr/>
            <p:nvPr/>
          </p:nvSpPr>
          <p:spPr>
            <a:xfrm>
              <a:off x="1229550" y="2206370"/>
              <a:ext cx="2157558" cy="180238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9209"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4</a:t>
              </a:r>
            </a:p>
          </p:txBody>
        </p:sp>
      </p:grpSp>
    </p:spTree>
  </p:cSld>
  <p:clrMapOvr>
    <a:masterClrMapping/>
  </p:clrMapOvr>
  <p:transition spd="slow" advTm="0"/>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矩形 34"/>
          <p:cNvSpPr>
            <a:spLocks noChangeArrowheads="1"/>
          </p:cNvSpPr>
          <p:nvPr/>
        </p:nvSpPr>
        <p:spPr bwMode="auto">
          <a:xfrm>
            <a:off x="827584"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队列</a:t>
            </a:r>
            <a:endParaRPr lang="zh-CN" altLang="en-US" dirty="0">
              <a:latin typeface="微软雅黑" pitchFamily="34" charset="-122"/>
              <a:ea typeface="微软雅黑" pitchFamily="34" charset="-122"/>
            </a:endParaRPr>
          </a:p>
        </p:txBody>
      </p:sp>
      <p:sp>
        <p:nvSpPr>
          <p:cNvPr id="109573" name="矩形 8"/>
          <p:cNvSpPr>
            <a:spLocks noChangeArrowheads="1"/>
          </p:cNvSpPr>
          <p:nvPr/>
        </p:nvSpPr>
        <p:spPr bwMode="auto">
          <a:xfrm>
            <a:off x="467544" y="1131590"/>
            <a:ext cx="8280920" cy="777457"/>
          </a:xfrm>
          <a:prstGeom prst="rect">
            <a:avLst/>
          </a:prstGeom>
          <a:noFill/>
          <a:ln w="9525">
            <a:noFill/>
            <a:miter lim="800000"/>
            <a:headEnd/>
            <a:tailEnd/>
          </a:ln>
        </p:spPr>
        <p:txBody>
          <a:bodyPr wrap="square">
            <a:spAutoFit/>
          </a:bodyPr>
          <a:lstStyle/>
          <a:p>
            <a:pPr>
              <a:lnSpc>
                <a:spcPct val="130000"/>
              </a:lnSpc>
            </a:pPr>
            <a:r>
              <a:rPr lang="zh-CN" altLang="en-US" sz="1800" b="1" dirty="0">
                <a:latin typeface="楷体_GB2312" pitchFamily="49" charset="-122"/>
                <a:ea typeface="楷体_GB2312" pitchFamily="49" charset="-122"/>
              </a:rPr>
              <a:t>队列是一种常用的线性结构，按照进入队列的时间排列</a:t>
            </a:r>
            <a:endParaRPr lang="en-US" altLang="zh-CN" sz="1800" b="1" dirty="0">
              <a:latin typeface="楷体_GB2312" pitchFamily="49" charset="-122"/>
              <a:ea typeface="楷体_GB2312" pitchFamily="49" charset="-122"/>
            </a:endParaRPr>
          </a:p>
          <a:p>
            <a:pPr>
              <a:lnSpc>
                <a:spcPct val="130000"/>
              </a:lnSpc>
            </a:pPr>
            <a:r>
              <a:rPr lang="zh-CN" altLang="en-US" sz="1800" b="1" dirty="0">
                <a:latin typeface="楷体_GB2312" pitchFamily="49" charset="-122"/>
                <a:ea typeface="楷体_GB2312" pitchFamily="49" charset="-122"/>
              </a:rPr>
              <a:t>到达越早的结点，离开的时间越早</a:t>
            </a:r>
            <a:endParaRPr lang="en-US" altLang="zh-CN" sz="1800" b="1" dirty="0">
              <a:latin typeface="楷体_GB2312" pitchFamily="49" charset="-122"/>
              <a:ea typeface="楷体_GB2312" pitchFamily="49" charset="-122"/>
            </a:endParaRPr>
          </a:p>
        </p:txBody>
      </p:sp>
      <p:sp>
        <p:nvSpPr>
          <p:cNvPr id="6" name="矩形 8"/>
          <p:cNvSpPr>
            <a:spLocks noChangeArrowheads="1"/>
          </p:cNvSpPr>
          <p:nvPr/>
        </p:nvSpPr>
        <p:spPr bwMode="auto">
          <a:xfrm>
            <a:off x="539552" y="2177260"/>
            <a:ext cx="6769100" cy="777457"/>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插入在一端</a:t>
            </a:r>
            <a:endParaRPr lang="en-US" altLang="zh-CN" sz="1800" b="1" dirty="0">
              <a:latin typeface="楷体_GB2312" pitchFamily="49" charset="-122"/>
              <a:ea typeface="楷体_GB2312" pitchFamily="49" charset="-122"/>
            </a:endParaRPr>
          </a:p>
          <a:p>
            <a:pPr>
              <a:lnSpc>
                <a:spcPct val="130000"/>
              </a:lnSpc>
            </a:pPr>
            <a:r>
              <a:rPr lang="zh-CN" altLang="en-US" sz="1800" b="1" dirty="0">
                <a:latin typeface="楷体_GB2312" pitchFamily="49" charset="-122"/>
                <a:ea typeface="楷体_GB2312" pitchFamily="49" charset="-122"/>
              </a:rPr>
              <a:t>删除在另一端</a:t>
            </a:r>
          </a:p>
        </p:txBody>
      </p:sp>
      <mc:AlternateContent xmlns:mc="http://schemas.openxmlformats.org/markup-compatibility/2006" xmlns:p14="http://schemas.microsoft.com/office/powerpoint/2010/main">
        <mc:Choice Requires="p14">
          <p:contentPart p14:bwMode="auto" r:id="rId3">
            <p14:nvContentPartPr>
              <p14:cNvPr id="10957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957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
        <p:nvSpPr>
          <p:cNvPr id="22" name="矩形 8">
            <a:extLst>
              <a:ext uri="{FF2B5EF4-FFF2-40B4-BE49-F238E27FC236}">
                <a16:creationId xmlns:a16="http://schemas.microsoft.com/office/drawing/2014/main" id="{FCD3D616-7789-4662-928E-E858B8C2B152}"/>
              </a:ext>
            </a:extLst>
          </p:cNvPr>
          <p:cNvSpPr>
            <a:spLocks noChangeArrowheads="1"/>
          </p:cNvSpPr>
          <p:nvPr/>
        </p:nvSpPr>
        <p:spPr bwMode="auto">
          <a:xfrm>
            <a:off x="539552" y="3651870"/>
            <a:ext cx="8280920" cy="417358"/>
          </a:xfrm>
          <a:prstGeom prst="rect">
            <a:avLst/>
          </a:prstGeom>
          <a:noFill/>
          <a:ln w="9525">
            <a:noFill/>
            <a:miter lim="800000"/>
            <a:headEnd/>
            <a:tailEnd/>
          </a:ln>
        </p:spPr>
        <p:txBody>
          <a:bodyPr wrap="square">
            <a:spAutoFit/>
          </a:bodyPr>
          <a:lstStyle/>
          <a:p>
            <a:pPr>
              <a:lnSpc>
                <a:spcPct val="130000"/>
              </a:lnSpc>
            </a:pPr>
            <a:r>
              <a:rPr lang="zh-CN" altLang="en-US" sz="1800" b="1" dirty="0">
                <a:latin typeface="楷体_GB2312" pitchFamily="49" charset="-122"/>
                <a:ea typeface="楷体_GB2312" pitchFamily="49" charset="-122"/>
              </a:rPr>
              <a:t>队列通常称之为先进先出</a:t>
            </a:r>
            <a:r>
              <a:rPr lang="en-US" altLang="zh-CN" sz="1800" b="1" dirty="0">
                <a:latin typeface="楷体_GB2312" pitchFamily="49" charset="-122"/>
                <a:ea typeface="楷体_GB2312" pitchFamily="49" charset="-122"/>
              </a:rPr>
              <a:t>(FIFO: First In First Out)</a:t>
            </a:r>
            <a:r>
              <a:rPr lang="zh-CN" altLang="en-US" sz="1800" b="1" dirty="0">
                <a:latin typeface="楷体_GB2312" pitchFamily="49" charset="-122"/>
                <a:ea typeface="楷体_GB2312" pitchFamily="49" charset="-122"/>
              </a:rPr>
              <a:t>的线性表 </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矩形 34"/>
          <p:cNvSpPr>
            <a:spLocks noChangeArrowheads="1"/>
          </p:cNvSpPr>
          <p:nvPr/>
        </p:nvSpPr>
        <p:spPr bwMode="auto">
          <a:xfrm>
            <a:off x="683568" y="339502"/>
            <a:ext cx="4343400"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insert(</a:t>
            </a:r>
            <a:r>
              <a:rPr lang="en-US" altLang="zh-CN" b="1" dirty="0" err="1">
                <a:latin typeface="微软雅黑" pitchFamily="34" charset="-122"/>
                <a:ea typeface="微软雅黑" pitchFamily="34" charset="-122"/>
              </a:rPr>
              <a:t>i</a:t>
            </a:r>
            <a:r>
              <a:rPr lang="en-US" altLang="zh-CN" b="1" dirty="0">
                <a:latin typeface="微软雅黑" pitchFamily="34" charset="-122"/>
                <a:ea typeface="微软雅黑" pitchFamily="34" charset="-122"/>
              </a:rPr>
              <a:t>, x)</a:t>
            </a:r>
            <a:r>
              <a:rPr lang="zh-CN" altLang="en-US" b="1" dirty="0">
                <a:latin typeface="微软雅黑" pitchFamily="34" charset="-122"/>
                <a:ea typeface="微软雅黑" pitchFamily="34" charset="-122"/>
              </a:rPr>
              <a:t>函数的实现</a:t>
            </a:r>
            <a:endParaRPr lang="zh-CN" altLang="en-US" dirty="0">
              <a:latin typeface="微软雅黑" pitchFamily="34" charset="-122"/>
              <a:ea typeface="微软雅黑" pitchFamily="34" charset="-122"/>
            </a:endParaRPr>
          </a:p>
        </p:txBody>
      </p:sp>
      <p:sp>
        <p:nvSpPr>
          <p:cNvPr id="3077" name="文本框 29"/>
          <p:cNvSpPr txBox="1">
            <a:spLocks noChangeArrowheads="1"/>
          </p:cNvSpPr>
          <p:nvPr/>
        </p:nvSpPr>
        <p:spPr bwMode="auto">
          <a:xfrm>
            <a:off x="1042988" y="2211388"/>
            <a:ext cx="4824412" cy="2676525"/>
          </a:xfrm>
          <a:prstGeom prst="rect">
            <a:avLst/>
          </a:prstGeom>
          <a:noFill/>
          <a:ln w="9525">
            <a:noFill/>
            <a:miter lim="800000"/>
            <a:headEnd/>
            <a:tailEnd/>
          </a:ln>
        </p:spPr>
        <p:txBody>
          <a:bodyPr>
            <a:spAutoFit/>
          </a:bodyPr>
          <a:lstStyle/>
          <a:p>
            <a:pPr marL="609600" indent="-609600">
              <a:lnSpc>
                <a:spcPct val="120000"/>
              </a:lnSpc>
            </a:pPr>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nb-NO" altLang="zh-CN" sz="1400" b="1" dirty="0">
              <a:ea typeface="楷体_GB2312" pitchFamily="49" charset="-122"/>
            </a:endParaRPr>
          </a:p>
          <a:p>
            <a:pPr marL="609600" indent="-609600">
              <a:lnSpc>
                <a:spcPct val="120000"/>
              </a:lnSpc>
            </a:pPr>
            <a:r>
              <a:rPr lang="nb-NO" altLang="zh-CN" sz="1400" b="1" dirty="0">
                <a:ea typeface="楷体_GB2312" pitchFamily="49" charset="-122"/>
              </a:rPr>
              <a:t>void seqList&lt;elemType&gt;::insert(int i, const elemType &amp;x)</a:t>
            </a:r>
            <a:endParaRPr lang="en-US" altLang="zh-CN" sz="1400" b="1" dirty="0">
              <a:ea typeface="楷体_GB2312" pitchFamily="49" charset="-122"/>
            </a:endParaRPr>
          </a:p>
          <a:p>
            <a:pPr marL="609600" indent="-609600">
              <a:lnSpc>
                <a:spcPct val="120000"/>
              </a:lnSpc>
            </a:pPr>
            <a:r>
              <a:rPr lang="en-US" altLang="zh-CN" sz="1400" b="1" dirty="0">
                <a:ea typeface="楷体_GB2312" pitchFamily="49" charset="-122"/>
              </a:rPr>
              <a:t>{</a:t>
            </a:r>
          </a:p>
          <a:p>
            <a:pPr marL="609600" indent="-609600">
              <a:lnSpc>
                <a:spcPct val="120000"/>
              </a:lnSpc>
            </a:pPr>
            <a:r>
              <a:rPr lang="en-US" altLang="zh-CN" sz="1400" b="1" dirty="0">
                <a:ea typeface="楷体_GB2312" pitchFamily="49" charset="-122"/>
              </a:rPr>
              <a:t>      if (</a:t>
            </a:r>
            <a:r>
              <a:rPr lang="en-US" altLang="zh-CN" sz="1400" b="1" dirty="0" err="1">
                <a:ea typeface="楷体_GB2312" pitchFamily="49" charset="-122"/>
              </a:rPr>
              <a:t>currentLength</a:t>
            </a:r>
            <a:r>
              <a:rPr lang="en-US" altLang="zh-CN" sz="1400" b="1" dirty="0">
                <a:ea typeface="楷体_GB2312" pitchFamily="49" charset="-122"/>
              </a:rPr>
              <a:t> == </a:t>
            </a:r>
            <a:r>
              <a:rPr lang="en-US" altLang="zh-CN" sz="1400" b="1" dirty="0" err="1">
                <a:ea typeface="楷体_GB2312" pitchFamily="49" charset="-122"/>
              </a:rPr>
              <a:t>maxSize</a:t>
            </a:r>
            <a:r>
              <a:rPr lang="en-US" altLang="zh-CN" sz="1400" b="1" dirty="0">
                <a:ea typeface="楷体_GB2312" pitchFamily="49" charset="-122"/>
              </a:rPr>
              <a:t>) </a:t>
            </a:r>
          </a:p>
          <a:p>
            <a:pPr marL="609600" indent="-609600">
              <a:lnSpc>
                <a:spcPct val="120000"/>
              </a:lnSpc>
            </a:pPr>
            <a:r>
              <a:rPr lang="en-US" altLang="zh-CN" sz="1400" b="1" dirty="0">
                <a:ea typeface="楷体_GB2312" pitchFamily="49" charset="-122"/>
              </a:rPr>
              <a:t>             </a:t>
            </a:r>
            <a:r>
              <a:rPr lang="en-US" altLang="zh-CN" sz="1400" b="1" dirty="0" err="1">
                <a:ea typeface="楷体_GB2312" pitchFamily="49" charset="-122"/>
              </a:rPr>
              <a:t>doubleSpace</a:t>
            </a:r>
            <a:r>
              <a:rPr lang="en-US" altLang="zh-CN" sz="1400" b="1" dirty="0">
                <a:ea typeface="楷体_GB2312" pitchFamily="49" charset="-122"/>
              </a:rPr>
              <a:t>(); </a:t>
            </a:r>
          </a:p>
          <a:p>
            <a:pPr marL="609600" indent="-609600">
              <a:lnSpc>
                <a:spcPct val="120000"/>
              </a:lnSpc>
            </a:pPr>
            <a:r>
              <a:rPr lang="en-US" altLang="zh-CN" sz="1400" b="1" dirty="0">
                <a:ea typeface="楷体_GB2312" pitchFamily="49" charset="-122"/>
              </a:rPr>
              <a:t>      for ( </a:t>
            </a:r>
            <a:r>
              <a:rPr lang="en-US" altLang="zh-CN" sz="1400" b="1" dirty="0" err="1">
                <a:ea typeface="楷体_GB2312" pitchFamily="49" charset="-122"/>
              </a:rPr>
              <a:t>int</a:t>
            </a:r>
            <a:r>
              <a:rPr lang="en-US" altLang="zh-CN" sz="1400" b="1" dirty="0">
                <a:ea typeface="楷体_GB2312" pitchFamily="49" charset="-122"/>
              </a:rPr>
              <a:t> j = </a:t>
            </a:r>
            <a:r>
              <a:rPr lang="en-US" altLang="zh-CN" sz="1400" b="1" dirty="0" err="1">
                <a:ea typeface="楷体_GB2312" pitchFamily="49" charset="-122"/>
              </a:rPr>
              <a:t>currentLength</a:t>
            </a:r>
            <a:r>
              <a:rPr lang="en-US" altLang="zh-CN" sz="1400" b="1" dirty="0">
                <a:ea typeface="楷体_GB2312" pitchFamily="49" charset="-122"/>
              </a:rPr>
              <a:t>; j &gt; </a:t>
            </a:r>
            <a:r>
              <a:rPr lang="en-US" altLang="zh-CN" sz="1400" b="1" dirty="0" err="1">
                <a:ea typeface="楷体_GB2312" pitchFamily="49" charset="-122"/>
              </a:rPr>
              <a:t>i</a:t>
            </a:r>
            <a:r>
              <a:rPr lang="en-US" altLang="zh-CN" sz="1400" b="1" dirty="0">
                <a:ea typeface="楷体_GB2312" pitchFamily="49" charset="-122"/>
              </a:rPr>
              <a:t>; j--) </a:t>
            </a:r>
          </a:p>
          <a:p>
            <a:pPr marL="609600" indent="-609600">
              <a:lnSpc>
                <a:spcPct val="120000"/>
              </a:lnSpc>
            </a:pPr>
            <a:r>
              <a:rPr lang="en-US" altLang="zh-CN" sz="1400" b="1" dirty="0">
                <a:ea typeface="楷体_GB2312" pitchFamily="49" charset="-122"/>
              </a:rPr>
              <a:t>             data[j] = data[j-1];</a:t>
            </a:r>
          </a:p>
          <a:p>
            <a:pPr marL="609600" indent="-609600">
              <a:lnSpc>
                <a:spcPct val="120000"/>
              </a:lnSpc>
            </a:pPr>
            <a:r>
              <a:rPr lang="en-US" altLang="zh-CN" sz="1400" b="1" dirty="0">
                <a:ea typeface="楷体_GB2312" pitchFamily="49" charset="-122"/>
              </a:rPr>
              <a:t>       data[</a:t>
            </a:r>
            <a:r>
              <a:rPr lang="en-US" altLang="zh-CN" sz="1400" b="1" dirty="0" err="1">
                <a:ea typeface="楷体_GB2312" pitchFamily="49" charset="-122"/>
              </a:rPr>
              <a:t>i</a:t>
            </a:r>
            <a:r>
              <a:rPr lang="en-US" altLang="zh-CN" sz="1400" b="1" dirty="0">
                <a:ea typeface="楷体_GB2312" pitchFamily="49" charset="-122"/>
              </a:rPr>
              <a:t>] = x;</a:t>
            </a:r>
          </a:p>
          <a:p>
            <a:pPr marL="609600" indent="-609600">
              <a:lnSpc>
                <a:spcPct val="120000"/>
              </a:lnSpc>
            </a:pPr>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a:t>
            </a:r>
          </a:p>
          <a:p>
            <a:pPr marL="609600" indent="-609600">
              <a:lnSpc>
                <a:spcPct val="120000"/>
              </a:lnSpc>
            </a:pPr>
            <a:r>
              <a:rPr lang="en-US" altLang="zh-CN" sz="1400" b="1" dirty="0">
                <a:ea typeface="楷体_GB2312" pitchFamily="49" charset="-122"/>
              </a:rPr>
              <a:t>}</a:t>
            </a:r>
          </a:p>
        </p:txBody>
      </p:sp>
      <p:grpSp>
        <p:nvGrpSpPr>
          <p:cNvPr id="9222" name="Group 5"/>
          <p:cNvGrpSpPr>
            <a:grpSpLocks/>
          </p:cNvGrpSpPr>
          <p:nvPr/>
        </p:nvGrpSpPr>
        <p:grpSpPr bwMode="auto">
          <a:xfrm>
            <a:off x="684213" y="1131888"/>
            <a:ext cx="6335712" cy="809625"/>
            <a:chOff x="2340" y="11943"/>
            <a:chExt cx="7380" cy="1197"/>
          </a:xfrm>
        </p:grpSpPr>
        <p:grpSp>
          <p:nvGrpSpPr>
            <p:cNvPr id="9247" name="Group 6"/>
            <p:cNvGrpSpPr>
              <a:grpSpLocks/>
            </p:cNvGrpSpPr>
            <p:nvPr/>
          </p:nvGrpSpPr>
          <p:grpSpPr bwMode="auto">
            <a:xfrm>
              <a:off x="2340" y="12516"/>
              <a:ext cx="7380" cy="624"/>
              <a:chOff x="2340" y="12516"/>
              <a:chExt cx="7380" cy="624"/>
            </a:xfrm>
          </p:grpSpPr>
          <p:sp>
            <p:nvSpPr>
              <p:cNvPr id="9253" name="Line 31"/>
              <p:cNvSpPr>
                <a:spLocks noChangeShapeType="1"/>
              </p:cNvSpPr>
              <p:nvPr/>
            </p:nvSpPr>
            <p:spPr bwMode="auto">
              <a:xfrm>
                <a:off x="7200" y="12984"/>
                <a:ext cx="452" cy="0"/>
              </a:xfrm>
              <a:prstGeom prst="line">
                <a:avLst/>
              </a:prstGeom>
              <a:noFill/>
              <a:ln w="38100">
                <a:solidFill>
                  <a:schemeClr val="tx1"/>
                </a:solidFill>
                <a:round/>
                <a:headEnd/>
                <a:tailEnd type="triangle" w="med" len="med"/>
              </a:ln>
            </p:spPr>
            <p:txBody>
              <a:bodyPr wrap="none"/>
              <a:lstStyle/>
              <a:p>
                <a:endParaRPr lang="zh-CN" altLang="en-US"/>
              </a:p>
            </p:txBody>
          </p:sp>
          <p:sp>
            <p:nvSpPr>
              <p:cNvPr id="9254" name="Line 32"/>
              <p:cNvSpPr>
                <a:spLocks noChangeShapeType="1"/>
              </p:cNvSpPr>
              <p:nvPr/>
            </p:nvSpPr>
            <p:spPr bwMode="auto">
              <a:xfrm>
                <a:off x="6480" y="12984"/>
                <a:ext cx="455" cy="0"/>
              </a:xfrm>
              <a:prstGeom prst="line">
                <a:avLst/>
              </a:prstGeom>
              <a:noFill/>
              <a:ln w="38100">
                <a:solidFill>
                  <a:schemeClr val="tx1"/>
                </a:solidFill>
                <a:round/>
                <a:headEnd/>
                <a:tailEnd type="triangle" w="med" len="med"/>
              </a:ln>
            </p:spPr>
            <p:txBody>
              <a:bodyPr wrap="none"/>
              <a:lstStyle/>
              <a:p>
                <a:endParaRPr lang="zh-CN" altLang="en-US"/>
              </a:p>
            </p:txBody>
          </p:sp>
          <p:sp>
            <p:nvSpPr>
              <p:cNvPr id="9255" name="Line 33"/>
              <p:cNvSpPr>
                <a:spLocks noChangeShapeType="1"/>
              </p:cNvSpPr>
              <p:nvPr/>
            </p:nvSpPr>
            <p:spPr bwMode="auto">
              <a:xfrm>
                <a:off x="5760" y="12984"/>
                <a:ext cx="452" cy="0"/>
              </a:xfrm>
              <a:prstGeom prst="line">
                <a:avLst/>
              </a:prstGeom>
              <a:noFill/>
              <a:ln w="38100">
                <a:solidFill>
                  <a:schemeClr val="tx1"/>
                </a:solidFill>
                <a:round/>
                <a:headEnd/>
                <a:tailEnd type="triangle" w="med" len="med"/>
              </a:ln>
            </p:spPr>
            <p:txBody>
              <a:bodyPr wrap="none"/>
              <a:lstStyle/>
              <a:p>
                <a:endParaRPr lang="zh-CN" altLang="en-US"/>
              </a:p>
            </p:txBody>
          </p:sp>
          <p:sp>
            <p:nvSpPr>
              <p:cNvPr id="9256" name="Line 34"/>
              <p:cNvSpPr>
                <a:spLocks noChangeShapeType="1"/>
              </p:cNvSpPr>
              <p:nvPr/>
            </p:nvSpPr>
            <p:spPr bwMode="auto">
              <a:xfrm>
                <a:off x="5040" y="12984"/>
                <a:ext cx="452" cy="0"/>
              </a:xfrm>
              <a:prstGeom prst="line">
                <a:avLst/>
              </a:prstGeom>
              <a:noFill/>
              <a:ln w="38100">
                <a:solidFill>
                  <a:schemeClr val="tx1"/>
                </a:solidFill>
                <a:round/>
                <a:headEnd/>
                <a:tailEnd type="triangle" w="med" len="med"/>
              </a:ln>
            </p:spPr>
            <p:txBody>
              <a:bodyPr wrap="none"/>
              <a:lstStyle/>
              <a:p>
                <a:endParaRPr lang="zh-CN" altLang="en-US"/>
              </a:p>
            </p:txBody>
          </p:sp>
        </p:grpSp>
        <p:sp>
          <p:nvSpPr>
            <p:cNvPr id="9248" name="Line 35"/>
            <p:cNvSpPr>
              <a:spLocks noChangeShapeType="1"/>
            </p:cNvSpPr>
            <p:nvPr/>
          </p:nvSpPr>
          <p:spPr bwMode="auto">
            <a:xfrm>
              <a:off x="2340" y="12204"/>
              <a:ext cx="0" cy="312"/>
            </a:xfrm>
            <a:prstGeom prst="line">
              <a:avLst/>
            </a:prstGeom>
            <a:noFill/>
            <a:ln w="38100">
              <a:solidFill>
                <a:schemeClr val="tx1"/>
              </a:solidFill>
              <a:round/>
              <a:headEnd/>
              <a:tailEnd/>
            </a:ln>
          </p:spPr>
          <p:txBody>
            <a:bodyPr/>
            <a:lstStyle/>
            <a:p>
              <a:endParaRPr lang="zh-CN" altLang="en-US"/>
            </a:p>
          </p:txBody>
        </p:sp>
        <p:sp>
          <p:nvSpPr>
            <p:cNvPr id="9249" name="Line 36"/>
            <p:cNvSpPr>
              <a:spLocks noChangeShapeType="1"/>
            </p:cNvSpPr>
            <p:nvPr/>
          </p:nvSpPr>
          <p:spPr bwMode="auto">
            <a:xfrm>
              <a:off x="8220" y="12204"/>
              <a:ext cx="0" cy="312"/>
            </a:xfrm>
            <a:prstGeom prst="line">
              <a:avLst/>
            </a:prstGeom>
            <a:noFill/>
            <a:ln w="38100">
              <a:solidFill>
                <a:schemeClr val="tx1"/>
              </a:solidFill>
              <a:round/>
              <a:headEnd/>
              <a:tailEnd/>
            </a:ln>
          </p:spPr>
          <p:txBody>
            <a:bodyPr/>
            <a:lstStyle/>
            <a:p>
              <a:endParaRPr lang="zh-CN" altLang="en-US"/>
            </a:p>
          </p:txBody>
        </p:sp>
        <p:sp>
          <p:nvSpPr>
            <p:cNvPr id="9250" name="Text Box 37"/>
            <p:cNvSpPr txBox="1">
              <a:spLocks noChangeArrowheads="1"/>
            </p:cNvSpPr>
            <p:nvPr/>
          </p:nvSpPr>
          <p:spPr bwMode="auto">
            <a:xfrm>
              <a:off x="4680" y="11943"/>
              <a:ext cx="1620" cy="498"/>
            </a:xfrm>
            <a:prstGeom prst="rect">
              <a:avLst/>
            </a:prstGeom>
            <a:noFill/>
            <a:ln w="38100">
              <a:noFill/>
              <a:miter lim="800000"/>
              <a:headEnd/>
              <a:tailEnd/>
            </a:ln>
          </p:spPr>
          <p:txBody>
            <a:bodyPr/>
            <a:lstStyle/>
            <a:p>
              <a:pPr algn="just"/>
              <a:r>
                <a:rPr lang="en-US" altLang="zh-CN" sz="1400" b="1"/>
                <a:t>length</a:t>
              </a:r>
              <a:endParaRPr lang="en-US" altLang="zh-CN" sz="1400" b="1">
                <a:ea typeface="楷体_GB2312" pitchFamily="49" charset="-122"/>
              </a:endParaRPr>
            </a:p>
          </p:txBody>
        </p:sp>
        <p:sp>
          <p:nvSpPr>
            <p:cNvPr id="9251" name="Line 38"/>
            <p:cNvSpPr>
              <a:spLocks noChangeShapeType="1"/>
            </p:cNvSpPr>
            <p:nvPr/>
          </p:nvSpPr>
          <p:spPr bwMode="auto">
            <a:xfrm>
              <a:off x="5400" y="12204"/>
              <a:ext cx="2880" cy="0"/>
            </a:xfrm>
            <a:prstGeom prst="line">
              <a:avLst/>
            </a:prstGeom>
            <a:noFill/>
            <a:ln w="38100">
              <a:solidFill>
                <a:schemeClr val="tx1"/>
              </a:solidFill>
              <a:round/>
              <a:headEnd/>
              <a:tailEnd type="triangle" w="med" len="med"/>
            </a:ln>
          </p:spPr>
          <p:txBody>
            <a:bodyPr/>
            <a:lstStyle/>
            <a:p>
              <a:endParaRPr lang="zh-CN" altLang="en-US"/>
            </a:p>
          </p:txBody>
        </p:sp>
        <p:sp>
          <p:nvSpPr>
            <p:cNvPr id="9252" name="Line 39"/>
            <p:cNvSpPr>
              <a:spLocks noChangeShapeType="1"/>
            </p:cNvSpPr>
            <p:nvPr/>
          </p:nvSpPr>
          <p:spPr bwMode="auto">
            <a:xfrm flipH="1">
              <a:off x="2340" y="12204"/>
              <a:ext cx="2340" cy="0"/>
            </a:xfrm>
            <a:prstGeom prst="line">
              <a:avLst/>
            </a:prstGeom>
            <a:noFill/>
            <a:ln w="38100">
              <a:solidFill>
                <a:schemeClr val="tx1"/>
              </a:solidFill>
              <a:round/>
              <a:headEnd/>
              <a:tailEnd type="triangle" w="med" len="med"/>
            </a:ln>
          </p:spPr>
          <p:txBody>
            <a:bodyPr/>
            <a:lstStyle/>
            <a:p>
              <a:endParaRPr lang="zh-CN" altLang="en-US"/>
            </a:p>
          </p:txBody>
        </p:sp>
      </p:grpSp>
      <p:graphicFrame>
        <p:nvGraphicFramePr>
          <p:cNvPr id="43" name="Group 7"/>
          <p:cNvGraphicFramePr>
            <a:graphicFrameLocks noGrp="1"/>
          </p:cNvGraphicFramePr>
          <p:nvPr/>
        </p:nvGraphicFramePr>
        <p:xfrm>
          <a:off x="684213" y="1560513"/>
          <a:ext cx="6336705" cy="434579"/>
        </p:xfrm>
        <a:graphic>
          <a:graphicData uri="http://schemas.openxmlformats.org/drawingml/2006/table">
            <a:tbl>
              <a:tblPr/>
              <a:tblGrid>
                <a:gridCol w="503338">
                  <a:extLst>
                    <a:ext uri="{9D8B030D-6E8A-4147-A177-3AD203B41FA5}">
                      <a16:colId xmlns:a16="http://schemas.microsoft.com/office/drawing/2014/main" val="20000"/>
                    </a:ext>
                  </a:extLst>
                </a:gridCol>
                <a:gridCol w="614366">
                  <a:extLst>
                    <a:ext uri="{9D8B030D-6E8A-4147-A177-3AD203B41FA5}">
                      <a16:colId xmlns:a16="http://schemas.microsoft.com/office/drawing/2014/main" val="20001"/>
                    </a:ext>
                  </a:extLst>
                </a:gridCol>
                <a:gridCol w="782132">
                  <a:extLst>
                    <a:ext uri="{9D8B030D-6E8A-4147-A177-3AD203B41FA5}">
                      <a16:colId xmlns:a16="http://schemas.microsoft.com/office/drawing/2014/main" val="20002"/>
                    </a:ext>
                  </a:extLst>
                </a:gridCol>
                <a:gridCol w="635890">
                  <a:extLst>
                    <a:ext uri="{9D8B030D-6E8A-4147-A177-3AD203B41FA5}">
                      <a16:colId xmlns:a16="http://schemas.microsoft.com/office/drawing/2014/main" val="20003"/>
                    </a:ext>
                  </a:extLst>
                </a:gridCol>
                <a:gridCol w="633279">
                  <a:extLst>
                    <a:ext uri="{9D8B030D-6E8A-4147-A177-3AD203B41FA5}">
                      <a16:colId xmlns:a16="http://schemas.microsoft.com/office/drawing/2014/main" val="20004"/>
                    </a:ext>
                  </a:extLst>
                </a:gridCol>
                <a:gridCol w="631973">
                  <a:extLst>
                    <a:ext uri="{9D8B030D-6E8A-4147-A177-3AD203B41FA5}">
                      <a16:colId xmlns:a16="http://schemas.microsoft.com/office/drawing/2014/main" val="20005"/>
                    </a:ext>
                  </a:extLst>
                </a:gridCol>
                <a:gridCol w="635890">
                  <a:extLst>
                    <a:ext uri="{9D8B030D-6E8A-4147-A177-3AD203B41FA5}">
                      <a16:colId xmlns:a16="http://schemas.microsoft.com/office/drawing/2014/main" val="20006"/>
                    </a:ext>
                  </a:extLst>
                </a:gridCol>
                <a:gridCol w="631973">
                  <a:extLst>
                    <a:ext uri="{9D8B030D-6E8A-4147-A177-3AD203B41FA5}">
                      <a16:colId xmlns:a16="http://schemas.microsoft.com/office/drawing/2014/main" val="20007"/>
                    </a:ext>
                  </a:extLst>
                </a:gridCol>
                <a:gridCol w="635891">
                  <a:extLst>
                    <a:ext uri="{9D8B030D-6E8A-4147-A177-3AD203B41FA5}">
                      <a16:colId xmlns:a16="http://schemas.microsoft.com/office/drawing/2014/main" val="20008"/>
                    </a:ext>
                  </a:extLst>
                </a:gridCol>
                <a:gridCol w="631973">
                  <a:extLst>
                    <a:ext uri="{9D8B030D-6E8A-4147-A177-3AD203B41FA5}">
                      <a16:colId xmlns:a16="http://schemas.microsoft.com/office/drawing/2014/main" val="20009"/>
                    </a:ext>
                  </a:extLst>
                </a:gridCol>
              </a:tblGrid>
              <a:tr h="43457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r>
                        <a:rPr kumimoji="1" lang="en-US" altLang="zh-CN" sz="1800" b="1" i="0" u="none" strike="noStrike" cap="none" normalizeH="0" baseline="-25000" dirty="0">
                          <a:ln>
                            <a:noFill/>
                          </a:ln>
                          <a:solidFill>
                            <a:schemeClr val="tx1"/>
                          </a:solidFill>
                          <a:effectLst/>
                          <a:latin typeface="Times New Roman" pitchFamily="18" charset="0"/>
                          <a:ea typeface="宋体" pitchFamily="2" charset="-122"/>
                        </a:rPr>
                        <a:t>0</a:t>
                      </a:r>
                      <a:endParaRPr kumimoji="1" lang="en-US"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r>
                        <a:rPr kumimoji="1" lang="en-US" altLang="zh-CN" sz="1800" b="1" i="0" u="none" strike="noStrike" cap="none" normalizeH="0" baseline="-25000" dirty="0">
                          <a:ln>
                            <a:noFill/>
                          </a:ln>
                          <a:solidFill>
                            <a:schemeClr val="tx1"/>
                          </a:solidFill>
                          <a:effectLst/>
                          <a:latin typeface="Times New Roman" pitchFamily="18" charset="0"/>
                          <a:ea typeface="宋体" pitchFamily="2" charset="-122"/>
                        </a:rPr>
                        <a:t>1</a:t>
                      </a:r>
                      <a:endParaRPr kumimoji="1" lang="en-US"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endParaRPr kumimoji="1" lang="en-US"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800" b="1" i="0" u="none" strike="noStrike" cap="none" normalizeH="0" baseline="0" dirty="0" err="1">
                          <a:ln>
                            <a:noFill/>
                          </a:ln>
                          <a:solidFill>
                            <a:schemeClr val="tx1"/>
                          </a:solidFill>
                          <a:effectLst/>
                          <a:latin typeface="Times New Roman" pitchFamily="18" charset="0"/>
                          <a:ea typeface="宋体" pitchFamily="2" charset="-122"/>
                        </a:rPr>
                        <a:t>a</a:t>
                      </a:r>
                      <a:r>
                        <a:rPr kumimoji="1" lang="en-US" altLang="zh-CN" sz="1800" b="1" i="0" u="none" strike="noStrike" cap="none" normalizeH="0" baseline="-25000" dirty="0" err="1">
                          <a:ln>
                            <a:noFill/>
                          </a:ln>
                          <a:solidFill>
                            <a:schemeClr val="tx1"/>
                          </a:solidFill>
                          <a:effectLst/>
                          <a:latin typeface="Times New Roman" pitchFamily="18" charset="0"/>
                          <a:ea typeface="宋体" pitchFamily="2" charset="-122"/>
                        </a:rPr>
                        <a:t>i</a:t>
                      </a:r>
                      <a:endParaRPr kumimoji="1" lang="en-US"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r>
                        <a:rPr kumimoji="1" lang="en-US" altLang="zh-CN" sz="1800" b="1" i="0" u="none" strike="noStrike" cap="none" normalizeH="0" baseline="-25000" dirty="0">
                          <a:ln>
                            <a:noFill/>
                          </a:ln>
                          <a:solidFill>
                            <a:schemeClr val="tx1"/>
                          </a:solidFill>
                          <a:effectLst/>
                          <a:latin typeface="Times New Roman" pitchFamily="18" charset="0"/>
                          <a:ea typeface="宋体" pitchFamily="2" charset="-122"/>
                        </a:rPr>
                        <a:t>i+1</a:t>
                      </a:r>
                      <a:endParaRPr kumimoji="1" lang="en-US"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a:t>
                      </a:r>
                      <a:endParaRPr kumimoji="1" lang="en-US"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  a</a:t>
                      </a:r>
                      <a:r>
                        <a:rPr kumimoji="1" lang="en-US" altLang="zh-CN" sz="1800" b="1" i="0" u="none" strike="noStrike" cap="none" normalizeH="0" baseline="-25000" dirty="0">
                          <a:ln>
                            <a:noFill/>
                          </a:ln>
                          <a:solidFill>
                            <a:schemeClr val="tx1"/>
                          </a:solidFill>
                          <a:effectLst/>
                          <a:latin typeface="Times New Roman" pitchFamily="18" charset="0"/>
                          <a:ea typeface="宋体" pitchFamily="2" charset="-122"/>
                        </a:rPr>
                        <a:t>n-1</a:t>
                      </a:r>
                      <a:endParaRPr kumimoji="1" lang="en-US"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1800" b="0" i="0" u="none" strike="noStrike" cap="none" normalizeH="0" baseline="0" dirty="0">
                        <a:ln>
                          <a:noFill/>
                        </a:ln>
                        <a:solidFill>
                          <a:schemeClr val="tx1"/>
                        </a:solidFill>
                        <a:effectLst/>
                        <a:latin typeface="Times New Roman" pitchFamily="18" charset="0"/>
                        <a:ea typeface="楷体_GB2312" pitchFamily="49" charset="-122"/>
                      </a:endParaRPr>
                    </a:p>
                  </a:txBody>
                  <a:tcPr marL="36000" marR="36000" marT="35100" marB="351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921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921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linds(horizontal)">
                                      <p:cBhvr>
                                        <p:cTn id="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矩形 34"/>
          <p:cNvSpPr>
            <a:spLocks noChangeArrowheads="1"/>
          </p:cNvSpPr>
          <p:nvPr/>
        </p:nvSpPr>
        <p:spPr bwMode="auto">
          <a:xfrm>
            <a:off x="827584"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队列</a:t>
            </a:r>
            <a:endParaRPr lang="zh-CN" altLang="en-US" dirty="0">
              <a:latin typeface="微软雅黑" pitchFamily="34" charset="-122"/>
              <a:ea typeface="微软雅黑" pitchFamily="34" charset="-122"/>
            </a:endParaRPr>
          </a:p>
        </p:txBody>
      </p:sp>
      <p:sp>
        <p:nvSpPr>
          <p:cNvPr id="5" name="矩形 8"/>
          <p:cNvSpPr>
            <a:spLocks noChangeArrowheads="1"/>
          </p:cNvSpPr>
          <p:nvPr/>
        </p:nvSpPr>
        <p:spPr bwMode="auto">
          <a:xfrm>
            <a:off x="684213" y="1275606"/>
            <a:ext cx="6769100" cy="625171"/>
          </a:xfrm>
          <a:prstGeom prst="rect">
            <a:avLst/>
          </a:prstGeom>
          <a:noFill/>
          <a:ln w="9525">
            <a:noFill/>
            <a:miter lim="800000"/>
            <a:headEnd/>
            <a:tailEnd/>
          </a:ln>
        </p:spPr>
        <p:txBody>
          <a:bodyPr>
            <a:spAutoFit/>
          </a:bodyPr>
          <a:lstStyle/>
          <a:p>
            <a:pPr>
              <a:lnSpc>
                <a:spcPct val="130000"/>
              </a:lnSpc>
            </a:pPr>
            <a:r>
              <a:rPr lang="zh-CN" altLang="en-US" sz="1400" b="1" dirty="0">
                <a:latin typeface="楷体_GB2312" pitchFamily="49" charset="-122"/>
                <a:ea typeface="楷体_GB2312" pitchFamily="49" charset="-122"/>
              </a:rPr>
              <a:t>如：银行</a:t>
            </a:r>
            <a:r>
              <a:rPr lang="en-US" altLang="zh-CN" sz="1400" b="1" dirty="0">
                <a:latin typeface="楷体_GB2312" pitchFamily="49" charset="-122"/>
                <a:ea typeface="楷体_GB2312" pitchFamily="49" charset="-122"/>
              </a:rPr>
              <a:t>ATM </a:t>
            </a:r>
            <a:r>
              <a:rPr lang="zh-CN" altLang="en-US" sz="1400" b="1" dirty="0">
                <a:latin typeface="楷体_GB2312" pitchFamily="49" charset="-122"/>
                <a:ea typeface="楷体_GB2312" pitchFamily="49" charset="-122"/>
              </a:rPr>
              <a:t>前等待取款的人群</a:t>
            </a:r>
            <a:endParaRPr lang="en-US" altLang="zh-CN" sz="1400" b="1" dirty="0">
              <a:latin typeface="楷体_GB2312" pitchFamily="49" charset="-122"/>
              <a:ea typeface="楷体_GB2312" pitchFamily="49" charset="-122"/>
            </a:endParaRPr>
          </a:p>
          <a:p>
            <a:pPr>
              <a:lnSpc>
                <a:spcPct val="130000"/>
              </a:lnSpc>
            </a:pPr>
            <a:r>
              <a:rPr lang="en-US" altLang="zh-CN" sz="1400" b="1" dirty="0">
                <a:latin typeface="楷体_GB2312" pitchFamily="49" charset="-122"/>
                <a:ea typeface="楷体_GB2312" pitchFamily="49" charset="-122"/>
              </a:rPr>
              <a:t>        </a:t>
            </a:r>
            <a:r>
              <a:rPr lang="zh-CN" altLang="en-US" sz="1400" b="1" dirty="0">
                <a:latin typeface="楷体_GB2312" pitchFamily="49" charset="-122"/>
                <a:ea typeface="楷体_GB2312" pitchFamily="49" charset="-122"/>
              </a:rPr>
              <a:t>计算机中等待运行的进程</a:t>
            </a:r>
            <a:endParaRPr lang="en-US" altLang="zh-CN" sz="1400" b="1" dirty="0">
              <a:latin typeface="楷体_GB2312" pitchFamily="49" charset="-122"/>
              <a:ea typeface="楷体_GB2312" pitchFamily="49" charset="-122"/>
            </a:endParaRPr>
          </a:p>
        </p:txBody>
      </p:sp>
      <p:sp>
        <p:nvSpPr>
          <p:cNvPr id="6" name="矩形 8"/>
          <p:cNvSpPr>
            <a:spLocks noChangeArrowheads="1"/>
          </p:cNvSpPr>
          <p:nvPr/>
        </p:nvSpPr>
        <p:spPr bwMode="auto">
          <a:xfrm>
            <a:off x="755650" y="2407022"/>
            <a:ext cx="6769100" cy="812800"/>
          </a:xfrm>
          <a:prstGeom prst="rect">
            <a:avLst/>
          </a:prstGeom>
          <a:noFill/>
          <a:ln w="9525">
            <a:noFill/>
            <a:miter lim="800000"/>
            <a:headEnd/>
            <a:tailEnd/>
          </a:ln>
        </p:spPr>
        <p:txBody>
          <a:bodyPr>
            <a:spAutoFit/>
          </a:bodyPr>
          <a:lstStyle/>
          <a:p>
            <a:pPr>
              <a:lnSpc>
                <a:spcPct val="130000"/>
              </a:lnSpc>
            </a:pPr>
            <a:r>
              <a:rPr lang="zh-CN" altLang="en-US" sz="1800" b="1">
                <a:latin typeface="楷体_GB2312" pitchFamily="49" charset="-122"/>
                <a:ea typeface="楷体_GB2312" pitchFamily="49" charset="-122"/>
              </a:rPr>
              <a:t>可以将队列想象为一段管道，结点从一端流入，从另一端流出。流入端通常称之为队尾，而流出端称之为队首。 </a:t>
            </a:r>
          </a:p>
        </p:txBody>
      </p:sp>
      <p:grpSp>
        <p:nvGrpSpPr>
          <p:cNvPr id="2" name="Group 20"/>
          <p:cNvGrpSpPr>
            <a:grpSpLocks/>
          </p:cNvGrpSpPr>
          <p:nvPr/>
        </p:nvGrpSpPr>
        <p:grpSpPr bwMode="auto">
          <a:xfrm>
            <a:off x="1042988" y="3724275"/>
            <a:ext cx="5976937" cy="1009650"/>
            <a:chOff x="1383" y="1525"/>
            <a:chExt cx="3765" cy="849"/>
          </a:xfrm>
        </p:grpSpPr>
        <p:sp>
          <p:nvSpPr>
            <p:cNvPr id="109577" name="Oval 5"/>
            <p:cNvSpPr>
              <a:spLocks noChangeArrowheads="1"/>
            </p:cNvSpPr>
            <p:nvPr/>
          </p:nvSpPr>
          <p:spPr bwMode="auto">
            <a:xfrm>
              <a:off x="3561" y="1570"/>
              <a:ext cx="272" cy="272"/>
            </a:xfrm>
            <a:prstGeom prst="ellipse">
              <a:avLst/>
            </a:prstGeom>
            <a:solidFill>
              <a:schemeClr val="accent1"/>
            </a:solidFill>
            <a:ln w="28575">
              <a:solidFill>
                <a:schemeClr val="tx1"/>
              </a:solidFill>
              <a:round/>
              <a:headEnd/>
              <a:tailEnd/>
            </a:ln>
          </p:spPr>
          <p:txBody>
            <a:bodyPr wrap="none" anchor="ctr"/>
            <a:lstStyle/>
            <a:p>
              <a:endParaRPr lang="zh-CN" altLang="en-US" sz="1400">
                <a:ea typeface="楷体_GB2312" pitchFamily="49" charset="-122"/>
              </a:endParaRPr>
            </a:p>
          </p:txBody>
        </p:sp>
        <p:sp>
          <p:nvSpPr>
            <p:cNvPr id="109578" name="Oval 6"/>
            <p:cNvSpPr>
              <a:spLocks noChangeArrowheads="1"/>
            </p:cNvSpPr>
            <p:nvPr/>
          </p:nvSpPr>
          <p:spPr bwMode="auto">
            <a:xfrm>
              <a:off x="3289" y="1570"/>
              <a:ext cx="272" cy="272"/>
            </a:xfrm>
            <a:prstGeom prst="ellipse">
              <a:avLst/>
            </a:prstGeom>
            <a:solidFill>
              <a:schemeClr val="accent1"/>
            </a:solidFill>
            <a:ln w="28575">
              <a:solidFill>
                <a:schemeClr val="tx1"/>
              </a:solidFill>
              <a:round/>
              <a:headEnd/>
              <a:tailEnd/>
            </a:ln>
          </p:spPr>
          <p:txBody>
            <a:bodyPr wrap="none" anchor="ctr"/>
            <a:lstStyle/>
            <a:p>
              <a:endParaRPr lang="zh-CN" altLang="en-US" sz="1400">
                <a:ea typeface="楷体_GB2312" pitchFamily="49" charset="-122"/>
              </a:endParaRPr>
            </a:p>
          </p:txBody>
        </p:sp>
        <p:sp>
          <p:nvSpPr>
            <p:cNvPr id="109579" name="Oval 7"/>
            <p:cNvSpPr>
              <a:spLocks noChangeArrowheads="1"/>
            </p:cNvSpPr>
            <p:nvPr/>
          </p:nvSpPr>
          <p:spPr bwMode="auto">
            <a:xfrm>
              <a:off x="3017" y="1570"/>
              <a:ext cx="272" cy="272"/>
            </a:xfrm>
            <a:prstGeom prst="ellipse">
              <a:avLst/>
            </a:prstGeom>
            <a:solidFill>
              <a:schemeClr val="accent1"/>
            </a:solidFill>
            <a:ln w="28575">
              <a:solidFill>
                <a:schemeClr val="tx1"/>
              </a:solidFill>
              <a:round/>
              <a:headEnd/>
              <a:tailEnd/>
            </a:ln>
          </p:spPr>
          <p:txBody>
            <a:bodyPr wrap="none" anchor="ctr"/>
            <a:lstStyle/>
            <a:p>
              <a:endParaRPr lang="zh-CN" altLang="en-US" sz="1400">
                <a:ea typeface="楷体_GB2312" pitchFamily="49" charset="-122"/>
              </a:endParaRPr>
            </a:p>
          </p:txBody>
        </p:sp>
        <p:sp>
          <p:nvSpPr>
            <p:cNvPr id="109580" name="Oval 8"/>
            <p:cNvSpPr>
              <a:spLocks noChangeArrowheads="1"/>
            </p:cNvSpPr>
            <p:nvPr/>
          </p:nvSpPr>
          <p:spPr bwMode="auto">
            <a:xfrm>
              <a:off x="2744" y="1570"/>
              <a:ext cx="272" cy="272"/>
            </a:xfrm>
            <a:prstGeom prst="ellipse">
              <a:avLst/>
            </a:prstGeom>
            <a:solidFill>
              <a:schemeClr val="accent1"/>
            </a:solidFill>
            <a:ln w="28575">
              <a:solidFill>
                <a:schemeClr val="tx1"/>
              </a:solidFill>
              <a:round/>
              <a:headEnd/>
              <a:tailEnd/>
            </a:ln>
          </p:spPr>
          <p:txBody>
            <a:bodyPr wrap="none" anchor="ctr"/>
            <a:lstStyle/>
            <a:p>
              <a:endParaRPr lang="zh-CN" altLang="en-US" sz="1400">
                <a:ea typeface="楷体_GB2312" pitchFamily="49" charset="-122"/>
              </a:endParaRPr>
            </a:p>
          </p:txBody>
        </p:sp>
        <p:sp>
          <p:nvSpPr>
            <p:cNvPr id="109581" name="Line 9"/>
            <p:cNvSpPr>
              <a:spLocks noChangeShapeType="1"/>
            </p:cNvSpPr>
            <p:nvPr/>
          </p:nvSpPr>
          <p:spPr bwMode="auto">
            <a:xfrm>
              <a:off x="2608" y="1570"/>
              <a:ext cx="1361" cy="0"/>
            </a:xfrm>
            <a:prstGeom prst="line">
              <a:avLst/>
            </a:prstGeom>
            <a:noFill/>
            <a:ln w="28575">
              <a:solidFill>
                <a:schemeClr val="tx1"/>
              </a:solidFill>
              <a:round/>
              <a:headEnd/>
              <a:tailEnd/>
            </a:ln>
          </p:spPr>
          <p:txBody>
            <a:bodyPr wrap="none"/>
            <a:lstStyle/>
            <a:p>
              <a:endParaRPr lang="zh-CN" altLang="en-US"/>
            </a:p>
          </p:txBody>
        </p:sp>
        <p:sp>
          <p:nvSpPr>
            <p:cNvPr id="109582" name="Line 10"/>
            <p:cNvSpPr>
              <a:spLocks noChangeShapeType="1"/>
            </p:cNvSpPr>
            <p:nvPr/>
          </p:nvSpPr>
          <p:spPr bwMode="auto">
            <a:xfrm>
              <a:off x="2608" y="1842"/>
              <a:ext cx="1361" cy="0"/>
            </a:xfrm>
            <a:prstGeom prst="line">
              <a:avLst/>
            </a:prstGeom>
            <a:noFill/>
            <a:ln w="28575">
              <a:solidFill>
                <a:schemeClr val="tx1"/>
              </a:solidFill>
              <a:round/>
              <a:headEnd/>
              <a:tailEnd/>
            </a:ln>
          </p:spPr>
          <p:txBody>
            <a:bodyPr wrap="none"/>
            <a:lstStyle/>
            <a:p>
              <a:endParaRPr lang="zh-CN" altLang="en-US"/>
            </a:p>
          </p:txBody>
        </p:sp>
        <p:sp>
          <p:nvSpPr>
            <p:cNvPr id="109583" name="Line 11"/>
            <p:cNvSpPr>
              <a:spLocks noChangeShapeType="1"/>
            </p:cNvSpPr>
            <p:nvPr/>
          </p:nvSpPr>
          <p:spPr bwMode="auto">
            <a:xfrm>
              <a:off x="3923" y="1706"/>
              <a:ext cx="318" cy="0"/>
            </a:xfrm>
            <a:prstGeom prst="line">
              <a:avLst/>
            </a:prstGeom>
            <a:noFill/>
            <a:ln w="28575">
              <a:solidFill>
                <a:schemeClr val="tx1"/>
              </a:solidFill>
              <a:round/>
              <a:headEnd/>
              <a:tailEnd type="triangle" w="med" len="med"/>
            </a:ln>
          </p:spPr>
          <p:txBody>
            <a:bodyPr wrap="none"/>
            <a:lstStyle/>
            <a:p>
              <a:endParaRPr lang="zh-CN" altLang="en-US"/>
            </a:p>
          </p:txBody>
        </p:sp>
        <p:sp>
          <p:nvSpPr>
            <p:cNvPr id="109584" name="Text Box 12"/>
            <p:cNvSpPr txBox="1">
              <a:spLocks noChangeArrowheads="1"/>
            </p:cNvSpPr>
            <p:nvPr/>
          </p:nvSpPr>
          <p:spPr bwMode="auto">
            <a:xfrm>
              <a:off x="4377" y="1525"/>
              <a:ext cx="771" cy="259"/>
            </a:xfrm>
            <a:prstGeom prst="rect">
              <a:avLst/>
            </a:prstGeom>
            <a:noFill/>
            <a:ln w="28575">
              <a:noFill/>
              <a:miter lim="800000"/>
              <a:headEnd/>
              <a:tailEnd/>
            </a:ln>
          </p:spPr>
          <p:txBody>
            <a:bodyPr>
              <a:spAutoFit/>
            </a:bodyPr>
            <a:lstStyle/>
            <a:p>
              <a:pPr>
                <a:spcBef>
                  <a:spcPct val="50000"/>
                </a:spcBef>
              </a:pPr>
              <a:r>
                <a:rPr lang="zh-CN" altLang="en-US" sz="1400" b="1">
                  <a:ea typeface="楷体_GB2312" pitchFamily="49" charset="-122"/>
                </a:rPr>
                <a:t>出队</a:t>
              </a:r>
            </a:p>
          </p:txBody>
        </p:sp>
        <p:sp>
          <p:nvSpPr>
            <p:cNvPr id="109585" name="Line 13"/>
            <p:cNvSpPr>
              <a:spLocks noChangeShapeType="1"/>
            </p:cNvSpPr>
            <p:nvPr/>
          </p:nvSpPr>
          <p:spPr bwMode="auto">
            <a:xfrm>
              <a:off x="1973" y="1706"/>
              <a:ext cx="589" cy="0"/>
            </a:xfrm>
            <a:prstGeom prst="line">
              <a:avLst/>
            </a:prstGeom>
            <a:noFill/>
            <a:ln w="28575">
              <a:solidFill>
                <a:schemeClr val="tx1"/>
              </a:solidFill>
              <a:round/>
              <a:headEnd/>
              <a:tailEnd type="triangle" w="med" len="med"/>
            </a:ln>
          </p:spPr>
          <p:txBody>
            <a:bodyPr wrap="none"/>
            <a:lstStyle/>
            <a:p>
              <a:endParaRPr lang="zh-CN" altLang="en-US"/>
            </a:p>
          </p:txBody>
        </p:sp>
        <p:sp>
          <p:nvSpPr>
            <p:cNvPr id="109586" name="Text Box 14"/>
            <p:cNvSpPr txBox="1">
              <a:spLocks noChangeArrowheads="1"/>
            </p:cNvSpPr>
            <p:nvPr/>
          </p:nvSpPr>
          <p:spPr bwMode="auto">
            <a:xfrm>
              <a:off x="1383" y="1570"/>
              <a:ext cx="590" cy="259"/>
            </a:xfrm>
            <a:prstGeom prst="rect">
              <a:avLst/>
            </a:prstGeom>
            <a:noFill/>
            <a:ln w="28575">
              <a:noFill/>
              <a:miter lim="800000"/>
              <a:headEnd/>
              <a:tailEnd/>
            </a:ln>
          </p:spPr>
          <p:txBody>
            <a:bodyPr>
              <a:spAutoFit/>
            </a:bodyPr>
            <a:lstStyle/>
            <a:p>
              <a:pPr>
                <a:spcBef>
                  <a:spcPct val="50000"/>
                </a:spcBef>
              </a:pPr>
              <a:r>
                <a:rPr lang="zh-CN" altLang="en-US" sz="1400" b="1">
                  <a:ea typeface="楷体_GB2312" pitchFamily="49" charset="-122"/>
                </a:rPr>
                <a:t>入队</a:t>
              </a:r>
            </a:p>
          </p:txBody>
        </p:sp>
        <p:sp>
          <p:nvSpPr>
            <p:cNvPr id="109587" name="Text Box 15"/>
            <p:cNvSpPr txBox="1">
              <a:spLocks noChangeArrowheads="1"/>
            </p:cNvSpPr>
            <p:nvPr/>
          </p:nvSpPr>
          <p:spPr bwMode="auto">
            <a:xfrm>
              <a:off x="1973" y="2115"/>
              <a:ext cx="816" cy="259"/>
            </a:xfrm>
            <a:prstGeom prst="rect">
              <a:avLst/>
            </a:prstGeom>
            <a:noFill/>
            <a:ln w="28575">
              <a:noFill/>
              <a:miter lim="800000"/>
              <a:headEnd/>
              <a:tailEnd/>
            </a:ln>
          </p:spPr>
          <p:txBody>
            <a:bodyPr>
              <a:spAutoFit/>
            </a:bodyPr>
            <a:lstStyle/>
            <a:p>
              <a:pPr>
                <a:spcBef>
                  <a:spcPct val="50000"/>
                </a:spcBef>
              </a:pPr>
              <a:r>
                <a:rPr lang="zh-CN" altLang="en-US" sz="1400" b="1">
                  <a:ea typeface="楷体_GB2312" pitchFamily="49" charset="-122"/>
                </a:rPr>
                <a:t>队尾</a:t>
              </a:r>
            </a:p>
          </p:txBody>
        </p:sp>
        <p:sp>
          <p:nvSpPr>
            <p:cNvPr id="109588" name="Line 16"/>
            <p:cNvSpPr>
              <a:spLocks noChangeShapeType="1"/>
            </p:cNvSpPr>
            <p:nvPr/>
          </p:nvSpPr>
          <p:spPr bwMode="auto">
            <a:xfrm flipV="1">
              <a:off x="2381" y="1842"/>
              <a:ext cx="181" cy="318"/>
            </a:xfrm>
            <a:prstGeom prst="line">
              <a:avLst/>
            </a:prstGeom>
            <a:noFill/>
            <a:ln w="28575">
              <a:solidFill>
                <a:schemeClr val="tx1"/>
              </a:solidFill>
              <a:round/>
              <a:headEnd/>
              <a:tailEnd type="triangle" w="med" len="med"/>
            </a:ln>
          </p:spPr>
          <p:txBody>
            <a:bodyPr wrap="none"/>
            <a:lstStyle/>
            <a:p>
              <a:endParaRPr lang="zh-CN" altLang="en-US"/>
            </a:p>
          </p:txBody>
        </p:sp>
        <p:sp>
          <p:nvSpPr>
            <p:cNvPr id="109589" name="Text Box 17"/>
            <p:cNvSpPr txBox="1">
              <a:spLocks noChangeArrowheads="1"/>
            </p:cNvSpPr>
            <p:nvPr/>
          </p:nvSpPr>
          <p:spPr bwMode="auto">
            <a:xfrm>
              <a:off x="3696" y="2115"/>
              <a:ext cx="635" cy="259"/>
            </a:xfrm>
            <a:prstGeom prst="rect">
              <a:avLst/>
            </a:prstGeom>
            <a:noFill/>
            <a:ln w="28575">
              <a:noFill/>
              <a:miter lim="800000"/>
              <a:headEnd/>
              <a:tailEnd/>
            </a:ln>
          </p:spPr>
          <p:txBody>
            <a:bodyPr>
              <a:spAutoFit/>
            </a:bodyPr>
            <a:lstStyle/>
            <a:p>
              <a:pPr>
                <a:spcBef>
                  <a:spcPct val="50000"/>
                </a:spcBef>
              </a:pPr>
              <a:r>
                <a:rPr lang="zh-CN" altLang="en-US" sz="1400" b="1">
                  <a:ea typeface="楷体_GB2312" pitchFamily="49" charset="-122"/>
                </a:rPr>
                <a:t>队头</a:t>
              </a:r>
            </a:p>
          </p:txBody>
        </p:sp>
        <p:sp>
          <p:nvSpPr>
            <p:cNvPr id="109590" name="Line 18"/>
            <p:cNvSpPr>
              <a:spLocks noChangeShapeType="1"/>
            </p:cNvSpPr>
            <p:nvPr/>
          </p:nvSpPr>
          <p:spPr bwMode="auto">
            <a:xfrm flipH="1" flipV="1">
              <a:off x="4014" y="1842"/>
              <a:ext cx="91" cy="273"/>
            </a:xfrm>
            <a:prstGeom prst="line">
              <a:avLst/>
            </a:prstGeom>
            <a:noFill/>
            <a:ln w="28575">
              <a:solidFill>
                <a:schemeClr val="tx1"/>
              </a:solidFill>
              <a:round/>
              <a:headEnd/>
              <a:tailEnd type="triangle" w="med" len="med"/>
            </a:ln>
          </p:spPr>
          <p:txBody>
            <a:bodyPr wrap="none"/>
            <a:lstStyle/>
            <a:p>
              <a:endParaRPr lang="zh-CN" altLang="en-US"/>
            </a:p>
          </p:txBody>
        </p:sp>
      </p:grpSp>
      <mc:AlternateContent xmlns:mc="http://schemas.openxmlformats.org/markup-compatibility/2006" xmlns:p14="http://schemas.microsoft.com/office/powerpoint/2010/main">
        <mc:Choice Requires="p14">
          <p:contentPart p14:bwMode="auto" r:id="rId3">
            <p14:nvContentPartPr>
              <p14:cNvPr id="10957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957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extLst>
      <p:ext uri="{BB962C8B-B14F-4D97-AF65-F5344CB8AC3E}">
        <p14:creationId xmlns:p14="http://schemas.microsoft.com/office/powerpoint/2010/main" val="1088326236"/>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矩形 34"/>
          <p:cNvSpPr>
            <a:spLocks noChangeArrowheads="1"/>
          </p:cNvSpPr>
          <p:nvPr/>
        </p:nvSpPr>
        <p:spPr bwMode="auto">
          <a:xfrm>
            <a:off x="683568"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队列的基本操作</a:t>
            </a:r>
            <a:endParaRPr lang="zh-CN" altLang="en-US" dirty="0">
              <a:latin typeface="微软雅黑" pitchFamily="34" charset="-122"/>
              <a:ea typeface="微软雅黑" pitchFamily="34" charset="-122"/>
            </a:endParaRPr>
          </a:p>
        </p:txBody>
      </p:sp>
      <p:sp>
        <p:nvSpPr>
          <p:cNvPr id="110597" name="矩形 8"/>
          <p:cNvSpPr>
            <a:spLocks noChangeArrowheads="1"/>
          </p:cNvSpPr>
          <p:nvPr/>
        </p:nvSpPr>
        <p:spPr bwMode="auto">
          <a:xfrm>
            <a:off x="323528" y="3867894"/>
            <a:ext cx="4105275" cy="377411"/>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Ø"/>
            </a:pPr>
            <a:r>
              <a:rPr lang="zh-CN" altLang="en-US" sz="1400" b="1" dirty="0">
                <a:latin typeface="微软雅黑" pitchFamily="34" charset="-122"/>
                <a:ea typeface="微软雅黑" pitchFamily="34" charset="-122"/>
              </a:rPr>
              <a:t>读队头元素</a:t>
            </a:r>
            <a:r>
              <a:rPr lang="en-US" altLang="zh-CN" sz="1400" b="1" dirty="0" err="1">
                <a:latin typeface="微软雅黑" pitchFamily="34" charset="-122"/>
                <a:ea typeface="微软雅黑" pitchFamily="34" charset="-122"/>
              </a:rPr>
              <a:t>getHead</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：返回队头元素的值；</a:t>
            </a:r>
          </a:p>
        </p:txBody>
      </p:sp>
      <p:sp>
        <p:nvSpPr>
          <p:cNvPr id="22" name="TextBox 21"/>
          <p:cNvSpPr txBox="1">
            <a:spLocks noChangeArrowheads="1"/>
          </p:cNvSpPr>
          <p:nvPr/>
        </p:nvSpPr>
        <p:spPr bwMode="auto">
          <a:xfrm>
            <a:off x="3491880" y="4299942"/>
            <a:ext cx="3889375" cy="307975"/>
          </a:xfrm>
          <a:prstGeom prst="rect">
            <a:avLst/>
          </a:prstGeom>
          <a:noFill/>
          <a:ln w="9525">
            <a:noFill/>
            <a:miter lim="800000"/>
            <a:headEnd/>
            <a:tailEnd/>
          </a:ln>
        </p:spPr>
        <p:txBody>
          <a:bodyPr>
            <a:spAutoFit/>
          </a:bodyPr>
          <a:lstStyle/>
          <a:p>
            <a:r>
              <a:rPr lang="zh-CN" altLang="en-US" sz="1400" b="1" dirty="0">
                <a:latin typeface="微软雅黑" pitchFamily="34" charset="-122"/>
                <a:ea typeface="微软雅黑" pitchFamily="34" charset="-122"/>
              </a:rPr>
              <a:t>某些应用中可能也需要返回队尾元素的操作</a:t>
            </a:r>
          </a:p>
        </p:txBody>
      </p:sp>
      <p:sp>
        <p:nvSpPr>
          <p:cNvPr id="7" name="文本框 29"/>
          <p:cNvSpPr txBox="1">
            <a:spLocks noChangeArrowheads="1"/>
          </p:cNvSpPr>
          <p:nvPr/>
        </p:nvSpPr>
        <p:spPr bwMode="auto">
          <a:xfrm>
            <a:off x="323528" y="987574"/>
            <a:ext cx="7705725" cy="3609065"/>
          </a:xfrm>
          <a:prstGeom prst="rect">
            <a:avLst/>
          </a:prstGeom>
          <a:noFill/>
          <a:ln w="9525">
            <a:noFill/>
            <a:miter lim="800000"/>
            <a:headEnd/>
            <a:tailEnd/>
          </a:ln>
        </p:spPr>
        <p:txBody>
          <a:bodyPr>
            <a:spAutoFit/>
          </a:bodyPr>
          <a:lstStyle/>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创建一个线性表</a:t>
            </a:r>
            <a:r>
              <a:rPr lang="en-US" altLang="zh-CN" sz="1400" b="1" dirty="0">
                <a:latin typeface="微软雅黑" pitchFamily="34" charset="-122"/>
                <a:ea typeface="微软雅黑" pitchFamily="34" charset="-122"/>
              </a:rPr>
              <a:t>create()</a:t>
            </a:r>
            <a:r>
              <a:rPr lang="zh-CN" altLang="en-US" sz="1400" b="1" dirty="0">
                <a:latin typeface="微软雅黑" pitchFamily="34" charset="-122"/>
                <a:ea typeface="微软雅黑" pitchFamily="34" charset="-122"/>
              </a:rPr>
              <a:t>：创建一个空的线性表</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清除一个线性表</a:t>
            </a:r>
            <a:r>
              <a:rPr lang="en-US" altLang="zh-CN" sz="1400" b="1" dirty="0">
                <a:latin typeface="微软雅黑" pitchFamily="34" charset="-122"/>
                <a:ea typeface="微软雅黑" pitchFamily="34" charset="-122"/>
              </a:rPr>
              <a:t>clear()</a:t>
            </a:r>
            <a:r>
              <a:rPr lang="zh-CN" altLang="en-US" sz="1400" b="1" dirty="0">
                <a:latin typeface="微软雅黑" pitchFamily="34" charset="-122"/>
                <a:ea typeface="微软雅黑" pitchFamily="34" charset="-122"/>
              </a:rPr>
              <a:t>：删除线性表中的所有数据元素；</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求线性表的长度</a:t>
            </a:r>
            <a:r>
              <a:rPr lang="en-US" altLang="zh-CN" sz="1400" b="1" dirty="0">
                <a:latin typeface="微软雅黑" pitchFamily="34" charset="-122"/>
                <a:ea typeface="微软雅黑" pitchFamily="34" charset="-122"/>
              </a:rPr>
              <a:t>length()</a:t>
            </a:r>
            <a:r>
              <a:rPr lang="zh-CN" altLang="en-US" sz="1400" b="1" dirty="0">
                <a:latin typeface="微软雅黑" pitchFamily="34" charset="-122"/>
                <a:ea typeface="微软雅黑" pitchFamily="34" charset="-122"/>
              </a:rPr>
              <a:t>：返回线性表的长度</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在第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个位置插入一个元素</a:t>
            </a:r>
            <a:r>
              <a:rPr lang="en-US" altLang="zh-CN" sz="1400" b="1" dirty="0">
                <a:latin typeface="微软雅黑" pitchFamily="34" charset="-122"/>
                <a:ea typeface="微软雅黑" pitchFamily="34" charset="-122"/>
              </a:rPr>
              <a:t>insert(</a:t>
            </a:r>
            <a:r>
              <a:rPr lang="en-US" altLang="zh-CN" sz="1400" b="1" dirty="0" err="1">
                <a:latin typeface="微软雅黑" pitchFamily="34" charset="-122"/>
                <a:ea typeface="微软雅黑" pitchFamily="34" charset="-122"/>
              </a:rPr>
              <a:t>i</a:t>
            </a:r>
            <a:r>
              <a:rPr lang="en-US" altLang="zh-CN" sz="1400" b="1" dirty="0">
                <a:latin typeface="微软雅黑" pitchFamily="34" charset="-122"/>
                <a:ea typeface="微软雅黑" pitchFamily="34" charset="-122"/>
              </a:rPr>
              <a:t>, x)</a:t>
            </a:r>
            <a:r>
              <a:rPr lang="zh-CN" altLang="en-US" sz="1400" b="1" dirty="0">
                <a:latin typeface="微软雅黑" pitchFamily="34" charset="-122"/>
                <a:ea typeface="微软雅黑" pitchFamily="34" charset="-122"/>
              </a:rPr>
              <a:t>：使线性表从（</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）变成（</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,x,a</a:t>
            </a:r>
            <a:r>
              <a:rPr lang="en-US" altLang="zh-CN" sz="1400" b="1" baseline="-25000" dirty="0">
                <a:latin typeface="微软雅黑" pitchFamily="34" charset="-122"/>
                <a:ea typeface="微软雅黑" pitchFamily="34" charset="-122"/>
              </a:rPr>
              <a:t>i</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），参数</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的合法取值范围是</a:t>
            </a:r>
            <a:r>
              <a:rPr lang="en-US" altLang="zh-CN" sz="1400" b="1" dirty="0">
                <a:latin typeface="微软雅黑" pitchFamily="34" charset="-122"/>
                <a:ea typeface="微软雅黑" pitchFamily="34" charset="-122"/>
              </a:rPr>
              <a:t>0</a:t>
            </a:r>
            <a:r>
              <a:rPr lang="zh-CN" altLang="en-US" sz="1400" b="1" dirty="0">
                <a:latin typeface="微软雅黑" pitchFamily="34" charset="-122"/>
                <a:ea typeface="微软雅黑" pitchFamily="34" charset="-122"/>
              </a:rPr>
              <a:t>到</a:t>
            </a:r>
            <a:r>
              <a:rPr lang="en-US" altLang="zh-CN" sz="1400" b="1" dirty="0">
                <a:latin typeface="微软雅黑" pitchFamily="34" charset="-122"/>
                <a:ea typeface="微软雅黑" pitchFamily="34" charset="-122"/>
              </a:rPr>
              <a:t>n</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删除第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个位置的元素</a:t>
            </a:r>
            <a:r>
              <a:rPr lang="en-US" altLang="zh-CN" sz="1400" b="1" dirty="0">
                <a:latin typeface="微软雅黑" pitchFamily="34" charset="-122"/>
                <a:ea typeface="微软雅黑" pitchFamily="34" charset="-122"/>
              </a:rPr>
              <a:t>remove</a:t>
            </a:r>
            <a:r>
              <a:rPr lang="zh-CN" altLang="en-US" sz="1400" b="1" dirty="0">
                <a:latin typeface="微软雅黑" pitchFamily="34" charset="-122"/>
                <a:ea typeface="微软雅黑" pitchFamily="34" charset="-122"/>
              </a:rPr>
              <a:t>（</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）：使线性表从（</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）变成（</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i+1 </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），参数</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的合法取值范围是</a:t>
            </a:r>
            <a:r>
              <a:rPr lang="en-US" altLang="zh-CN" sz="1400" b="1" dirty="0">
                <a:latin typeface="微软雅黑" pitchFamily="34" charset="-122"/>
                <a:ea typeface="微软雅黑" pitchFamily="34" charset="-122"/>
              </a:rPr>
              <a:t>0</a:t>
            </a:r>
            <a:r>
              <a:rPr lang="zh-CN" altLang="en-US" sz="1400" b="1" dirty="0">
                <a:latin typeface="微软雅黑" pitchFamily="34" charset="-122"/>
                <a:ea typeface="微软雅黑" pitchFamily="34" charset="-122"/>
              </a:rPr>
              <a:t>到</a:t>
            </a:r>
            <a:r>
              <a:rPr lang="en-US" altLang="zh-CN" sz="1400" b="1" dirty="0">
                <a:latin typeface="微软雅黑" pitchFamily="34" charset="-122"/>
                <a:ea typeface="微软雅黑" pitchFamily="34" charset="-122"/>
              </a:rPr>
              <a:t>n-1;</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搜索某个元素在线性表中是否出现</a:t>
            </a:r>
            <a:r>
              <a:rPr lang="en-US" altLang="zh-CN" sz="1400" b="1" dirty="0">
                <a:latin typeface="微软雅黑" pitchFamily="34" charset="-122"/>
                <a:ea typeface="微软雅黑" pitchFamily="34" charset="-122"/>
              </a:rPr>
              <a:t>search(x)</a:t>
            </a:r>
            <a:r>
              <a:rPr lang="zh-CN" altLang="en-US" sz="1400" b="1" dirty="0">
                <a:latin typeface="微软雅黑" pitchFamily="34" charset="-122"/>
                <a:ea typeface="微软雅黑" pitchFamily="34" charset="-122"/>
              </a:rPr>
              <a:t>：在线性表中搜索</a:t>
            </a:r>
            <a:r>
              <a:rPr lang="en-US" altLang="zh-CN" sz="1400" b="1" dirty="0">
                <a:latin typeface="微软雅黑" pitchFamily="34" charset="-122"/>
                <a:ea typeface="微软雅黑" pitchFamily="34" charset="-122"/>
              </a:rPr>
              <a:t>x</a:t>
            </a:r>
            <a:r>
              <a:rPr lang="zh-CN" altLang="en-US" sz="1400" b="1" dirty="0">
                <a:latin typeface="微软雅黑" pitchFamily="34" charset="-122"/>
                <a:ea typeface="微软雅黑" pitchFamily="34" charset="-122"/>
              </a:rPr>
              <a:t>是否出现，并返回</a:t>
            </a:r>
            <a:r>
              <a:rPr lang="en-US" altLang="zh-CN" sz="1400" b="1" dirty="0">
                <a:latin typeface="微软雅黑" pitchFamily="34" charset="-122"/>
                <a:ea typeface="微软雅黑" pitchFamily="34" charset="-122"/>
              </a:rPr>
              <a:t>x</a:t>
            </a:r>
            <a:r>
              <a:rPr lang="zh-CN" altLang="en-US" sz="1400" b="1" dirty="0">
                <a:latin typeface="微软雅黑" pitchFamily="34" charset="-122"/>
                <a:ea typeface="微软雅黑" pitchFamily="34" charset="-122"/>
              </a:rPr>
              <a:t>的位置</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访问线性表的第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个元素</a:t>
            </a:r>
            <a:r>
              <a:rPr lang="en-US" altLang="zh-CN" sz="1400" b="1" dirty="0">
                <a:latin typeface="微软雅黑" pitchFamily="34" charset="-122"/>
                <a:ea typeface="微软雅黑" pitchFamily="34" charset="-122"/>
              </a:rPr>
              <a:t>visit</a:t>
            </a:r>
            <a:r>
              <a:rPr lang="zh-CN" altLang="en-US" sz="1400" b="1" dirty="0">
                <a:latin typeface="微软雅黑" pitchFamily="34" charset="-122"/>
                <a:ea typeface="微软雅黑" pitchFamily="34" charset="-122"/>
              </a:rPr>
              <a:t>（</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）：返回线性表中第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个数据元素的值</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遍历线性表运算</a:t>
            </a:r>
            <a:r>
              <a:rPr lang="en-US" altLang="zh-CN" sz="1400" b="1" dirty="0">
                <a:latin typeface="微软雅黑" pitchFamily="34" charset="-122"/>
                <a:ea typeface="微软雅黑" pitchFamily="34" charset="-122"/>
              </a:rPr>
              <a:t>traverse()</a:t>
            </a:r>
            <a:r>
              <a:rPr lang="zh-CN" altLang="en-US" sz="1400" b="1" dirty="0">
                <a:latin typeface="微软雅黑" pitchFamily="34" charset="-122"/>
                <a:ea typeface="微软雅黑" pitchFamily="34" charset="-122"/>
              </a:rPr>
              <a:t>：按序访问线性表的每一数据元素。 </a:t>
            </a:r>
          </a:p>
        </p:txBody>
      </p:sp>
      <p:sp>
        <p:nvSpPr>
          <p:cNvPr id="8" name="矩形 7"/>
          <p:cNvSpPr/>
          <p:nvPr/>
        </p:nvSpPr>
        <p:spPr>
          <a:xfrm>
            <a:off x="323528" y="1995686"/>
            <a:ext cx="5652120" cy="377411"/>
          </a:xfrm>
          <a:prstGeom prst="rect">
            <a:avLst/>
          </a:prstGeom>
        </p:spPr>
        <p:txBody>
          <a:bodyPr wrap="square">
            <a:spAutoFit/>
          </a:bodyPr>
          <a:lstStyle/>
          <a:p>
            <a:pPr marL="358775" indent="-358775">
              <a:lnSpc>
                <a:spcPct val="150000"/>
              </a:lnSpc>
              <a:buFont typeface="Wingdings" pitchFamily="2" charset="2"/>
              <a:buChar char="Ø"/>
            </a:pPr>
            <a:r>
              <a:rPr lang="zh-CN" altLang="en-US" sz="1400" b="1" dirty="0">
                <a:latin typeface="微软雅黑" pitchFamily="34" charset="-122"/>
                <a:ea typeface="微软雅黑" pitchFamily="34" charset="-122"/>
              </a:rPr>
              <a:t>入队</a:t>
            </a:r>
            <a:r>
              <a:rPr lang="en-US" altLang="zh-CN" sz="1400" b="1" dirty="0" err="1">
                <a:latin typeface="微软雅黑" pitchFamily="34" charset="-122"/>
                <a:ea typeface="微软雅黑" pitchFamily="34" charset="-122"/>
              </a:rPr>
              <a:t>enQueue</a:t>
            </a:r>
            <a:r>
              <a:rPr lang="en-US" altLang="zh-CN" sz="1400" b="1" dirty="0">
                <a:latin typeface="微软雅黑" pitchFamily="34" charset="-122"/>
                <a:ea typeface="微软雅黑" pitchFamily="34" charset="-122"/>
              </a:rPr>
              <a:t>(x)</a:t>
            </a:r>
            <a:r>
              <a:rPr lang="zh-CN" altLang="en-US" sz="1400" b="1" dirty="0">
                <a:latin typeface="微软雅黑" pitchFamily="34" charset="-122"/>
                <a:ea typeface="微软雅黑" pitchFamily="34" charset="-122"/>
              </a:rPr>
              <a:t>：将</a:t>
            </a:r>
            <a:r>
              <a:rPr lang="en-US" altLang="zh-CN" sz="1400" b="1" dirty="0">
                <a:latin typeface="微软雅黑" pitchFamily="34" charset="-122"/>
                <a:ea typeface="微软雅黑" pitchFamily="34" charset="-122"/>
              </a:rPr>
              <a:t>x</a:t>
            </a:r>
            <a:r>
              <a:rPr lang="zh-CN" altLang="en-US" sz="1400" b="1" dirty="0">
                <a:latin typeface="微软雅黑" pitchFamily="34" charset="-122"/>
                <a:ea typeface="微软雅黑" pitchFamily="34" charset="-122"/>
              </a:rPr>
              <a:t>插入队尾，使之成为队尾元素；</a:t>
            </a:r>
          </a:p>
        </p:txBody>
      </p:sp>
      <p:sp>
        <p:nvSpPr>
          <p:cNvPr id="9" name="矩形 8"/>
          <p:cNvSpPr/>
          <p:nvPr/>
        </p:nvSpPr>
        <p:spPr>
          <a:xfrm>
            <a:off x="323528" y="1642257"/>
            <a:ext cx="5616624" cy="415498"/>
          </a:xfrm>
          <a:prstGeom prst="rect">
            <a:avLst/>
          </a:prstGeom>
        </p:spPr>
        <p:txBody>
          <a:bodyPr wrap="square">
            <a:spAutoFit/>
          </a:bodyPr>
          <a:lstStyle/>
          <a:p>
            <a:pPr marL="358775" indent="-358775">
              <a:lnSpc>
                <a:spcPct val="150000"/>
              </a:lnSpc>
              <a:buFont typeface="Wingdings" pitchFamily="2" charset="2"/>
              <a:buChar char="Ø"/>
            </a:pPr>
            <a:r>
              <a:rPr lang="zh-CN" altLang="en-US" sz="1400" b="1" dirty="0">
                <a:latin typeface="微软雅黑" pitchFamily="34" charset="-122"/>
                <a:ea typeface="微软雅黑" pitchFamily="34" charset="-122"/>
              </a:rPr>
              <a:t>判队列空</a:t>
            </a:r>
            <a:r>
              <a:rPr lang="en-US" altLang="zh-CN" sz="1400" b="1" dirty="0" err="1">
                <a:latin typeface="微软雅黑" pitchFamily="34" charset="-122"/>
                <a:ea typeface="微软雅黑" pitchFamily="34" charset="-122"/>
              </a:rPr>
              <a:t>isEmpty</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：若队列为空，返回</a:t>
            </a:r>
            <a:r>
              <a:rPr lang="en-US" altLang="zh-CN" sz="1400" b="1" dirty="0">
                <a:latin typeface="微软雅黑" pitchFamily="34" charset="-122"/>
                <a:ea typeface="微软雅黑" pitchFamily="34" charset="-122"/>
              </a:rPr>
              <a:t>true</a:t>
            </a:r>
            <a:r>
              <a:rPr lang="zh-CN" altLang="en-US" sz="1400" b="1" dirty="0">
                <a:latin typeface="微软雅黑" pitchFamily="34" charset="-122"/>
                <a:ea typeface="微软雅黑" pitchFamily="34" charset="-122"/>
              </a:rPr>
              <a:t>，否则返回</a:t>
            </a:r>
            <a:r>
              <a:rPr lang="en-US" altLang="zh-CN" sz="1400" b="1" dirty="0">
                <a:latin typeface="微软雅黑" pitchFamily="34" charset="-122"/>
                <a:ea typeface="微软雅黑" pitchFamily="34" charset="-122"/>
              </a:rPr>
              <a:t>false</a:t>
            </a:r>
            <a:r>
              <a:rPr lang="zh-CN" altLang="en-US" sz="1400" b="1" dirty="0">
                <a:latin typeface="微软雅黑" pitchFamily="34" charset="-122"/>
                <a:ea typeface="微软雅黑" pitchFamily="34" charset="-122"/>
              </a:rPr>
              <a:t>。 </a:t>
            </a:r>
          </a:p>
        </p:txBody>
      </p:sp>
      <p:sp>
        <p:nvSpPr>
          <p:cNvPr id="10" name="矩形 9"/>
          <p:cNvSpPr/>
          <p:nvPr/>
        </p:nvSpPr>
        <p:spPr>
          <a:xfrm>
            <a:off x="323528" y="2571750"/>
            <a:ext cx="4572000" cy="377411"/>
          </a:xfrm>
          <a:prstGeom prst="rect">
            <a:avLst/>
          </a:prstGeom>
        </p:spPr>
        <p:txBody>
          <a:bodyPr>
            <a:spAutoFit/>
          </a:bodyPr>
          <a:lstStyle/>
          <a:p>
            <a:pPr marL="358775" indent="-358775">
              <a:lnSpc>
                <a:spcPct val="150000"/>
              </a:lnSpc>
              <a:buFont typeface="Wingdings" pitchFamily="2" charset="2"/>
              <a:buChar char="Ø"/>
            </a:pPr>
            <a:r>
              <a:rPr lang="zh-CN" altLang="en-US" sz="1400" b="1" dirty="0">
                <a:latin typeface="微软雅黑" pitchFamily="34" charset="-122"/>
                <a:ea typeface="微软雅黑" pitchFamily="34" charset="-122"/>
              </a:rPr>
              <a:t>出队</a:t>
            </a:r>
            <a:r>
              <a:rPr lang="en-US" altLang="zh-CN" sz="1400" b="1" dirty="0" err="1">
                <a:latin typeface="微软雅黑" pitchFamily="34" charset="-122"/>
                <a:ea typeface="微软雅黑" pitchFamily="34" charset="-122"/>
              </a:rPr>
              <a:t>deQueue</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：删除队头元素并返回队头元素值；</a:t>
            </a:r>
          </a:p>
        </p:txBody>
      </p:sp>
      <mc:AlternateContent xmlns:mc="http://schemas.openxmlformats.org/markup-compatibility/2006" xmlns:p14="http://schemas.microsoft.com/office/powerpoint/2010/main">
        <mc:Choice Requires="p14">
          <p:contentPart p14:bwMode="auto" r:id="rId3">
            <p14:nvContentPartPr>
              <p14:cNvPr id="11059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059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
                                            <p:txEl>
                                              <p:pRg st="1" end="1"/>
                                            </p:txEl>
                                          </p:spTgt>
                                        </p:tgtEl>
                                      </p:cBhvr>
                                    </p:animEffect>
                                    <p:set>
                                      <p:cBhvr>
                                        <p:cTn id="7"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7">
                                            <p:txEl>
                                              <p:pRg st="2" end="2"/>
                                            </p:txEl>
                                          </p:spTgt>
                                        </p:tgtEl>
                                      </p:cBhvr>
                                    </p:animEffect>
                                    <p:set>
                                      <p:cBhvr>
                                        <p:cTn id="12" dur="1" fill="hold">
                                          <p:stCondLst>
                                            <p:cond delay="499"/>
                                          </p:stCondLst>
                                        </p:cTn>
                                        <p:tgtEl>
                                          <p:spTgt spid="7">
                                            <p:txEl>
                                              <p:pRg st="2" end="2"/>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7">
                                            <p:txEl>
                                              <p:pRg st="3" end="3"/>
                                            </p:txEl>
                                          </p:spTgt>
                                        </p:tgtEl>
                                      </p:cBhvr>
                                    </p:animEffect>
                                    <p:set>
                                      <p:cBhvr>
                                        <p:cTn id="22" dur="1" fill="hold">
                                          <p:stCondLst>
                                            <p:cond delay="499"/>
                                          </p:stCondLst>
                                        </p:cTn>
                                        <p:tgtEl>
                                          <p:spTgt spid="7">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7">
                                            <p:txEl>
                                              <p:pRg st="4" end="4"/>
                                            </p:txEl>
                                          </p:spTgt>
                                        </p:tgtEl>
                                      </p:cBhvr>
                                    </p:animEffect>
                                    <p:set>
                                      <p:cBhvr>
                                        <p:cTn id="32" dur="1" fill="hold">
                                          <p:stCondLst>
                                            <p:cond delay="499"/>
                                          </p:stCondLst>
                                        </p:cTn>
                                        <p:tgtEl>
                                          <p:spTgt spid="7">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7">
                                            <p:txEl>
                                              <p:pRg st="5" end="5"/>
                                            </p:txEl>
                                          </p:spTgt>
                                        </p:tgtEl>
                                      </p:cBhvr>
                                    </p:animEffect>
                                    <p:set>
                                      <p:cBhvr>
                                        <p:cTn id="42" dur="1" fill="hold">
                                          <p:stCondLst>
                                            <p:cond delay="499"/>
                                          </p:stCondLst>
                                        </p:cTn>
                                        <p:tgtEl>
                                          <p:spTgt spid="7">
                                            <p:txEl>
                                              <p:pRg st="5" end="5"/>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7">
                                            <p:txEl>
                                              <p:pRg st="6" end="6"/>
                                            </p:txEl>
                                          </p:spTgt>
                                        </p:tgtEl>
                                      </p:cBhvr>
                                    </p:animEffect>
                                    <p:set>
                                      <p:cBhvr>
                                        <p:cTn id="47" dur="1" fill="hold">
                                          <p:stCondLst>
                                            <p:cond delay="499"/>
                                          </p:stCondLst>
                                        </p:cTn>
                                        <p:tgtEl>
                                          <p:spTgt spid="7">
                                            <p:txEl>
                                              <p:pRg st="6" end="6"/>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0597"/>
                                        </p:tgtEl>
                                        <p:attrNameLst>
                                          <p:attrName>style.visibility</p:attrName>
                                        </p:attrNameLst>
                                      </p:cBhvr>
                                      <p:to>
                                        <p:strVal val="visible"/>
                                      </p:to>
                                    </p:set>
                                    <p:animEffect transition="in" filter="blinds(horizontal)">
                                      <p:cBhvr>
                                        <p:cTn id="52" dur="500"/>
                                        <p:tgtEl>
                                          <p:spTgt spid="11059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7">
                                            <p:txEl>
                                              <p:pRg st="7" end="7"/>
                                            </p:txEl>
                                          </p:spTgt>
                                        </p:tgtEl>
                                      </p:cBhvr>
                                    </p:animEffect>
                                    <p:set>
                                      <p:cBhvr>
                                        <p:cTn id="57" dur="1" fill="hold">
                                          <p:stCondLst>
                                            <p:cond delay="499"/>
                                          </p:stCondLst>
                                        </p:cTn>
                                        <p:tgtEl>
                                          <p:spTgt spid="7">
                                            <p:txEl>
                                              <p:pRg st="7" end="7"/>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p:bldP spid="22" grpId="0"/>
      <p:bldP spid="8" grpId="0"/>
      <p:bldP spid="9" grpId="0"/>
      <p:bldP spid="10"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矩形 34"/>
          <p:cNvSpPr>
            <a:spLocks noChangeArrowheads="1"/>
          </p:cNvSpPr>
          <p:nvPr/>
        </p:nvSpPr>
        <p:spPr bwMode="auto">
          <a:xfrm>
            <a:off x="611560"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队列的抽象类</a:t>
            </a:r>
            <a:endParaRPr lang="zh-CN" altLang="en-US" dirty="0">
              <a:latin typeface="微软雅黑" pitchFamily="34" charset="-122"/>
              <a:ea typeface="微软雅黑" pitchFamily="34" charset="-122"/>
            </a:endParaRPr>
          </a:p>
        </p:txBody>
      </p:sp>
      <p:sp>
        <p:nvSpPr>
          <p:cNvPr id="23" name="矩形 22"/>
          <p:cNvSpPr>
            <a:spLocks noChangeArrowheads="1"/>
          </p:cNvSpPr>
          <p:nvPr/>
        </p:nvSpPr>
        <p:spPr bwMode="auto">
          <a:xfrm>
            <a:off x="683568" y="1059582"/>
            <a:ext cx="7200800" cy="3453318"/>
          </a:xfrm>
          <a:prstGeom prst="rect">
            <a:avLst/>
          </a:prstGeom>
          <a:noFill/>
          <a:ln w="9525">
            <a:solidFill>
              <a:schemeClr val="tx1"/>
            </a:solidFill>
            <a:miter lim="800000"/>
            <a:headEnd/>
            <a:tailEnd/>
          </a:ln>
        </p:spPr>
        <p:txBody>
          <a:bodyPr wrap="square">
            <a:spAutoFit/>
          </a:bodyPr>
          <a:lstStyle/>
          <a:p>
            <a:pPr marL="609600" indent="-609600">
              <a:lnSpc>
                <a:spcPct val="110000"/>
              </a:lnSpc>
            </a:pPr>
            <a:r>
              <a:rPr lang="en-US" altLang="zh-CN" sz="2000" dirty="0"/>
              <a:t>template &lt;class </a:t>
            </a:r>
            <a:r>
              <a:rPr lang="en-US" altLang="zh-CN" sz="2000" dirty="0" err="1"/>
              <a:t>elemType</a:t>
            </a:r>
            <a:r>
              <a:rPr lang="en-US" altLang="zh-CN" sz="2000" dirty="0"/>
              <a:t>&gt;</a:t>
            </a:r>
          </a:p>
          <a:p>
            <a:pPr marL="609600" indent="-609600">
              <a:lnSpc>
                <a:spcPct val="110000"/>
              </a:lnSpc>
            </a:pPr>
            <a:r>
              <a:rPr lang="en-US" altLang="zh-CN" sz="2000" dirty="0"/>
              <a:t>class queue</a:t>
            </a:r>
          </a:p>
          <a:p>
            <a:pPr marL="609600" indent="-609600">
              <a:lnSpc>
                <a:spcPct val="110000"/>
              </a:lnSpc>
            </a:pPr>
            <a:r>
              <a:rPr lang="en-US" altLang="zh-CN" sz="2000" dirty="0"/>
              <a:t>{</a:t>
            </a:r>
          </a:p>
          <a:p>
            <a:pPr marL="609600" indent="-609600">
              <a:lnSpc>
                <a:spcPct val="110000"/>
              </a:lnSpc>
            </a:pPr>
            <a:r>
              <a:rPr lang="en-US" altLang="zh-CN" sz="2000" dirty="0"/>
              <a:t>  public: </a:t>
            </a:r>
          </a:p>
          <a:p>
            <a:pPr marL="609600" indent="-609600">
              <a:lnSpc>
                <a:spcPct val="110000"/>
              </a:lnSpc>
            </a:pPr>
            <a:r>
              <a:rPr lang="en-US" altLang="zh-CN" sz="2000" dirty="0"/>
              <a:t>        virtual </a:t>
            </a:r>
            <a:r>
              <a:rPr lang="en-US" altLang="zh-CN" sz="2000" dirty="0" err="1"/>
              <a:t>bool</a:t>
            </a:r>
            <a:r>
              <a:rPr lang="en-US" altLang="zh-CN" sz="2000" dirty="0"/>
              <a:t> </a:t>
            </a:r>
            <a:r>
              <a:rPr lang="en-US" altLang="zh-CN" sz="2000" dirty="0" err="1"/>
              <a:t>isEmpty</a:t>
            </a:r>
            <a:r>
              <a:rPr lang="en-US" altLang="zh-CN" sz="2000" dirty="0"/>
              <a:t>() = 0;                 </a:t>
            </a:r>
            <a:endParaRPr lang="zh-CN" altLang="en-US" sz="2000" dirty="0"/>
          </a:p>
          <a:p>
            <a:pPr marL="609600" indent="-609600">
              <a:lnSpc>
                <a:spcPct val="110000"/>
              </a:lnSpc>
            </a:pPr>
            <a:r>
              <a:rPr lang="zh-CN" altLang="en-US" sz="2000" dirty="0"/>
              <a:t>        </a:t>
            </a:r>
            <a:r>
              <a:rPr lang="en-US" altLang="zh-CN" sz="2000" dirty="0"/>
              <a:t>virtual void </a:t>
            </a:r>
            <a:r>
              <a:rPr lang="en-US" altLang="zh-CN" sz="2000" dirty="0" err="1"/>
              <a:t>enQueue</a:t>
            </a:r>
            <a:r>
              <a:rPr lang="en-US" altLang="zh-CN" sz="2000" dirty="0"/>
              <a:t>(const </a:t>
            </a:r>
            <a:r>
              <a:rPr lang="en-US" altLang="zh-CN" sz="2000" dirty="0" err="1"/>
              <a:t>elemType</a:t>
            </a:r>
            <a:r>
              <a:rPr lang="en-US" altLang="zh-CN" sz="2000" dirty="0"/>
              <a:t> &amp;x) = 0; </a:t>
            </a:r>
            <a:endParaRPr lang="zh-CN" altLang="en-US" sz="2000" dirty="0"/>
          </a:p>
          <a:p>
            <a:pPr marL="609600" indent="-609600">
              <a:lnSpc>
                <a:spcPct val="110000"/>
              </a:lnSpc>
            </a:pPr>
            <a:r>
              <a:rPr lang="zh-CN" altLang="en-US" sz="2000" dirty="0"/>
              <a:t>        </a:t>
            </a:r>
            <a:r>
              <a:rPr lang="en-US" altLang="zh-CN" sz="2000" dirty="0"/>
              <a:t>virtual </a:t>
            </a:r>
            <a:r>
              <a:rPr lang="en-US" altLang="zh-CN" sz="2000" dirty="0" err="1"/>
              <a:t>elemType</a:t>
            </a:r>
            <a:r>
              <a:rPr lang="en-US" altLang="zh-CN" sz="2000" dirty="0"/>
              <a:t>  </a:t>
            </a:r>
            <a:r>
              <a:rPr lang="en-US" altLang="zh-CN" sz="2000" dirty="0" err="1"/>
              <a:t>deQueue</a:t>
            </a:r>
            <a:r>
              <a:rPr lang="en-US" altLang="zh-CN" sz="2000" dirty="0"/>
              <a:t>() = 0;             </a:t>
            </a:r>
            <a:endParaRPr lang="zh-CN" altLang="en-US" sz="2000" dirty="0"/>
          </a:p>
          <a:p>
            <a:pPr marL="609600" indent="-609600">
              <a:lnSpc>
                <a:spcPct val="110000"/>
              </a:lnSpc>
            </a:pPr>
            <a:r>
              <a:rPr lang="en-US" altLang="zh-CN" sz="2000" dirty="0"/>
              <a:t>        virtual </a:t>
            </a:r>
            <a:r>
              <a:rPr lang="en-US" altLang="zh-CN" sz="2000" dirty="0" err="1"/>
              <a:t>elemType</a:t>
            </a:r>
            <a:r>
              <a:rPr lang="en-US" altLang="zh-CN" sz="2000" dirty="0"/>
              <a:t> </a:t>
            </a:r>
            <a:r>
              <a:rPr lang="en-US" altLang="zh-CN" sz="2000" dirty="0" err="1"/>
              <a:t>getHead</a:t>
            </a:r>
            <a:r>
              <a:rPr lang="en-US" altLang="zh-CN" sz="2000" dirty="0"/>
              <a:t>() = 0; </a:t>
            </a:r>
          </a:p>
          <a:p>
            <a:pPr marL="609600" indent="-609600">
              <a:lnSpc>
                <a:spcPct val="110000"/>
              </a:lnSpc>
            </a:pPr>
            <a:r>
              <a:rPr lang="zh-CN" altLang="en-US" sz="2000" dirty="0"/>
              <a:t>        </a:t>
            </a:r>
            <a:r>
              <a:rPr lang="en-US" altLang="zh-CN" sz="2000" dirty="0"/>
              <a:t>virtual ~queue() {}                         </a:t>
            </a:r>
            <a:endParaRPr lang="zh-CN" altLang="en-US" sz="2000" dirty="0"/>
          </a:p>
          <a:p>
            <a:pPr marL="609600" indent="-609600">
              <a:lnSpc>
                <a:spcPct val="110000"/>
              </a:lnSpc>
            </a:pPr>
            <a:r>
              <a:rPr lang="en-US" altLang="zh-CN" sz="2000" dirty="0"/>
              <a:t>};</a:t>
            </a:r>
          </a:p>
        </p:txBody>
      </p:sp>
      <mc:AlternateContent xmlns:mc="http://schemas.openxmlformats.org/markup-compatibility/2006" xmlns:p14="http://schemas.microsoft.com/office/powerpoint/2010/main">
        <mc:Choice Requires="p14">
          <p:contentPart p14:bwMode="auto" r:id="rId3">
            <p14:nvContentPartPr>
              <p14:cNvPr id="38502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8502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26" name="组合 35"/>
          <p:cNvGrpSpPr>
            <a:grpSpLocks/>
          </p:cNvGrpSpPr>
          <p:nvPr/>
        </p:nvGrpSpPr>
        <p:grpSpPr bwMode="auto">
          <a:xfrm>
            <a:off x="323850" y="1708150"/>
            <a:ext cx="2160588" cy="2076450"/>
            <a:chOff x="807443" y="2207188"/>
            <a:chExt cx="2740029" cy="3424551"/>
          </a:xfrm>
        </p:grpSpPr>
        <p:sp>
          <p:nvSpPr>
            <p:cNvPr id="180240" name="矩形 25"/>
            <p:cNvSpPr>
              <a:spLocks noChangeArrowheads="1"/>
            </p:cNvSpPr>
            <p:nvPr/>
          </p:nvSpPr>
          <p:spPr bwMode="auto">
            <a:xfrm>
              <a:off x="807443" y="4565783"/>
              <a:ext cx="2740029" cy="1065956"/>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队列的定义</a:t>
              </a:r>
            </a:p>
          </p:txBody>
        </p:sp>
        <p:sp>
          <p:nvSpPr>
            <p:cNvPr id="34" name="等腰三角形 33"/>
            <p:cNvSpPr/>
            <p:nvPr/>
          </p:nvSpPr>
          <p:spPr>
            <a:xfrm>
              <a:off x="1004741" y="2207188"/>
              <a:ext cx="2160214" cy="179867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80227" name="组合 37"/>
          <p:cNvGrpSpPr>
            <a:grpSpLocks/>
          </p:cNvGrpSpPr>
          <p:nvPr/>
        </p:nvGrpSpPr>
        <p:grpSpPr bwMode="auto">
          <a:xfrm>
            <a:off x="2484438" y="1708150"/>
            <a:ext cx="2063750" cy="2082800"/>
            <a:chOff x="862444" y="2207188"/>
            <a:chExt cx="2619266" cy="3436050"/>
          </a:xfrm>
        </p:grpSpPr>
        <p:sp>
          <p:nvSpPr>
            <p:cNvPr id="180237" name="矩形 38"/>
            <p:cNvSpPr>
              <a:spLocks noChangeArrowheads="1"/>
            </p:cNvSpPr>
            <p:nvPr/>
          </p:nvSpPr>
          <p:spPr bwMode="auto">
            <a:xfrm>
              <a:off x="862444" y="4576987"/>
              <a:ext cx="2619266" cy="10662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队列的实现</a:t>
              </a:r>
            </a:p>
          </p:txBody>
        </p:sp>
        <p:sp>
          <p:nvSpPr>
            <p:cNvPr id="40" name="等腰三角形 39"/>
            <p:cNvSpPr/>
            <p:nvPr/>
          </p:nvSpPr>
          <p:spPr>
            <a:xfrm>
              <a:off x="1005496" y="2207188"/>
              <a:ext cx="2159887" cy="180183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0239"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2</a:t>
              </a:r>
            </a:p>
          </p:txBody>
        </p:sp>
      </p:grpSp>
      <p:sp>
        <p:nvSpPr>
          <p:cNvPr id="180228"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第四章  队列</a:t>
            </a:r>
            <a:endParaRPr lang="en-US" altLang="zh-CN" sz="3600" b="1">
              <a:latin typeface="微软雅黑" pitchFamily="34" charset="-122"/>
              <a:ea typeface="微软雅黑" pitchFamily="34" charset="-122"/>
            </a:endParaRPr>
          </a:p>
        </p:txBody>
      </p:sp>
      <p:grpSp>
        <p:nvGrpSpPr>
          <p:cNvPr id="180229" name="组合 37"/>
          <p:cNvGrpSpPr>
            <a:grpSpLocks/>
          </p:cNvGrpSpPr>
          <p:nvPr/>
        </p:nvGrpSpPr>
        <p:grpSpPr bwMode="auto">
          <a:xfrm>
            <a:off x="4572000" y="1712913"/>
            <a:ext cx="2160588" cy="2082800"/>
            <a:chOff x="862444" y="2206370"/>
            <a:chExt cx="2921826" cy="3437101"/>
          </a:xfrm>
        </p:grpSpPr>
        <p:sp>
          <p:nvSpPr>
            <p:cNvPr id="180234" name="矩形 13"/>
            <p:cNvSpPr>
              <a:spLocks noChangeArrowheads="1"/>
            </p:cNvSpPr>
            <p:nvPr/>
          </p:nvSpPr>
          <p:spPr bwMode="auto">
            <a:xfrm>
              <a:off x="862444" y="4576983"/>
              <a:ext cx="2921826" cy="1066488"/>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中的队列</a:t>
              </a:r>
            </a:p>
          </p:txBody>
        </p:sp>
        <p:sp>
          <p:nvSpPr>
            <p:cNvPr id="15" name="等腰三角形 14"/>
            <p:cNvSpPr/>
            <p:nvPr/>
          </p:nvSpPr>
          <p:spPr>
            <a:xfrm>
              <a:off x="1229551" y="2206370"/>
              <a:ext cx="2157556" cy="180238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0236"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80230" name="组合 37"/>
          <p:cNvGrpSpPr>
            <a:grpSpLocks/>
          </p:cNvGrpSpPr>
          <p:nvPr/>
        </p:nvGrpSpPr>
        <p:grpSpPr bwMode="auto">
          <a:xfrm>
            <a:off x="6732588" y="1708150"/>
            <a:ext cx="2160587" cy="2082800"/>
            <a:chOff x="862444" y="2206370"/>
            <a:chExt cx="2921826" cy="3437112"/>
          </a:xfrm>
        </p:grpSpPr>
        <p:sp>
          <p:nvSpPr>
            <p:cNvPr id="180231" name="矩形 13"/>
            <p:cNvSpPr>
              <a:spLocks noChangeArrowheads="1"/>
            </p:cNvSpPr>
            <p:nvPr/>
          </p:nvSpPr>
          <p:spPr bwMode="auto">
            <a:xfrm>
              <a:off x="862444" y="4576982"/>
              <a:ext cx="2921826" cy="1066500"/>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队列的应用</a:t>
              </a:r>
            </a:p>
          </p:txBody>
        </p:sp>
        <p:sp>
          <p:nvSpPr>
            <p:cNvPr id="18" name="等腰三角形 17"/>
            <p:cNvSpPr/>
            <p:nvPr/>
          </p:nvSpPr>
          <p:spPr>
            <a:xfrm>
              <a:off x="1229550" y="2206370"/>
              <a:ext cx="2157558" cy="180238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0233"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4</a:t>
              </a:r>
            </a:p>
          </p:txBody>
        </p:sp>
      </p:grpSp>
    </p:spTree>
  </p:cSld>
  <p:clrMapOvr>
    <a:masterClrMapping/>
  </p:clrMapOvr>
  <p:transition spd="slow" advTm="0"/>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矩形 34"/>
          <p:cNvSpPr>
            <a:spLocks noChangeArrowheads="1"/>
          </p:cNvSpPr>
          <p:nvPr/>
        </p:nvSpPr>
        <p:spPr bwMode="auto">
          <a:xfrm>
            <a:off x="683568"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队列的实现</a:t>
            </a:r>
            <a:endParaRPr lang="zh-CN" altLang="en-US" dirty="0">
              <a:latin typeface="微软雅黑" pitchFamily="34" charset="-122"/>
              <a:ea typeface="微软雅黑" pitchFamily="34" charset="-122"/>
            </a:endParaRPr>
          </a:p>
        </p:txBody>
      </p:sp>
      <p:sp>
        <p:nvSpPr>
          <p:cNvPr id="37" name="矩形 36"/>
          <p:cNvSpPr>
            <a:spLocks noChangeArrowheads="1"/>
          </p:cNvSpPr>
          <p:nvPr/>
        </p:nvSpPr>
        <p:spPr bwMode="auto">
          <a:xfrm>
            <a:off x="755650" y="1058863"/>
            <a:ext cx="6696075" cy="923925"/>
          </a:xfrm>
          <a:prstGeom prst="rect">
            <a:avLst/>
          </a:prstGeom>
          <a:noFill/>
          <a:ln w="9525">
            <a:noFill/>
            <a:miter lim="800000"/>
            <a:headEnd/>
            <a:tailEnd/>
          </a:ln>
        </p:spPr>
        <p:txBody>
          <a:bodyPr>
            <a:spAutoFit/>
          </a:bodyPr>
          <a:lstStyle/>
          <a:p>
            <a:pPr marL="358775" indent="-358775">
              <a:lnSpc>
                <a:spcPct val="150000"/>
              </a:lnSpc>
            </a:pPr>
            <a:r>
              <a:rPr lang="zh-CN" altLang="en-US" sz="1800" b="1">
                <a:latin typeface="楷体_GB2312" pitchFamily="49" charset="-122"/>
                <a:ea typeface="楷体_GB2312" pitchFamily="49" charset="-122"/>
              </a:rPr>
              <a:t>队列的顺序实现</a:t>
            </a:r>
            <a:endParaRPr lang="en-US" altLang="zh-CN" sz="1800" b="1">
              <a:latin typeface="楷体_GB2312" pitchFamily="49" charset="-122"/>
              <a:ea typeface="楷体_GB2312" pitchFamily="49" charset="-122"/>
            </a:endParaRPr>
          </a:p>
          <a:p>
            <a:pPr marL="358775" indent="-358775">
              <a:lnSpc>
                <a:spcPct val="150000"/>
              </a:lnSpc>
            </a:pPr>
            <a:r>
              <a:rPr lang="zh-CN" altLang="en-US" sz="1800" b="1">
                <a:latin typeface="楷体_GB2312" pitchFamily="49" charset="-122"/>
                <a:ea typeface="楷体_GB2312" pitchFamily="49" charset="-122"/>
              </a:rPr>
              <a:t>队列的链接实现</a:t>
            </a:r>
          </a:p>
        </p:txBody>
      </p:sp>
      <mc:AlternateContent xmlns:mc="http://schemas.openxmlformats.org/markup-compatibility/2006" xmlns:p14="http://schemas.microsoft.com/office/powerpoint/2010/main">
        <mc:Choice Requires="p14">
          <p:contentPart p14:bwMode="auto" r:id="rId3">
            <p14:nvContentPartPr>
              <p14:cNvPr id="11161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161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矩形 34"/>
          <p:cNvSpPr>
            <a:spLocks noChangeArrowheads="1"/>
          </p:cNvSpPr>
          <p:nvPr/>
        </p:nvSpPr>
        <p:spPr bwMode="auto">
          <a:xfrm>
            <a:off x="467544"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队列的顺序实现</a:t>
            </a:r>
            <a:endParaRPr lang="zh-CN" altLang="en-US" dirty="0">
              <a:latin typeface="微软雅黑" pitchFamily="34" charset="-122"/>
              <a:ea typeface="微软雅黑" pitchFamily="34" charset="-122"/>
            </a:endParaRPr>
          </a:p>
        </p:txBody>
      </p:sp>
      <p:sp>
        <p:nvSpPr>
          <p:cNvPr id="112645" name="矩形 36"/>
          <p:cNvSpPr>
            <a:spLocks noChangeArrowheads="1"/>
          </p:cNvSpPr>
          <p:nvPr/>
        </p:nvSpPr>
        <p:spPr bwMode="auto">
          <a:xfrm>
            <a:off x="755650" y="1058863"/>
            <a:ext cx="4537075" cy="812800"/>
          </a:xfrm>
          <a:prstGeom prst="rect">
            <a:avLst/>
          </a:prstGeom>
          <a:noFill/>
          <a:ln w="9525">
            <a:noFill/>
            <a:miter lim="800000"/>
            <a:headEnd/>
            <a:tailEnd/>
          </a:ln>
        </p:spPr>
        <p:txBody>
          <a:bodyPr>
            <a:spAutoFit/>
          </a:bodyPr>
          <a:lstStyle/>
          <a:p>
            <a:pPr>
              <a:lnSpc>
                <a:spcPct val="130000"/>
              </a:lnSpc>
            </a:pPr>
            <a:r>
              <a:rPr lang="zh-CN" altLang="en-US" sz="1800" b="1">
                <a:latin typeface="楷体_GB2312" pitchFamily="49" charset="-122"/>
                <a:ea typeface="楷体_GB2312" pitchFamily="49" charset="-122"/>
              </a:rPr>
              <a:t>使用数组存储队列中的元素</a:t>
            </a:r>
          </a:p>
          <a:p>
            <a:pPr>
              <a:lnSpc>
                <a:spcPct val="130000"/>
              </a:lnSpc>
            </a:pPr>
            <a:r>
              <a:rPr lang="zh-CN" altLang="en-US" sz="1800" b="1">
                <a:latin typeface="楷体_GB2312" pitchFamily="49" charset="-122"/>
                <a:ea typeface="楷体_GB2312" pitchFamily="49" charset="-122"/>
              </a:rPr>
              <a:t>队列中的结点个数最多为 </a:t>
            </a:r>
            <a:r>
              <a:rPr lang="en-US" altLang="zh-CN" sz="1800" b="1">
                <a:latin typeface="楷体_GB2312" pitchFamily="49" charset="-122"/>
                <a:ea typeface="楷体_GB2312" pitchFamily="49" charset="-122"/>
              </a:rPr>
              <a:t>MaxSize</a:t>
            </a:r>
            <a:r>
              <a:rPr lang="zh-CN" altLang="en-US" sz="1800" b="1">
                <a:latin typeface="楷体_GB2312" pitchFamily="49" charset="-122"/>
                <a:ea typeface="楷体_GB2312" pitchFamily="49" charset="-122"/>
              </a:rPr>
              <a:t>个 </a:t>
            </a:r>
          </a:p>
        </p:txBody>
      </p:sp>
      <p:sp>
        <p:nvSpPr>
          <p:cNvPr id="5" name="矩形 4"/>
          <p:cNvSpPr>
            <a:spLocks noChangeArrowheads="1"/>
          </p:cNvSpPr>
          <p:nvPr/>
        </p:nvSpPr>
        <p:spPr bwMode="auto">
          <a:xfrm>
            <a:off x="684213" y="2066925"/>
            <a:ext cx="3024187" cy="1293813"/>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顺序队列的三种组织方式</a:t>
            </a:r>
            <a:endParaRPr lang="en-US" altLang="zh-CN" sz="1800" b="1" dirty="0">
              <a:latin typeface="楷体_GB2312" pitchFamily="49" charset="-122"/>
              <a:ea typeface="楷体_GB2312" pitchFamily="49" charset="-122"/>
            </a:endParaRPr>
          </a:p>
          <a:p>
            <a:pPr>
              <a:lnSpc>
                <a:spcPct val="130000"/>
              </a:lnSpc>
            </a:pPr>
            <a:r>
              <a:rPr lang="zh-CN" altLang="en-US" sz="1400" b="1" dirty="0">
                <a:latin typeface="楷体_GB2312" pitchFamily="49" charset="-122"/>
                <a:ea typeface="楷体_GB2312" pitchFamily="49" charset="-122"/>
              </a:rPr>
              <a:t>队头位置固定</a:t>
            </a:r>
            <a:endParaRPr lang="en-US" altLang="zh-CN" sz="1400" b="1" dirty="0">
              <a:latin typeface="楷体_GB2312" pitchFamily="49" charset="-122"/>
              <a:ea typeface="楷体_GB2312" pitchFamily="49" charset="-122"/>
            </a:endParaRPr>
          </a:p>
          <a:p>
            <a:pPr>
              <a:lnSpc>
                <a:spcPct val="130000"/>
              </a:lnSpc>
            </a:pPr>
            <a:r>
              <a:rPr lang="zh-CN" altLang="en-US" sz="1400" b="1" dirty="0">
                <a:latin typeface="楷体_GB2312" pitchFamily="49" charset="-122"/>
                <a:ea typeface="楷体_GB2312" pitchFamily="49" charset="-122"/>
              </a:rPr>
              <a:t>队头位置不固定</a:t>
            </a:r>
            <a:endParaRPr lang="en-US" altLang="zh-CN" sz="1400" b="1" dirty="0">
              <a:latin typeface="楷体_GB2312" pitchFamily="49" charset="-122"/>
              <a:ea typeface="楷体_GB2312" pitchFamily="49" charset="-122"/>
            </a:endParaRPr>
          </a:p>
          <a:p>
            <a:pPr>
              <a:lnSpc>
                <a:spcPct val="130000"/>
              </a:lnSpc>
            </a:pPr>
            <a:r>
              <a:rPr lang="zh-CN" altLang="en-US" sz="1400" b="1" dirty="0">
                <a:latin typeface="楷体_GB2312" pitchFamily="49" charset="-122"/>
                <a:ea typeface="楷体_GB2312" pitchFamily="49" charset="-122"/>
              </a:rPr>
              <a:t>循环队列 </a:t>
            </a:r>
          </a:p>
        </p:txBody>
      </p:sp>
      <p:sp>
        <p:nvSpPr>
          <p:cNvPr id="47" name="Rectangle 9"/>
          <p:cNvSpPr>
            <a:spLocks noChangeArrowheads="1"/>
          </p:cNvSpPr>
          <p:nvPr/>
        </p:nvSpPr>
        <p:spPr bwMode="auto">
          <a:xfrm>
            <a:off x="6249988" y="2324100"/>
            <a:ext cx="417512" cy="282575"/>
          </a:xfrm>
          <a:prstGeom prst="rect">
            <a:avLst/>
          </a:prstGeom>
          <a:noFill/>
          <a:ln w="12700" cap="sq">
            <a:noFill/>
            <a:miter lim="800000"/>
            <a:headEnd type="none" w="sm" len="sm"/>
            <a:tailEnd type="none" w="sm" len="sm"/>
          </a:ln>
        </p:spPr>
        <p:txBody>
          <a:bodyPr/>
          <a:lstStyle/>
          <a:p>
            <a:pPr>
              <a:spcBef>
                <a:spcPct val="20000"/>
              </a:spcBef>
            </a:pPr>
            <a:r>
              <a:rPr lang="en-US" altLang="zh-CN" sz="1400"/>
              <a:t>f</a:t>
            </a:r>
          </a:p>
        </p:txBody>
      </p:sp>
      <p:sp>
        <p:nvSpPr>
          <p:cNvPr id="43" name="Rectangle 5"/>
          <p:cNvSpPr>
            <a:spLocks noChangeArrowheads="1"/>
          </p:cNvSpPr>
          <p:nvPr/>
        </p:nvSpPr>
        <p:spPr bwMode="auto">
          <a:xfrm>
            <a:off x="7891463" y="2309813"/>
            <a:ext cx="415925" cy="282575"/>
          </a:xfrm>
          <a:prstGeom prst="rect">
            <a:avLst/>
          </a:prstGeom>
          <a:noFill/>
          <a:ln w="12700" cap="sq">
            <a:noFill/>
            <a:miter lim="800000"/>
            <a:headEnd type="none" w="sm" len="sm"/>
            <a:tailEnd type="none" w="sm" len="sm"/>
          </a:ln>
        </p:spPr>
        <p:txBody>
          <a:bodyPr/>
          <a:lstStyle/>
          <a:p>
            <a:pPr>
              <a:spcBef>
                <a:spcPct val="20000"/>
              </a:spcBef>
            </a:pPr>
            <a:endParaRPr lang="zh-CN" altLang="zh-CN" sz="1400"/>
          </a:p>
        </p:txBody>
      </p:sp>
      <p:sp>
        <p:nvSpPr>
          <p:cNvPr id="44" name="Rectangle 6"/>
          <p:cNvSpPr>
            <a:spLocks noChangeArrowheads="1"/>
          </p:cNvSpPr>
          <p:nvPr/>
        </p:nvSpPr>
        <p:spPr bwMode="auto">
          <a:xfrm>
            <a:off x="7473950" y="2309813"/>
            <a:ext cx="417513" cy="282575"/>
          </a:xfrm>
          <a:prstGeom prst="rect">
            <a:avLst/>
          </a:prstGeom>
          <a:noFill/>
          <a:ln w="12700" cap="sq">
            <a:noFill/>
            <a:miter lim="800000"/>
            <a:headEnd type="none" w="sm" len="sm"/>
            <a:tailEnd type="none" w="sm" len="sm"/>
          </a:ln>
        </p:spPr>
        <p:txBody>
          <a:bodyPr/>
          <a:lstStyle/>
          <a:p>
            <a:pPr>
              <a:spcBef>
                <a:spcPct val="20000"/>
              </a:spcBef>
            </a:pPr>
            <a:endParaRPr lang="zh-CN" altLang="zh-CN" sz="1400"/>
          </a:p>
        </p:txBody>
      </p:sp>
      <p:sp>
        <p:nvSpPr>
          <p:cNvPr id="45" name="Rectangle 7"/>
          <p:cNvSpPr>
            <a:spLocks noChangeArrowheads="1"/>
          </p:cNvSpPr>
          <p:nvPr/>
        </p:nvSpPr>
        <p:spPr bwMode="auto">
          <a:xfrm>
            <a:off x="7058025" y="2309813"/>
            <a:ext cx="415925" cy="282575"/>
          </a:xfrm>
          <a:prstGeom prst="rect">
            <a:avLst/>
          </a:prstGeom>
          <a:noFill/>
          <a:ln w="12700" cap="sq">
            <a:noFill/>
            <a:miter lim="800000"/>
            <a:headEnd type="none" w="sm" len="sm"/>
            <a:tailEnd type="none" w="sm" len="sm"/>
          </a:ln>
        </p:spPr>
        <p:txBody>
          <a:bodyPr/>
          <a:lstStyle/>
          <a:p>
            <a:pPr>
              <a:spcBef>
                <a:spcPct val="20000"/>
              </a:spcBef>
            </a:pPr>
            <a:endParaRPr lang="zh-CN" altLang="zh-CN" sz="1400"/>
          </a:p>
        </p:txBody>
      </p:sp>
      <p:sp>
        <p:nvSpPr>
          <p:cNvPr id="46" name="Rectangle 8"/>
          <p:cNvSpPr>
            <a:spLocks noChangeArrowheads="1"/>
          </p:cNvSpPr>
          <p:nvPr/>
        </p:nvSpPr>
        <p:spPr bwMode="auto">
          <a:xfrm>
            <a:off x="6640513" y="2309813"/>
            <a:ext cx="417512" cy="282575"/>
          </a:xfrm>
          <a:prstGeom prst="rect">
            <a:avLst/>
          </a:prstGeom>
          <a:noFill/>
          <a:ln w="12700" cap="sq">
            <a:noFill/>
            <a:miter lim="800000"/>
            <a:headEnd type="none" w="sm" len="sm"/>
            <a:tailEnd type="none" w="sm" len="sm"/>
          </a:ln>
        </p:spPr>
        <p:txBody>
          <a:bodyPr/>
          <a:lstStyle/>
          <a:p>
            <a:pPr>
              <a:spcBef>
                <a:spcPct val="20000"/>
              </a:spcBef>
            </a:pPr>
            <a:endParaRPr lang="zh-CN" altLang="zh-CN" sz="1400"/>
          </a:p>
        </p:txBody>
      </p:sp>
      <p:sp>
        <p:nvSpPr>
          <p:cNvPr id="48" name="Rectangle 10"/>
          <p:cNvSpPr>
            <a:spLocks noChangeArrowheads="1"/>
          </p:cNvSpPr>
          <p:nvPr/>
        </p:nvSpPr>
        <p:spPr bwMode="auto">
          <a:xfrm>
            <a:off x="5807075" y="2309813"/>
            <a:ext cx="417513" cy="282575"/>
          </a:xfrm>
          <a:prstGeom prst="rect">
            <a:avLst/>
          </a:prstGeom>
          <a:noFill/>
          <a:ln w="12700" cap="sq">
            <a:noFill/>
            <a:miter lim="800000"/>
            <a:headEnd type="none" w="sm" len="sm"/>
            <a:tailEnd type="none" w="sm" len="sm"/>
          </a:ln>
        </p:spPr>
        <p:txBody>
          <a:bodyPr/>
          <a:lstStyle/>
          <a:p>
            <a:pPr>
              <a:spcBef>
                <a:spcPct val="20000"/>
              </a:spcBef>
            </a:pPr>
            <a:r>
              <a:rPr lang="en-US" altLang="zh-CN" sz="1400"/>
              <a:t>e</a:t>
            </a:r>
          </a:p>
        </p:txBody>
      </p:sp>
      <p:sp>
        <p:nvSpPr>
          <p:cNvPr id="49" name="Rectangle 11"/>
          <p:cNvSpPr>
            <a:spLocks noChangeArrowheads="1"/>
          </p:cNvSpPr>
          <p:nvPr/>
        </p:nvSpPr>
        <p:spPr bwMode="auto">
          <a:xfrm>
            <a:off x="5391150" y="2309813"/>
            <a:ext cx="415925" cy="282575"/>
          </a:xfrm>
          <a:prstGeom prst="rect">
            <a:avLst/>
          </a:prstGeom>
          <a:noFill/>
          <a:ln w="12700" cap="sq">
            <a:noFill/>
            <a:miter lim="800000"/>
            <a:headEnd type="none" w="sm" len="sm"/>
            <a:tailEnd type="none" w="sm" len="sm"/>
          </a:ln>
        </p:spPr>
        <p:txBody>
          <a:bodyPr/>
          <a:lstStyle/>
          <a:p>
            <a:pPr>
              <a:spcBef>
                <a:spcPct val="20000"/>
              </a:spcBef>
            </a:pPr>
            <a:r>
              <a:rPr lang="en-US" altLang="zh-CN" sz="1400"/>
              <a:t>d</a:t>
            </a:r>
          </a:p>
        </p:txBody>
      </p:sp>
      <p:sp>
        <p:nvSpPr>
          <p:cNvPr id="50" name="Rectangle 12"/>
          <p:cNvSpPr>
            <a:spLocks noChangeArrowheads="1"/>
          </p:cNvSpPr>
          <p:nvPr/>
        </p:nvSpPr>
        <p:spPr bwMode="auto">
          <a:xfrm>
            <a:off x="4973638" y="2309813"/>
            <a:ext cx="417512" cy="282575"/>
          </a:xfrm>
          <a:prstGeom prst="rect">
            <a:avLst/>
          </a:prstGeom>
          <a:noFill/>
          <a:ln w="12700" cap="sq">
            <a:noFill/>
            <a:miter lim="800000"/>
            <a:headEnd type="none" w="sm" len="sm"/>
            <a:tailEnd type="none" w="sm" len="sm"/>
          </a:ln>
        </p:spPr>
        <p:txBody>
          <a:bodyPr/>
          <a:lstStyle/>
          <a:p>
            <a:pPr>
              <a:spcBef>
                <a:spcPct val="20000"/>
              </a:spcBef>
            </a:pPr>
            <a:r>
              <a:rPr lang="en-US" altLang="zh-CN" sz="1400"/>
              <a:t>c</a:t>
            </a:r>
          </a:p>
        </p:txBody>
      </p:sp>
      <p:sp>
        <p:nvSpPr>
          <p:cNvPr id="51" name="Rectangle 13"/>
          <p:cNvSpPr>
            <a:spLocks noChangeArrowheads="1"/>
          </p:cNvSpPr>
          <p:nvPr/>
        </p:nvSpPr>
        <p:spPr bwMode="auto">
          <a:xfrm>
            <a:off x="4557713" y="2309813"/>
            <a:ext cx="415925" cy="282575"/>
          </a:xfrm>
          <a:prstGeom prst="rect">
            <a:avLst/>
          </a:prstGeom>
          <a:noFill/>
          <a:ln w="12700" cap="sq">
            <a:noFill/>
            <a:miter lim="800000"/>
            <a:headEnd type="none" w="sm" len="sm"/>
            <a:tailEnd type="none" w="sm" len="sm"/>
          </a:ln>
        </p:spPr>
        <p:txBody>
          <a:bodyPr/>
          <a:lstStyle/>
          <a:p>
            <a:pPr>
              <a:spcBef>
                <a:spcPct val="20000"/>
              </a:spcBef>
            </a:pPr>
            <a:r>
              <a:rPr lang="en-US" altLang="zh-CN" sz="1400"/>
              <a:t>b</a:t>
            </a:r>
          </a:p>
        </p:txBody>
      </p:sp>
      <p:sp>
        <p:nvSpPr>
          <p:cNvPr id="52" name="Rectangle 14"/>
          <p:cNvSpPr>
            <a:spLocks noChangeArrowheads="1"/>
          </p:cNvSpPr>
          <p:nvPr/>
        </p:nvSpPr>
        <p:spPr bwMode="auto">
          <a:xfrm>
            <a:off x="4140200" y="2309813"/>
            <a:ext cx="417513" cy="282575"/>
          </a:xfrm>
          <a:prstGeom prst="rect">
            <a:avLst/>
          </a:prstGeom>
          <a:noFill/>
          <a:ln w="12700" cap="sq">
            <a:noFill/>
            <a:miter lim="800000"/>
            <a:headEnd type="none" w="sm" len="sm"/>
            <a:tailEnd type="none" w="sm" len="sm"/>
          </a:ln>
        </p:spPr>
        <p:txBody>
          <a:bodyPr/>
          <a:lstStyle/>
          <a:p>
            <a:pPr>
              <a:spcBef>
                <a:spcPct val="20000"/>
              </a:spcBef>
            </a:pPr>
            <a:r>
              <a:rPr lang="en-US" altLang="zh-CN" sz="1400"/>
              <a:t>a</a:t>
            </a:r>
          </a:p>
        </p:txBody>
      </p:sp>
      <p:sp>
        <p:nvSpPr>
          <p:cNvPr id="53" name="Line 15"/>
          <p:cNvSpPr>
            <a:spLocks noChangeShapeType="1"/>
          </p:cNvSpPr>
          <p:nvPr/>
        </p:nvSpPr>
        <p:spPr bwMode="auto">
          <a:xfrm>
            <a:off x="4140200" y="2309813"/>
            <a:ext cx="4167188"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4" name="Line 16"/>
          <p:cNvSpPr>
            <a:spLocks noChangeShapeType="1"/>
          </p:cNvSpPr>
          <p:nvPr/>
        </p:nvSpPr>
        <p:spPr bwMode="auto">
          <a:xfrm>
            <a:off x="4140200" y="2592388"/>
            <a:ext cx="4167188"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5" name="Line 17"/>
          <p:cNvSpPr>
            <a:spLocks noChangeShapeType="1"/>
          </p:cNvSpPr>
          <p:nvPr/>
        </p:nvSpPr>
        <p:spPr bwMode="auto">
          <a:xfrm>
            <a:off x="4140200" y="2309813"/>
            <a:ext cx="0" cy="282575"/>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6" name="Line 18"/>
          <p:cNvSpPr>
            <a:spLocks noChangeShapeType="1"/>
          </p:cNvSpPr>
          <p:nvPr/>
        </p:nvSpPr>
        <p:spPr bwMode="auto">
          <a:xfrm>
            <a:off x="4557713" y="2309813"/>
            <a:ext cx="0" cy="282575"/>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57" name="Line 19"/>
          <p:cNvSpPr>
            <a:spLocks noChangeShapeType="1"/>
          </p:cNvSpPr>
          <p:nvPr/>
        </p:nvSpPr>
        <p:spPr bwMode="auto">
          <a:xfrm>
            <a:off x="4973638" y="2309813"/>
            <a:ext cx="0" cy="282575"/>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58" name="Line 20"/>
          <p:cNvSpPr>
            <a:spLocks noChangeShapeType="1"/>
          </p:cNvSpPr>
          <p:nvPr/>
        </p:nvSpPr>
        <p:spPr bwMode="auto">
          <a:xfrm>
            <a:off x="5391150" y="2309813"/>
            <a:ext cx="0" cy="282575"/>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59" name="Line 21"/>
          <p:cNvSpPr>
            <a:spLocks noChangeShapeType="1"/>
          </p:cNvSpPr>
          <p:nvPr/>
        </p:nvSpPr>
        <p:spPr bwMode="auto">
          <a:xfrm>
            <a:off x="5807075" y="2309813"/>
            <a:ext cx="0" cy="282575"/>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60" name="Line 22"/>
          <p:cNvSpPr>
            <a:spLocks noChangeShapeType="1"/>
          </p:cNvSpPr>
          <p:nvPr/>
        </p:nvSpPr>
        <p:spPr bwMode="auto">
          <a:xfrm>
            <a:off x="6224588" y="2309813"/>
            <a:ext cx="0" cy="282575"/>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61" name="Line 23"/>
          <p:cNvSpPr>
            <a:spLocks noChangeShapeType="1"/>
          </p:cNvSpPr>
          <p:nvPr/>
        </p:nvSpPr>
        <p:spPr bwMode="auto">
          <a:xfrm>
            <a:off x="6640513" y="2309813"/>
            <a:ext cx="0" cy="282575"/>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62" name="Line 24"/>
          <p:cNvSpPr>
            <a:spLocks noChangeShapeType="1"/>
          </p:cNvSpPr>
          <p:nvPr/>
        </p:nvSpPr>
        <p:spPr bwMode="auto">
          <a:xfrm>
            <a:off x="7058025" y="2309813"/>
            <a:ext cx="0" cy="282575"/>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63" name="Line 25"/>
          <p:cNvSpPr>
            <a:spLocks noChangeShapeType="1"/>
          </p:cNvSpPr>
          <p:nvPr/>
        </p:nvSpPr>
        <p:spPr bwMode="auto">
          <a:xfrm>
            <a:off x="7473950" y="2309813"/>
            <a:ext cx="0" cy="282575"/>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64" name="Line 26"/>
          <p:cNvSpPr>
            <a:spLocks noChangeShapeType="1"/>
          </p:cNvSpPr>
          <p:nvPr/>
        </p:nvSpPr>
        <p:spPr bwMode="auto">
          <a:xfrm>
            <a:off x="7891463" y="2309813"/>
            <a:ext cx="0" cy="282575"/>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65" name="Line 27"/>
          <p:cNvSpPr>
            <a:spLocks noChangeShapeType="1"/>
          </p:cNvSpPr>
          <p:nvPr/>
        </p:nvSpPr>
        <p:spPr bwMode="auto">
          <a:xfrm>
            <a:off x="8307388" y="2309813"/>
            <a:ext cx="0" cy="282575"/>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9" name="Text Box 28"/>
          <p:cNvSpPr txBox="1">
            <a:spLocks noChangeArrowheads="1"/>
          </p:cNvSpPr>
          <p:nvPr/>
        </p:nvSpPr>
        <p:spPr bwMode="auto">
          <a:xfrm>
            <a:off x="4178300" y="2035175"/>
            <a:ext cx="269875" cy="22383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400" b="1">
                <a:latin typeface="Arial" pitchFamily="34" charset="0"/>
                <a:ea typeface="黑体" pitchFamily="49" charset="-122"/>
              </a:rPr>
              <a:t>0</a:t>
            </a:r>
          </a:p>
        </p:txBody>
      </p:sp>
      <p:sp>
        <p:nvSpPr>
          <p:cNvPr id="10" name="Text Box 29"/>
          <p:cNvSpPr txBox="1">
            <a:spLocks noChangeArrowheads="1"/>
          </p:cNvSpPr>
          <p:nvPr/>
        </p:nvSpPr>
        <p:spPr bwMode="auto">
          <a:xfrm>
            <a:off x="7808913" y="1995488"/>
            <a:ext cx="1155700" cy="3079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400" b="1">
                <a:latin typeface="Arial" pitchFamily="34" charset="0"/>
                <a:ea typeface="黑体" pitchFamily="49" charset="-122"/>
              </a:rPr>
              <a:t>Maxsize - 1</a:t>
            </a:r>
          </a:p>
        </p:txBody>
      </p:sp>
      <p:sp>
        <p:nvSpPr>
          <p:cNvPr id="11" name="Text Box 30"/>
          <p:cNvSpPr txBox="1">
            <a:spLocks noChangeArrowheads="1"/>
          </p:cNvSpPr>
          <p:nvPr/>
        </p:nvSpPr>
        <p:spPr bwMode="auto">
          <a:xfrm>
            <a:off x="5607050" y="2886075"/>
            <a:ext cx="598488" cy="3079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400" b="1">
                <a:latin typeface="Arial" pitchFamily="34" charset="0"/>
                <a:ea typeface="黑体" pitchFamily="49" charset="-122"/>
              </a:rPr>
              <a:t>rear</a:t>
            </a:r>
          </a:p>
        </p:txBody>
      </p:sp>
      <p:sp>
        <p:nvSpPr>
          <p:cNvPr id="12" name="Line 31"/>
          <p:cNvSpPr>
            <a:spLocks noChangeShapeType="1"/>
          </p:cNvSpPr>
          <p:nvPr/>
        </p:nvSpPr>
        <p:spPr bwMode="auto">
          <a:xfrm flipV="1">
            <a:off x="6011863" y="2571750"/>
            <a:ext cx="0" cy="314325"/>
          </a:xfrm>
          <a:prstGeom prst="line">
            <a:avLst/>
          </a:prstGeom>
          <a:noFill/>
          <a:ln w="12700" cap="sq">
            <a:solidFill>
              <a:schemeClr val="tx1"/>
            </a:solidFill>
            <a:round/>
            <a:headEnd type="none" w="sm" len="sm"/>
            <a:tailEnd type="triangle" w="med" len="med"/>
          </a:ln>
        </p:spPr>
        <p:txBody>
          <a:bodyPr wrap="none"/>
          <a:lstStyle/>
          <a:p>
            <a:endParaRPr lang="zh-CN" altLang="en-US"/>
          </a:p>
        </p:txBody>
      </p:sp>
      <p:grpSp>
        <p:nvGrpSpPr>
          <p:cNvPr id="2" name="Group 34"/>
          <p:cNvGrpSpPr>
            <a:grpSpLocks/>
          </p:cNvGrpSpPr>
          <p:nvPr/>
        </p:nvGrpSpPr>
        <p:grpSpPr bwMode="auto">
          <a:xfrm>
            <a:off x="4140200" y="3546475"/>
            <a:ext cx="4167188" cy="282575"/>
            <a:chOff x="431" y="1389"/>
            <a:chExt cx="4896" cy="326"/>
          </a:xfrm>
        </p:grpSpPr>
        <p:sp>
          <p:nvSpPr>
            <p:cNvPr id="112688" name="Rectangle 35"/>
            <p:cNvSpPr>
              <a:spLocks noChangeArrowheads="1"/>
            </p:cNvSpPr>
            <p:nvPr/>
          </p:nvSpPr>
          <p:spPr bwMode="auto">
            <a:xfrm>
              <a:off x="4837" y="1389"/>
              <a:ext cx="490" cy="326"/>
            </a:xfrm>
            <a:prstGeom prst="rect">
              <a:avLst/>
            </a:prstGeom>
            <a:noFill/>
            <a:ln w="12700" cap="sq">
              <a:noFill/>
              <a:miter lim="800000"/>
              <a:headEnd type="none" w="sm" len="sm"/>
              <a:tailEnd type="none" w="sm" len="sm"/>
            </a:ln>
          </p:spPr>
          <p:txBody>
            <a:bodyPr/>
            <a:lstStyle/>
            <a:p>
              <a:pPr>
                <a:spcBef>
                  <a:spcPct val="20000"/>
                </a:spcBef>
              </a:pPr>
              <a:endParaRPr lang="zh-CN" altLang="zh-CN" sz="1400"/>
            </a:p>
          </p:txBody>
        </p:sp>
        <p:sp>
          <p:nvSpPr>
            <p:cNvPr id="112689" name="Rectangle 36"/>
            <p:cNvSpPr>
              <a:spLocks noChangeArrowheads="1"/>
            </p:cNvSpPr>
            <p:nvPr/>
          </p:nvSpPr>
          <p:spPr bwMode="auto">
            <a:xfrm>
              <a:off x="4348" y="1389"/>
              <a:ext cx="489" cy="326"/>
            </a:xfrm>
            <a:prstGeom prst="rect">
              <a:avLst/>
            </a:prstGeom>
            <a:noFill/>
            <a:ln w="12700" cap="sq">
              <a:noFill/>
              <a:miter lim="800000"/>
              <a:headEnd type="none" w="sm" len="sm"/>
              <a:tailEnd type="none" w="sm" len="sm"/>
            </a:ln>
          </p:spPr>
          <p:txBody>
            <a:bodyPr/>
            <a:lstStyle/>
            <a:p>
              <a:pPr>
                <a:spcBef>
                  <a:spcPct val="20000"/>
                </a:spcBef>
              </a:pPr>
              <a:endParaRPr lang="zh-CN" altLang="zh-CN" sz="1400"/>
            </a:p>
          </p:txBody>
        </p:sp>
        <p:sp>
          <p:nvSpPr>
            <p:cNvPr id="112690" name="Rectangle 37"/>
            <p:cNvSpPr>
              <a:spLocks noChangeArrowheads="1"/>
            </p:cNvSpPr>
            <p:nvPr/>
          </p:nvSpPr>
          <p:spPr bwMode="auto">
            <a:xfrm>
              <a:off x="3858" y="1389"/>
              <a:ext cx="490" cy="326"/>
            </a:xfrm>
            <a:prstGeom prst="rect">
              <a:avLst/>
            </a:prstGeom>
            <a:noFill/>
            <a:ln w="12700" cap="sq">
              <a:noFill/>
              <a:miter lim="800000"/>
              <a:headEnd type="none" w="sm" len="sm"/>
              <a:tailEnd type="none" w="sm" len="sm"/>
            </a:ln>
          </p:spPr>
          <p:txBody>
            <a:bodyPr/>
            <a:lstStyle/>
            <a:p>
              <a:pPr>
                <a:spcBef>
                  <a:spcPct val="20000"/>
                </a:spcBef>
              </a:pPr>
              <a:endParaRPr lang="zh-CN" altLang="zh-CN" sz="1400"/>
            </a:p>
          </p:txBody>
        </p:sp>
        <p:sp>
          <p:nvSpPr>
            <p:cNvPr id="112691" name="Rectangle 38"/>
            <p:cNvSpPr>
              <a:spLocks noChangeArrowheads="1"/>
            </p:cNvSpPr>
            <p:nvPr/>
          </p:nvSpPr>
          <p:spPr bwMode="auto">
            <a:xfrm>
              <a:off x="3369" y="1389"/>
              <a:ext cx="489" cy="326"/>
            </a:xfrm>
            <a:prstGeom prst="rect">
              <a:avLst/>
            </a:prstGeom>
            <a:noFill/>
            <a:ln w="12700" cap="sq">
              <a:noFill/>
              <a:miter lim="800000"/>
              <a:headEnd type="none" w="sm" len="sm"/>
              <a:tailEnd type="none" w="sm" len="sm"/>
            </a:ln>
          </p:spPr>
          <p:txBody>
            <a:bodyPr/>
            <a:lstStyle/>
            <a:p>
              <a:pPr>
                <a:spcBef>
                  <a:spcPct val="20000"/>
                </a:spcBef>
              </a:pPr>
              <a:endParaRPr lang="zh-CN" altLang="zh-CN" sz="1400"/>
            </a:p>
          </p:txBody>
        </p:sp>
        <p:sp>
          <p:nvSpPr>
            <p:cNvPr id="112692" name="Rectangle 39"/>
            <p:cNvSpPr>
              <a:spLocks noChangeArrowheads="1"/>
            </p:cNvSpPr>
            <p:nvPr/>
          </p:nvSpPr>
          <p:spPr bwMode="auto">
            <a:xfrm>
              <a:off x="2879" y="1389"/>
              <a:ext cx="490" cy="326"/>
            </a:xfrm>
            <a:prstGeom prst="rect">
              <a:avLst/>
            </a:prstGeom>
            <a:noFill/>
            <a:ln w="12700" cap="sq">
              <a:noFill/>
              <a:miter lim="800000"/>
              <a:headEnd type="none" w="sm" len="sm"/>
              <a:tailEnd type="none" w="sm" len="sm"/>
            </a:ln>
          </p:spPr>
          <p:txBody>
            <a:bodyPr/>
            <a:lstStyle/>
            <a:p>
              <a:pPr>
                <a:spcBef>
                  <a:spcPct val="20000"/>
                </a:spcBef>
              </a:pPr>
              <a:endParaRPr lang="zh-CN" altLang="zh-CN" sz="1400"/>
            </a:p>
          </p:txBody>
        </p:sp>
        <p:sp>
          <p:nvSpPr>
            <p:cNvPr id="112693" name="Rectangle 40"/>
            <p:cNvSpPr>
              <a:spLocks noChangeArrowheads="1"/>
            </p:cNvSpPr>
            <p:nvPr/>
          </p:nvSpPr>
          <p:spPr bwMode="auto">
            <a:xfrm>
              <a:off x="2389" y="1389"/>
              <a:ext cx="490" cy="326"/>
            </a:xfrm>
            <a:prstGeom prst="rect">
              <a:avLst/>
            </a:prstGeom>
            <a:noFill/>
            <a:ln w="12700" cap="sq">
              <a:noFill/>
              <a:miter lim="800000"/>
              <a:headEnd type="none" w="sm" len="sm"/>
              <a:tailEnd type="none" w="sm" len="sm"/>
            </a:ln>
          </p:spPr>
          <p:txBody>
            <a:bodyPr/>
            <a:lstStyle/>
            <a:p>
              <a:pPr>
                <a:spcBef>
                  <a:spcPct val="20000"/>
                </a:spcBef>
              </a:pPr>
              <a:r>
                <a:rPr lang="en-US" altLang="zh-CN" sz="1400"/>
                <a:t>f</a:t>
              </a:r>
            </a:p>
          </p:txBody>
        </p:sp>
        <p:sp>
          <p:nvSpPr>
            <p:cNvPr id="112694" name="Rectangle 41"/>
            <p:cNvSpPr>
              <a:spLocks noChangeArrowheads="1"/>
            </p:cNvSpPr>
            <p:nvPr/>
          </p:nvSpPr>
          <p:spPr bwMode="auto">
            <a:xfrm>
              <a:off x="1900" y="1389"/>
              <a:ext cx="489" cy="326"/>
            </a:xfrm>
            <a:prstGeom prst="rect">
              <a:avLst/>
            </a:prstGeom>
            <a:noFill/>
            <a:ln w="12700" cap="sq">
              <a:noFill/>
              <a:miter lim="800000"/>
              <a:headEnd type="none" w="sm" len="sm"/>
              <a:tailEnd type="none" w="sm" len="sm"/>
            </a:ln>
          </p:spPr>
          <p:txBody>
            <a:bodyPr/>
            <a:lstStyle/>
            <a:p>
              <a:pPr>
                <a:spcBef>
                  <a:spcPct val="20000"/>
                </a:spcBef>
              </a:pPr>
              <a:r>
                <a:rPr lang="en-US" altLang="zh-CN" sz="1400"/>
                <a:t>e</a:t>
              </a:r>
            </a:p>
          </p:txBody>
        </p:sp>
        <p:sp>
          <p:nvSpPr>
            <p:cNvPr id="112695" name="Rectangle 42"/>
            <p:cNvSpPr>
              <a:spLocks noChangeArrowheads="1"/>
            </p:cNvSpPr>
            <p:nvPr/>
          </p:nvSpPr>
          <p:spPr bwMode="auto">
            <a:xfrm>
              <a:off x="1410" y="1389"/>
              <a:ext cx="490" cy="326"/>
            </a:xfrm>
            <a:prstGeom prst="rect">
              <a:avLst/>
            </a:prstGeom>
            <a:noFill/>
            <a:ln w="12700" cap="sq">
              <a:noFill/>
              <a:miter lim="800000"/>
              <a:headEnd type="none" w="sm" len="sm"/>
              <a:tailEnd type="none" w="sm" len="sm"/>
            </a:ln>
          </p:spPr>
          <p:txBody>
            <a:bodyPr/>
            <a:lstStyle/>
            <a:p>
              <a:pPr>
                <a:spcBef>
                  <a:spcPct val="20000"/>
                </a:spcBef>
              </a:pPr>
              <a:r>
                <a:rPr lang="en-US" altLang="zh-CN" sz="1400"/>
                <a:t>d</a:t>
              </a:r>
            </a:p>
          </p:txBody>
        </p:sp>
        <p:sp>
          <p:nvSpPr>
            <p:cNvPr id="112696" name="Rectangle 43"/>
            <p:cNvSpPr>
              <a:spLocks noChangeArrowheads="1"/>
            </p:cNvSpPr>
            <p:nvPr/>
          </p:nvSpPr>
          <p:spPr bwMode="auto">
            <a:xfrm>
              <a:off x="921" y="1389"/>
              <a:ext cx="489" cy="326"/>
            </a:xfrm>
            <a:prstGeom prst="rect">
              <a:avLst/>
            </a:prstGeom>
            <a:noFill/>
            <a:ln w="12700" cap="sq">
              <a:noFill/>
              <a:miter lim="800000"/>
              <a:headEnd type="none" w="sm" len="sm"/>
              <a:tailEnd type="none" w="sm" len="sm"/>
            </a:ln>
          </p:spPr>
          <p:txBody>
            <a:bodyPr/>
            <a:lstStyle/>
            <a:p>
              <a:pPr>
                <a:spcBef>
                  <a:spcPct val="20000"/>
                </a:spcBef>
              </a:pPr>
              <a:r>
                <a:rPr lang="en-US" altLang="zh-CN" sz="1400"/>
                <a:t>c</a:t>
              </a:r>
            </a:p>
          </p:txBody>
        </p:sp>
        <p:sp>
          <p:nvSpPr>
            <p:cNvPr id="112697" name="Rectangle 44"/>
            <p:cNvSpPr>
              <a:spLocks noChangeArrowheads="1"/>
            </p:cNvSpPr>
            <p:nvPr/>
          </p:nvSpPr>
          <p:spPr bwMode="auto">
            <a:xfrm>
              <a:off x="431" y="1389"/>
              <a:ext cx="490" cy="326"/>
            </a:xfrm>
            <a:prstGeom prst="rect">
              <a:avLst/>
            </a:prstGeom>
            <a:noFill/>
            <a:ln w="12700" cap="sq">
              <a:noFill/>
              <a:miter lim="800000"/>
              <a:headEnd type="none" w="sm" len="sm"/>
              <a:tailEnd type="none" w="sm" len="sm"/>
            </a:ln>
          </p:spPr>
          <p:txBody>
            <a:bodyPr/>
            <a:lstStyle/>
            <a:p>
              <a:pPr>
                <a:spcBef>
                  <a:spcPct val="20000"/>
                </a:spcBef>
              </a:pPr>
              <a:r>
                <a:rPr lang="en-US" altLang="zh-CN" sz="1400"/>
                <a:t>b</a:t>
              </a:r>
            </a:p>
          </p:txBody>
        </p:sp>
        <p:sp>
          <p:nvSpPr>
            <p:cNvPr id="112698" name="Line 45"/>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12699" name="Line 46"/>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12700" name="Line 47"/>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12701" name="Line 48"/>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112702" name="Line 49"/>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112703" name="Line 50"/>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112704" name="Line 51"/>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112705" name="Line 52"/>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112706" name="Line 53"/>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112707" name="Line 54"/>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112708" name="Line 55"/>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112709" name="Line 56"/>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112710" name="Line 57"/>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15" name="Text Box 58"/>
          <p:cNvSpPr txBox="1">
            <a:spLocks noChangeArrowheads="1"/>
          </p:cNvSpPr>
          <p:nvPr/>
        </p:nvSpPr>
        <p:spPr bwMode="auto">
          <a:xfrm>
            <a:off x="4178300" y="3271838"/>
            <a:ext cx="269875" cy="2238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400" b="1">
                <a:latin typeface="Arial" pitchFamily="34" charset="0"/>
                <a:ea typeface="黑体" pitchFamily="49" charset="-122"/>
              </a:rPr>
              <a:t>0</a:t>
            </a:r>
          </a:p>
        </p:txBody>
      </p:sp>
      <p:sp>
        <p:nvSpPr>
          <p:cNvPr id="16" name="Text Box 59"/>
          <p:cNvSpPr txBox="1">
            <a:spLocks noChangeArrowheads="1"/>
          </p:cNvSpPr>
          <p:nvPr/>
        </p:nvSpPr>
        <p:spPr bwMode="auto">
          <a:xfrm>
            <a:off x="7808913" y="3232150"/>
            <a:ext cx="1227137" cy="3079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400" b="1">
                <a:latin typeface="Arial" pitchFamily="34" charset="0"/>
                <a:ea typeface="黑体" pitchFamily="49" charset="-122"/>
              </a:rPr>
              <a:t>Maxsize - 1</a:t>
            </a:r>
          </a:p>
        </p:txBody>
      </p:sp>
      <p:sp>
        <p:nvSpPr>
          <p:cNvPr id="17" name="Text Box 60"/>
          <p:cNvSpPr txBox="1">
            <a:spLocks noChangeArrowheads="1"/>
          </p:cNvSpPr>
          <p:nvPr/>
        </p:nvSpPr>
        <p:spPr bwMode="auto">
          <a:xfrm>
            <a:off x="5651500" y="4075113"/>
            <a:ext cx="573088" cy="3079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400" b="1">
                <a:latin typeface="Arial" pitchFamily="34" charset="0"/>
                <a:ea typeface="黑体" pitchFamily="49" charset="-122"/>
              </a:rPr>
              <a:t>rear</a:t>
            </a:r>
          </a:p>
        </p:txBody>
      </p:sp>
      <p:sp>
        <p:nvSpPr>
          <p:cNvPr id="18" name="Line 61"/>
          <p:cNvSpPr>
            <a:spLocks noChangeShapeType="1"/>
          </p:cNvSpPr>
          <p:nvPr/>
        </p:nvSpPr>
        <p:spPr bwMode="auto">
          <a:xfrm flipV="1">
            <a:off x="6030913" y="3762375"/>
            <a:ext cx="0" cy="312738"/>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66" name="Text Box 62"/>
          <p:cNvSpPr txBox="1">
            <a:spLocks noChangeArrowheads="1"/>
          </p:cNvSpPr>
          <p:nvPr/>
        </p:nvSpPr>
        <p:spPr bwMode="auto">
          <a:xfrm>
            <a:off x="4859338" y="4516438"/>
            <a:ext cx="3629025" cy="3079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400" b="1">
                <a:latin typeface="Arial" pitchFamily="34" charset="0"/>
                <a:ea typeface="黑体" pitchFamily="49" charset="-122"/>
              </a:rPr>
              <a:t>缺点：出队会引起大量的数据移动</a:t>
            </a:r>
          </a:p>
        </p:txBody>
      </p:sp>
      <p:sp>
        <p:nvSpPr>
          <p:cNvPr id="70" name="Text Box 30"/>
          <p:cNvSpPr txBox="1">
            <a:spLocks noChangeArrowheads="1"/>
          </p:cNvSpPr>
          <p:nvPr/>
        </p:nvSpPr>
        <p:spPr bwMode="auto">
          <a:xfrm>
            <a:off x="3492500" y="2859088"/>
            <a:ext cx="598488" cy="3079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400" b="1">
                <a:latin typeface="Arial" pitchFamily="34" charset="0"/>
                <a:ea typeface="黑体" pitchFamily="49" charset="-122"/>
              </a:rPr>
              <a:t>front</a:t>
            </a:r>
          </a:p>
        </p:txBody>
      </p:sp>
      <p:sp>
        <p:nvSpPr>
          <p:cNvPr id="71" name="Line 31"/>
          <p:cNvSpPr>
            <a:spLocks noChangeShapeType="1"/>
          </p:cNvSpPr>
          <p:nvPr/>
        </p:nvSpPr>
        <p:spPr bwMode="auto">
          <a:xfrm flipV="1">
            <a:off x="3897313" y="2546350"/>
            <a:ext cx="0" cy="312738"/>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72" name="Text Box 95"/>
          <p:cNvSpPr txBox="1">
            <a:spLocks noChangeArrowheads="1"/>
          </p:cNvSpPr>
          <p:nvPr/>
        </p:nvSpPr>
        <p:spPr bwMode="auto">
          <a:xfrm>
            <a:off x="4787900" y="4371975"/>
            <a:ext cx="2665413" cy="630238"/>
          </a:xfrm>
          <a:prstGeom prst="rect">
            <a:avLst/>
          </a:prstGeom>
          <a:noFill/>
          <a:ln w="9525" algn="ctr">
            <a:noFill/>
            <a:miter lim="800000"/>
            <a:headEnd/>
            <a:tailEnd/>
          </a:ln>
        </p:spPr>
        <p:txBody>
          <a:bodyPr>
            <a:spAutoFit/>
          </a:bodyPr>
          <a:lstStyle/>
          <a:p>
            <a:pPr>
              <a:spcBef>
                <a:spcPct val="50000"/>
              </a:spcBef>
            </a:pPr>
            <a:r>
              <a:rPr lang="zh-CN" altLang="en-US" sz="1400" b="1">
                <a:ea typeface="楷体_GB2312" pitchFamily="49" charset="-122"/>
              </a:rPr>
              <a:t>特点：所有操作都是</a:t>
            </a:r>
            <a:r>
              <a:rPr lang="en-US" altLang="zh-CN" sz="1400" b="1">
                <a:ea typeface="楷体_GB2312" pitchFamily="49" charset="-122"/>
              </a:rPr>
              <a:t>O</a:t>
            </a:r>
            <a:r>
              <a:rPr lang="zh-CN" altLang="en-US" sz="1400" b="1">
                <a:ea typeface="楷体_GB2312" pitchFamily="49" charset="-122"/>
              </a:rPr>
              <a:t>（</a:t>
            </a:r>
            <a:r>
              <a:rPr lang="en-US" altLang="zh-CN" sz="1400" b="1">
                <a:ea typeface="楷体_GB2312" pitchFamily="49" charset="-122"/>
              </a:rPr>
              <a:t>1</a:t>
            </a:r>
            <a:r>
              <a:rPr lang="zh-CN" altLang="en-US" sz="1400" b="1">
                <a:ea typeface="楷体_GB2312" pitchFamily="49" charset="-122"/>
              </a:rPr>
              <a:t>）</a:t>
            </a:r>
          </a:p>
          <a:p>
            <a:pPr>
              <a:spcBef>
                <a:spcPct val="50000"/>
              </a:spcBef>
            </a:pPr>
            <a:r>
              <a:rPr lang="zh-CN" altLang="en-US" sz="1400" b="1">
                <a:ea typeface="楷体_GB2312" pitchFamily="49" charset="-122"/>
              </a:rPr>
              <a:t>             浪费空间</a:t>
            </a:r>
          </a:p>
        </p:txBody>
      </p:sp>
      <p:sp>
        <p:nvSpPr>
          <p:cNvPr id="73" name="Text Box 30"/>
          <p:cNvSpPr txBox="1">
            <a:spLocks noChangeArrowheads="1"/>
          </p:cNvSpPr>
          <p:nvPr/>
        </p:nvSpPr>
        <p:spPr bwMode="auto">
          <a:xfrm>
            <a:off x="6948488" y="4011613"/>
            <a:ext cx="598487" cy="3079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400" b="1">
                <a:latin typeface="Arial" pitchFamily="34" charset="0"/>
                <a:ea typeface="黑体" pitchFamily="49" charset="-122"/>
              </a:rPr>
              <a:t>front</a:t>
            </a:r>
          </a:p>
        </p:txBody>
      </p:sp>
      <p:sp>
        <p:nvSpPr>
          <p:cNvPr id="75" name="Line 61"/>
          <p:cNvSpPr>
            <a:spLocks noChangeShapeType="1"/>
          </p:cNvSpPr>
          <p:nvPr/>
        </p:nvSpPr>
        <p:spPr bwMode="auto">
          <a:xfrm flipV="1">
            <a:off x="7235825" y="3724275"/>
            <a:ext cx="0" cy="314325"/>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76" name="Rectangle 44"/>
          <p:cNvSpPr>
            <a:spLocks noChangeArrowheads="1"/>
          </p:cNvSpPr>
          <p:nvPr/>
        </p:nvSpPr>
        <p:spPr bwMode="auto">
          <a:xfrm>
            <a:off x="7489825" y="3549650"/>
            <a:ext cx="415925" cy="280988"/>
          </a:xfrm>
          <a:prstGeom prst="rect">
            <a:avLst/>
          </a:prstGeom>
          <a:noFill/>
          <a:ln w="12700" cap="sq">
            <a:noFill/>
            <a:miter lim="800000"/>
            <a:headEnd type="none" w="sm" len="sm"/>
            <a:tailEnd type="none" w="sm" len="sm"/>
          </a:ln>
        </p:spPr>
        <p:txBody>
          <a:bodyPr/>
          <a:lstStyle/>
          <a:p>
            <a:pPr>
              <a:spcBef>
                <a:spcPct val="20000"/>
              </a:spcBef>
            </a:pPr>
            <a:r>
              <a:rPr lang="en-US" altLang="zh-CN" sz="1400"/>
              <a:t>x</a:t>
            </a:r>
          </a:p>
        </p:txBody>
      </p:sp>
      <p:sp>
        <p:nvSpPr>
          <p:cNvPr id="77" name="Rectangle 44"/>
          <p:cNvSpPr>
            <a:spLocks noChangeArrowheads="1"/>
          </p:cNvSpPr>
          <p:nvPr/>
        </p:nvSpPr>
        <p:spPr bwMode="auto">
          <a:xfrm>
            <a:off x="7899400" y="3544888"/>
            <a:ext cx="417513" cy="282575"/>
          </a:xfrm>
          <a:prstGeom prst="rect">
            <a:avLst/>
          </a:prstGeom>
          <a:noFill/>
          <a:ln w="12700" cap="sq">
            <a:noFill/>
            <a:miter lim="800000"/>
            <a:headEnd type="none" w="sm" len="sm"/>
            <a:tailEnd type="none" w="sm" len="sm"/>
          </a:ln>
        </p:spPr>
        <p:txBody>
          <a:bodyPr/>
          <a:lstStyle/>
          <a:p>
            <a:pPr>
              <a:spcBef>
                <a:spcPct val="20000"/>
              </a:spcBef>
            </a:pPr>
            <a:r>
              <a:rPr lang="en-US" altLang="zh-CN" sz="1400"/>
              <a:t>y</a:t>
            </a:r>
          </a:p>
        </p:txBody>
      </p:sp>
      <p:sp>
        <p:nvSpPr>
          <p:cNvPr id="79" name="Text Box 95"/>
          <p:cNvSpPr txBox="1">
            <a:spLocks noChangeArrowheads="1"/>
          </p:cNvSpPr>
          <p:nvPr/>
        </p:nvSpPr>
        <p:spPr bwMode="auto">
          <a:xfrm>
            <a:off x="4716463" y="4443413"/>
            <a:ext cx="2663825" cy="307975"/>
          </a:xfrm>
          <a:prstGeom prst="rect">
            <a:avLst/>
          </a:prstGeom>
          <a:noFill/>
          <a:ln w="9525" algn="ctr">
            <a:noFill/>
            <a:miter lim="800000"/>
            <a:headEnd/>
            <a:tailEnd/>
          </a:ln>
        </p:spPr>
        <p:txBody>
          <a:bodyPr>
            <a:spAutoFit/>
          </a:bodyPr>
          <a:lstStyle/>
          <a:p>
            <a:pPr>
              <a:spcBef>
                <a:spcPct val="50000"/>
              </a:spcBef>
            </a:pPr>
            <a:r>
              <a:rPr lang="zh-CN" altLang="en-US" sz="1400" b="1">
                <a:ea typeface="楷体_GB2312" pitchFamily="49" charset="-122"/>
              </a:rPr>
              <a:t>特点：时间空间都是</a:t>
            </a:r>
            <a:r>
              <a:rPr lang="en-US" altLang="zh-CN" sz="1400" b="1">
                <a:ea typeface="楷体_GB2312" pitchFamily="49" charset="-122"/>
              </a:rPr>
              <a:t>O</a:t>
            </a:r>
            <a:r>
              <a:rPr lang="zh-CN" altLang="en-US" sz="1400" b="1">
                <a:ea typeface="楷体_GB2312" pitchFamily="49" charset="-122"/>
              </a:rPr>
              <a:t>（</a:t>
            </a:r>
            <a:r>
              <a:rPr lang="en-US" altLang="zh-CN" sz="1400" b="1">
                <a:ea typeface="楷体_GB2312" pitchFamily="49" charset="-122"/>
              </a:rPr>
              <a:t>1</a:t>
            </a:r>
            <a:r>
              <a:rPr lang="zh-CN" altLang="en-US" sz="1400" b="1">
                <a:ea typeface="楷体_GB2312" pitchFamily="49" charset="-122"/>
              </a:rPr>
              <a:t>）             </a:t>
            </a:r>
          </a:p>
        </p:txBody>
      </p:sp>
      <mc:AlternateContent xmlns:mc="http://schemas.openxmlformats.org/markup-compatibility/2006" xmlns:p14="http://schemas.microsoft.com/office/powerpoint/2010/main">
        <mc:Choice Requires="p14">
          <p:contentPart p14:bwMode="auto" r:id="rId3">
            <p14:nvContentPartPr>
              <p14:cNvPr id="11264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264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graphicFrame>
        <p:nvGraphicFramePr>
          <p:cNvPr id="3" name="表格 3">
            <a:extLst>
              <a:ext uri="{FF2B5EF4-FFF2-40B4-BE49-F238E27FC236}">
                <a16:creationId xmlns:a16="http://schemas.microsoft.com/office/drawing/2014/main" id="{0FDEB564-EEC3-4027-9C5B-B91441903731}"/>
              </a:ext>
            </a:extLst>
          </p:cNvPr>
          <p:cNvGraphicFramePr>
            <a:graphicFrameLocks noGrp="1"/>
          </p:cNvGraphicFramePr>
          <p:nvPr>
            <p:extLst>
              <p:ext uri="{D42A27DB-BD31-4B8C-83A1-F6EECF244321}">
                <p14:modId xmlns:p14="http://schemas.microsoft.com/office/powerpoint/2010/main" val="1593879355"/>
              </p:ext>
            </p:extLst>
          </p:nvPr>
        </p:nvGraphicFramePr>
        <p:xfrm>
          <a:off x="251520" y="4083918"/>
          <a:ext cx="3307654" cy="370840"/>
        </p:xfrm>
        <a:graphic>
          <a:graphicData uri="http://schemas.openxmlformats.org/drawingml/2006/table">
            <a:tbl>
              <a:tblPr firstRow="1" bandRow="1">
                <a:tableStyleId>{5C22544A-7EE6-4342-B048-85BDC9FD1C3A}</a:tableStyleId>
              </a:tblPr>
              <a:tblGrid>
                <a:gridCol w="472522">
                  <a:extLst>
                    <a:ext uri="{9D8B030D-6E8A-4147-A177-3AD203B41FA5}">
                      <a16:colId xmlns:a16="http://schemas.microsoft.com/office/drawing/2014/main" val="1571183499"/>
                    </a:ext>
                  </a:extLst>
                </a:gridCol>
                <a:gridCol w="472522">
                  <a:extLst>
                    <a:ext uri="{9D8B030D-6E8A-4147-A177-3AD203B41FA5}">
                      <a16:colId xmlns:a16="http://schemas.microsoft.com/office/drawing/2014/main" val="3925255040"/>
                    </a:ext>
                  </a:extLst>
                </a:gridCol>
                <a:gridCol w="472522">
                  <a:extLst>
                    <a:ext uri="{9D8B030D-6E8A-4147-A177-3AD203B41FA5}">
                      <a16:colId xmlns:a16="http://schemas.microsoft.com/office/drawing/2014/main" val="3342583200"/>
                    </a:ext>
                  </a:extLst>
                </a:gridCol>
                <a:gridCol w="472522">
                  <a:extLst>
                    <a:ext uri="{9D8B030D-6E8A-4147-A177-3AD203B41FA5}">
                      <a16:colId xmlns:a16="http://schemas.microsoft.com/office/drawing/2014/main" val="729169965"/>
                    </a:ext>
                  </a:extLst>
                </a:gridCol>
                <a:gridCol w="472522">
                  <a:extLst>
                    <a:ext uri="{9D8B030D-6E8A-4147-A177-3AD203B41FA5}">
                      <a16:colId xmlns:a16="http://schemas.microsoft.com/office/drawing/2014/main" val="718025736"/>
                    </a:ext>
                  </a:extLst>
                </a:gridCol>
                <a:gridCol w="472522">
                  <a:extLst>
                    <a:ext uri="{9D8B030D-6E8A-4147-A177-3AD203B41FA5}">
                      <a16:colId xmlns:a16="http://schemas.microsoft.com/office/drawing/2014/main" val="1901789700"/>
                    </a:ext>
                  </a:extLst>
                </a:gridCol>
                <a:gridCol w="472522">
                  <a:extLst>
                    <a:ext uri="{9D8B030D-6E8A-4147-A177-3AD203B41FA5}">
                      <a16:colId xmlns:a16="http://schemas.microsoft.com/office/drawing/2014/main" val="3390476867"/>
                    </a:ext>
                  </a:extLst>
                </a:gridCol>
              </a:tblGrid>
              <a:tr h="370840">
                <a:tc>
                  <a:txBody>
                    <a:bodyPr/>
                    <a:lstStyle/>
                    <a:p>
                      <a:endParaRPr lang="zh-CN" altLang="en-US"/>
                    </a:p>
                  </a:txBody>
                  <a:tcPr>
                    <a:noFill/>
                  </a:tcPr>
                </a:tc>
                <a:tc>
                  <a:txBody>
                    <a:bodyPr/>
                    <a:lstStyle/>
                    <a:p>
                      <a:endParaRPr lang="zh-CN" altLang="en-US"/>
                    </a:p>
                  </a:txBody>
                  <a:tcPr>
                    <a:noFill/>
                  </a:tcPr>
                </a:tc>
                <a:tc>
                  <a:txBody>
                    <a:bodyPr/>
                    <a:lstStyle/>
                    <a:p>
                      <a:endParaRPr lang="zh-CN" altLang="en-US"/>
                    </a:p>
                  </a:txBody>
                  <a:tcPr>
                    <a:noFill/>
                  </a:tcPr>
                </a:tc>
                <a:tc>
                  <a:txBody>
                    <a:bodyPr/>
                    <a:lstStyle/>
                    <a:p>
                      <a:r>
                        <a:rPr lang="en-US" altLang="zh-CN" dirty="0"/>
                        <a:t>b</a:t>
                      </a:r>
                      <a:endParaRPr lang="zh-CN" altLang="en-US" dirty="0"/>
                    </a:p>
                  </a:txBody>
                  <a:tcPr>
                    <a:noFill/>
                  </a:tcPr>
                </a:tc>
                <a:tc>
                  <a:txBody>
                    <a:bodyPr/>
                    <a:lstStyle/>
                    <a:p>
                      <a:r>
                        <a:rPr lang="en-US" altLang="zh-CN" dirty="0"/>
                        <a:t>c</a:t>
                      </a:r>
                      <a:endParaRPr lang="zh-CN" altLang="en-US" dirty="0"/>
                    </a:p>
                  </a:txBody>
                  <a:tcPr>
                    <a:noFill/>
                  </a:tcPr>
                </a:tc>
                <a:tc>
                  <a:txBody>
                    <a:bodyPr/>
                    <a:lstStyle/>
                    <a:p>
                      <a:r>
                        <a:rPr lang="en-US" altLang="zh-CN" dirty="0"/>
                        <a:t>d</a:t>
                      </a:r>
                      <a:endParaRPr lang="zh-CN" altLang="en-US" dirty="0"/>
                    </a:p>
                  </a:txBody>
                  <a:tcPr>
                    <a:noFill/>
                  </a:tcPr>
                </a:tc>
                <a:tc>
                  <a:txBody>
                    <a:bodyPr/>
                    <a:lstStyle/>
                    <a:p>
                      <a:r>
                        <a:rPr lang="en-US" altLang="zh-CN" dirty="0"/>
                        <a:t>e</a:t>
                      </a:r>
                      <a:endParaRPr lang="zh-CN" altLang="en-US" dirty="0"/>
                    </a:p>
                  </a:txBody>
                  <a:tcPr>
                    <a:noFill/>
                  </a:tcPr>
                </a:tc>
                <a:extLst>
                  <a:ext uri="{0D108BD9-81ED-4DB2-BD59-A6C34878D82A}">
                    <a16:rowId xmlns:a16="http://schemas.microsoft.com/office/drawing/2014/main" val="3373906911"/>
                  </a:ext>
                </a:extLst>
              </a:tr>
            </a:tbl>
          </a:graphicData>
        </a:graphic>
      </p:graphicFrame>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par>
                                <p:cTn id="13" presetID="3" presetClass="entr" presetSubtype="10" fill="hold" grpId="0" nodeType="withEffect" nodePh="1">
                                  <p:stCondLst>
                                    <p:cond delay="0"/>
                                  </p:stCondLst>
                                  <p:endCondLst>
                                    <p:cond evt="begin" delay="0">
                                      <p:tn val="13"/>
                                    </p:cond>
                                  </p:endCondLst>
                                  <p:childTnLst>
                                    <p:set>
                                      <p:cBhvr>
                                        <p:cTn id="14" dur="1" fill="hold">
                                          <p:stCondLst>
                                            <p:cond delay="0"/>
                                          </p:stCondLst>
                                        </p:cTn>
                                        <p:tgtEl>
                                          <p:spTgt spid="44"/>
                                        </p:tgtEl>
                                        <p:attrNameLst>
                                          <p:attrName>style.visibility</p:attrName>
                                        </p:attrNameLst>
                                      </p:cBhvr>
                                      <p:to>
                                        <p:strVal val="visible"/>
                                      </p:to>
                                    </p:set>
                                    <p:animEffect transition="in" filter="blinds(horizontal)">
                                      <p:cBhvr>
                                        <p:cTn id="15" dur="500"/>
                                        <p:tgtEl>
                                          <p:spTgt spid="44"/>
                                        </p:tgtEl>
                                      </p:cBhvr>
                                    </p:animEffect>
                                  </p:childTnLst>
                                </p:cTn>
                              </p:par>
                              <p:par>
                                <p:cTn id="16" presetID="3" presetClass="entr" presetSubtype="10" fill="hold" grpId="0" nodeType="withEffect" nodePh="1">
                                  <p:stCondLst>
                                    <p:cond delay="0"/>
                                  </p:stCondLst>
                                  <p:endCondLst>
                                    <p:cond evt="begin" delay="0">
                                      <p:tn val="16"/>
                                    </p:cond>
                                  </p:endCondLst>
                                  <p:childTnLst>
                                    <p:set>
                                      <p:cBhvr>
                                        <p:cTn id="17" dur="1" fill="hold">
                                          <p:stCondLst>
                                            <p:cond delay="0"/>
                                          </p:stCondLst>
                                        </p:cTn>
                                        <p:tgtEl>
                                          <p:spTgt spid="45"/>
                                        </p:tgtEl>
                                        <p:attrNameLst>
                                          <p:attrName>style.visibility</p:attrName>
                                        </p:attrNameLst>
                                      </p:cBhvr>
                                      <p:to>
                                        <p:strVal val="visible"/>
                                      </p:to>
                                    </p:set>
                                    <p:animEffect transition="in" filter="blinds(horizontal)">
                                      <p:cBhvr>
                                        <p:cTn id="18" dur="500"/>
                                        <p:tgtEl>
                                          <p:spTgt spid="45"/>
                                        </p:tgtEl>
                                      </p:cBhvr>
                                    </p:animEffect>
                                  </p:childTnLst>
                                </p:cTn>
                              </p:par>
                              <p:par>
                                <p:cTn id="19" presetID="3" presetClass="entr" presetSubtype="10" fill="hold" grpId="0" nodeType="withEffect" nodePh="1">
                                  <p:stCondLst>
                                    <p:cond delay="0"/>
                                  </p:stCondLst>
                                  <p:endCondLst>
                                    <p:cond evt="begin" delay="0">
                                      <p:tn val="19"/>
                                    </p:cond>
                                  </p:endCondLst>
                                  <p:childTnLst>
                                    <p:set>
                                      <p:cBhvr>
                                        <p:cTn id="20" dur="1" fill="hold">
                                          <p:stCondLst>
                                            <p:cond delay="0"/>
                                          </p:stCondLst>
                                        </p:cTn>
                                        <p:tgtEl>
                                          <p:spTgt spid="46"/>
                                        </p:tgtEl>
                                        <p:attrNameLst>
                                          <p:attrName>style.visibility</p:attrName>
                                        </p:attrNameLst>
                                      </p:cBhvr>
                                      <p:to>
                                        <p:strVal val="visible"/>
                                      </p:to>
                                    </p:set>
                                    <p:animEffect transition="in" filter="blinds(horizontal)">
                                      <p:cBhvr>
                                        <p:cTn id="21" dur="500"/>
                                        <p:tgtEl>
                                          <p:spTgt spid="4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linds(horizontal)">
                                      <p:cBhvr>
                                        <p:cTn id="24" dur="500"/>
                                        <p:tgtEl>
                                          <p:spTgt spid="4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linds(horizontal)">
                                      <p:cBhvr>
                                        <p:cTn id="27" dur="500"/>
                                        <p:tgtEl>
                                          <p:spTgt spid="4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blinds(horizontal)">
                                      <p:cBhvr>
                                        <p:cTn id="30" dur="500"/>
                                        <p:tgtEl>
                                          <p:spTgt spid="5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blinds(horizontal)">
                                      <p:cBhvr>
                                        <p:cTn id="33" dur="500"/>
                                        <p:tgtEl>
                                          <p:spTgt spid="5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linds(horizontal)">
                                      <p:cBhvr>
                                        <p:cTn id="36" dur="500"/>
                                        <p:tgtEl>
                                          <p:spTgt spid="5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linds(horizontal)">
                                      <p:cBhvr>
                                        <p:cTn id="39" dur="500"/>
                                        <p:tgtEl>
                                          <p:spTgt spid="5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linds(horizontal)">
                                      <p:cBhvr>
                                        <p:cTn id="42" dur="500"/>
                                        <p:tgtEl>
                                          <p:spTgt spid="5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blinds(horizontal)">
                                      <p:cBhvr>
                                        <p:cTn id="45" dur="500"/>
                                        <p:tgtEl>
                                          <p:spTgt spid="5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linds(horizontal)">
                                      <p:cBhvr>
                                        <p:cTn id="48" dur="500"/>
                                        <p:tgtEl>
                                          <p:spTgt spid="5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blinds(horizontal)">
                                      <p:cBhvr>
                                        <p:cTn id="51" dur="500"/>
                                        <p:tgtEl>
                                          <p:spTgt spid="5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blinds(horizontal)">
                                      <p:cBhvr>
                                        <p:cTn id="54" dur="500"/>
                                        <p:tgtEl>
                                          <p:spTgt spid="5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blinds(horizontal)">
                                      <p:cBhvr>
                                        <p:cTn id="57" dur="500"/>
                                        <p:tgtEl>
                                          <p:spTgt spid="5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blinds(horizontal)">
                                      <p:cBhvr>
                                        <p:cTn id="60" dur="500"/>
                                        <p:tgtEl>
                                          <p:spTgt spid="6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blinds(horizontal)">
                                      <p:cBhvr>
                                        <p:cTn id="63" dur="500"/>
                                        <p:tgtEl>
                                          <p:spTgt spid="6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blinds(horizontal)">
                                      <p:cBhvr>
                                        <p:cTn id="66" dur="500"/>
                                        <p:tgtEl>
                                          <p:spTgt spid="62"/>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blinds(horizontal)">
                                      <p:cBhvr>
                                        <p:cTn id="69" dur="500"/>
                                        <p:tgtEl>
                                          <p:spTgt spid="63"/>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blinds(horizontal)">
                                      <p:cBhvr>
                                        <p:cTn id="72" dur="500"/>
                                        <p:tgtEl>
                                          <p:spTgt spid="64"/>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blinds(horizontal)">
                                      <p:cBhvr>
                                        <p:cTn id="75" dur="500"/>
                                        <p:tgtEl>
                                          <p:spTgt spid="65"/>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blinds(horizontal)">
                                      <p:cBhvr>
                                        <p:cTn id="78" dur="500"/>
                                        <p:tgtEl>
                                          <p:spTgt spid="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blinds(horizontal)">
                                      <p:cBhvr>
                                        <p:cTn id="81" dur="500"/>
                                        <p:tgtEl>
                                          <p:spTgt spid="10"/>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blinds(horizontal)">
                                      <p:cBhvr>
                                        <p:cTn id="84" dur="500"/>
                                        <p:tgtEl>
                                          <p:spTgt spid="1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blinds(horizontal)">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linds(horizontal)">
                                      <p:cBhvr>
                                        <p:cTn id="92" dur="500"/>
                                        <p:tgtEl>
                                          <p:spTgt spid="47"/>
                                        </p:tgtEl>
                                      </p:cBhvr>
                                    </p:animEffect>
                                  </p:childTnLst>
                                </p:cTn>
                              </p:par>
                            </p:childTnLst>
                          </p:cTn>
                        </p:par>
                      </p:childTnLst>
                    </p:cTn>
                  </p:par>
                  <p:par>
                    <p:cTn id="93" fill="hold">
                      <p:stCondLst>
                        <p:cond delay="indefinite"/>
                      </p:stCondLst>
                      <p:childTnLst>
                        <p:par>
                          <p:cTn id="94" fill="hold">
                            <p:stCondLst>
                              <p:cond delay="0"/>
                            </p:stCondLst>
                            <p:childTnLst>
                              <p:par>
                                <p:cTn id="95" presetID="63" presetClass="path" presetSubtype="0" accel="50000" decel="50000" fill="hold" grpId="1" nodeType="clickEffect">
                                  <p:stCondLst>
                                    <p:cond delay="0"/>
                                  </p:stCondLst>
                                  <p:childTnLst>
                                    <p:animMotion origin="layout" path="M -3.33333E-6 -4.76249E-6 L 0.05886 -0.00709 " pathEditMode="relative" rAng="0" ptsTypes="AA">
                                      <p:cBhvr>
                                        <p:cTn id="96" dur="2000" fill="hold"/>
                                        <p:tgtEl>
                                          <p:spTgt spid="11"/>
                                        </p:tgtEl>
                                        <p:attrNameLst>
                                          <p:attrName>ppt_x</p:attrName>
                                          <p:attrName>ppt_y</p:attrName>
                                        </p:attrNameLst>
                                      </p:cBhvr>
                                      <p:rCtr x="2900" y="-400"/>
                                    </p:animMotion>
                                  </p:childTnLst>
                                </p:cTn>
                              </p:par>
                              <p:par>
                                <p:cTn id="97" presetID="63" presetClass="path" presetSubtype="0" accel="50000" decel="50000" fill="hold" grpId="1" nodeType="withEffect">
                                  <p:stCondLst>
                                    <p:cond delay="0"/>
                                  </p:stCondLst>
                                  <p:childTnLst>
                                    <p:animMotion origin="layout" path="M 4.72222E-6 1.74584E-6 L 0.04722 -0.00247 " pathEditMode="relative" rAng="0" ptsTypes="AA">
                                      <p:cBhvr>
                                        <p:cTn id="98" dur="2000" fill="hold"/>
                                        <p:tgtEl>
                                          <p:spTgt spid="12"/>
                                        </p:tgtEl>
                                        <p:attrNameLst>
                                          <p:attrName>ppt_x</p:attrName>
                                          <p:attrName>ppt_y</p:attrName>
                                        </p:attrNameLst>
                                      </p:cBhvr>
                                      <p:rCtr x="2400" y="-100"/>
                                    </p:animMotion>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blinds(horizontal)">
                                      <p:cBhvr>
                                        <p:cTn id="103" dur="500"/>
                                        <p:tgtEl>
                                          <p:spTgt spid="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blinds(horizontal)">
                                      <p:cBhvr>
                                        <p:cTn id="109" dur="500"/>
                                        <p:tgtEl>
                                          <p:spTgt spid="16"/>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blinds(horizontal)">
                                      <p:cBhvr>
                                        <p:cTn id="112" dur="500"/>
                                        <p:tgtEl>
                                          <p:spTgt spid="17"/>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8"/>
                                        </p:tgtEl>
                                        <p:attrNameLst>
                                          <p:attrName>style.visibility</p:attrName>
                                        </p:attrNameLst>
                                      </p:cBhvr>
                                      <p:to>
                                        <p:strVal val="visible"/>
                                      </p:to>
                                    </p:set>
                                    <p:animEffect transition="in" filter="blinds(horizontal)">
                                      <p:cBhvr>
                                        <p:cTn id="115" dur="500"/>
                                        <p:tgtEl>
                                          <p:spTgt spid="18"/>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66"/>
                                        </p:tgtEl>
                                        <p:attrNameLst>
                                          <p:attrName>style.visibility</p:attrName>
                                        </p:attrNameLst>
                                      </p:cBhvr>
                                      <p:to>
                                        <p:strVal val="visible"/>
                                      </p:to>
                                    </p:set>
                                    <p:animEffect transition="in" filter="blinds(horizontal)">
                                      <p:cBhvr>
                                        <p:cTn id="120" dur="500"/>
                                        <p:tgtEl>
                                          <p:spTgt spid="66"/>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5">
                                            <p:txEl>
                                              <p:pRg st="2" end="2"/>
                                            </p:txEl>
                                          </p:spTgt>
                                        </p:tgtEl>
                                        <p:attrNameLst>
                                          <p:attrName>style.visibility</p:attrName>
                                        </p:attrNameLst>
                                      </p:cBhvr>
                                      <p:to>
                                        <p:strVal val="visible"/>
                                      </p:to>
                                    </p:set>
                                    <p:animEffect transition="in" filter="blinds(horizontal)">
                                      <p:cBhvr>
                                        <p:cTn id="125" dur="500"/>
                                        <p:tgtEl>
                                          <p:spTgt spid="5">
                                            <p:txEl>
                                              <p:pRg st="2" end="2"/>
                                            </p:txEl>
                                          </p:spTgt>
                                        </p:tgtEl>
                                      </p:cBhvr>
                                    </p:animEffect>
                                  </p:childTnLst>
                                </p:cTn>
                              </p:par>
                              <p:par>
                                <p:cTn id="126" presetID="3" presetClass="exit" presetSubtype="10" fill="hold" grpId="1" nodeType="withEffect">
                                  <p:stCondLst>
                                    <p:cond delay="0"/>
                                  </p:stCondLst>
                                  <p:childTnLst>
                                    <p:animEffect transition="out" filter="blinds(horizontal)">
                                      <p:cBhvr>
                                        <p:cTn id="127" dur="500"/>
                                        <p:tgtEl>
                                          <p:spTgt spid="66"/>
                                        </p:tgtEl>
                                      </p:cBhvr>
                                    </p:animEffect>
                                    <p:set>
                                      <p:cBhvr>
                                        <p:cTn id="128" dur="1" fill="hold">
                                          <p:stCondLst>
                                            <p:cond delay="499"/>
                                          </p:stCondLst>
                                        </p:cTn>
                                        <p:tgtEl>
                                          <p:spTgt spid="66"/>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blinds(horizontal)">
                                      <p:cBhvr>
                                        <p:cTn id="133" dur="500"/>
                                        <p:tgtEl>
                                          <p:spTgt spid="70"/>
                                        </p:tgtEl>
                                      </p:cBhvr>
                                    </p:animEffect>
                                  </p:childTnLst>
                                </p:cTn>
                              </p:par>
                            </p:childTnLst>
                          </p:cTn>
                        </p:par>
                        <p:par>
                          <p:cTn id="134" fill="hold">
                            <p:stCondLst>
                              <p:cond delay="500"/>
                            </p:stCondLst>
                            <p:childTnLst>
                              <p:par>
                                <p:cTn id="135" presetID="3" presetClass="entr" presetSubtype="10" fill="hold" grpId="0" nodeType="after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blinds(horizontal)">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63" presetClass="path" presetSubtype="0" accel="50000" decel="50000" fill="hold" grpId="1" nodeType="clickEffect">
                                  <p:stCondLst>
                                    <p:cond delay="0"/>
                                  </p:stCondLst>
                                  <p:childTnLst>
                                    <p:animMotion origin="layout" path="M -3.33333E-6 -4.76249E-6 L 0.05886 -0.00709 " pathEditMode="relative" rAng="0" ptsTypes="AA">
                                      <p:cBhvr>
                                        <p:cTn id="141" dur="2000" fill="hold"/>
                                        <p:tgtEl>
                                          <p:spTgt spid="70"/>
                                        </p:tgtEl>
                                        <p:attrNameLst>
                                          <p:attrName>ppt_x</p:attrName>
                                          <p:attrName>ppt_y</p:attrName>
                                        </p:attrNameLst>
                                      </p:cBhvr>
                                      <p:rCtr x="2900" y="-400"/>
                                    </p:animMotion>
                                  </p:childTnLst>
                                </p:cTn>
                              </p:par>
                              <p:par>
                                <p:cTn id="142" presetID="63" presetClass="path" presetSubtype="0" accel="50000" decel="50000" fill="hold" grpId="1" nodeType="withEffect">
                                  <p:stCondLst>
                                    <p:cond delay="0"/>
                                  </p:stCondLst>
                                  <p:childTnLst>
                                    <p:animMotion origin="layout" path="M 4.72222E-6 1.74584E-6 L 0.04722 -0.00247 " pathEditMode="relative" rAng="0" ptsTypes="AA">
                                      <p:cBhvr>
                                        <p:cTn id="143" dur="2000" fill="hold"/>
                                        <p:tgtEl>
                                          <p:spTgt spid="71"/>
                                        </p:tgtEl>
                                        <p:attrNameLst>
                                          <p:attrName>ppt_x</p:attrName>
                                          <p:attrName>ppt_y</p:attrName>
                                        </p:attrNameLst>
                                      </p:cBhvr>
                                      <p:rCtr x="2400" y="-100"/>
                                    </p:animMotion>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72"/>
                                        </p:tgtEl>
                                        <p:attrNameLst>
                                          <p:attrName>style.visibility</p:attrName>
                                        </p:attrNameLst>
                                      </p:cBhvr>
                                      <p:to>
                                        <p:strVal val="visible"/>
                                      </p:to>
                                    </p:set>
                                    <p:animEffect transition="in" filter="blinds(horizontal)">
                                      <p:cBhvr>
                                        <p:cTn id="148" dur="500"/>
                                        <p:tgtEl>
                                          <p:spTgt spid="72"/>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5">
                                            <p:txEl>
                                              <p:pRg st="3" end="3"/>
                                            </p:txEl>
                                          </p:spTgt>
                                        </p:tgtEl>
                                        <p:attrNameLst>
                                          <p:attrName>style.visibility</p:attrName>
                                        </p:attrNameLst>
                                      </p:cBhvr>
                                      <p:to>
                                        <p:strVal val="visible"/>
                                      </p:to>
                                    </p:set>
                                    <p:animEffect transition="in" filter="blinds(horizontal)">
                                      <p:cBhvr>
                                        <p:cTn id="157" dur="500"/>
                                        <p:tgtEl>
                                          <p:spTgt spid="5">
                                            <p:txEl>
                                              <p:pRg st="3" end="3"/>
                                            </p:txEl>
                                          </p:spTgt>
                                        </p:tgtEl>
                                      </p:cBhvr>
                                    </p:animEffect>
                                  </p:childTnLst>
                                </p:cTn>
                              </p:par>
                              <p:par>
                                <p:cTn id="158" presetID="3" presetClass="exit" presetSubtype="10" fill="hold" grpId="1" nodeType="withEffect">
                                  <p:stCondLst>
                                    <p:cond delay="0"/>
                                  </p:stCondLst>
                                  <p:childTnLst>
                                    <p:animEffect transition="out" filter="blinds(horizontal)">
                                      <p:cBhvr>
                                        <p:cTn id="159" dur="500"/>
                                        <p:tgtEl>
                                          <p:spTgt spid="72"/>
                                        </p:tgtEl>
                                      </p:cBhvr>
                                    </p:animEffect>
                                    <p:set>
                                      <p:cBhvr>
                                        <p:cTn id="160" dur="1" fill="hold">
                                          <p:stCondLst>
                                            <p:cond delay="499"/>
                                          </p:stCondLst>
                                        </p:cTn>
                                        <p:tgtEl>
                                          <p:spTgt spid="7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blinds(horizontal)">
                                      <p:cBhvr>
                                        <p:cTn id="165" dur="500"/>
                                        <p:tgtEl>
                                          <p:spTgt spid="73"/>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blinds(horizontal)">
                                      <p:cBhvr>
                                        <p:cTn id="168" dur="500"/>
                                        <p:tgtEl>
                                          <p:spTgt spid="75"/>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76"/>
                                        </p:tgtEl>
                                        <p:attrNameLst>
                                          <p:attrName>style.visibility</p:attrName>
                                        </p:attrNameLst>
                                      </p:cBhvr>
                                      <p:to>
                                        <p:strVal val="visible"/>
                                      </p:to>
                                    </p:set>
                                    <p:animEffect transition="in" filter="blinds(horizontal)">
                                      <p:cBhvr>
                                        <p:cTn id="173" dur="500"/>
                                        <p:tgtEl>
                                          <p:spTgt spid="76"/>
                                        </p:tgtEl>
                                      </p:cBhvr>
                                    </p:animEffect>
                                  </p:childTnLst>
                                </p:cTn>
                              </p:par>
                              <p:par>
                                <p:cTn id="174" presetID="3" presetClass="entr" presetSubtype="10" fill="hold" grpId="0" nodeType="withEffect">
                                  <p:stCondLst>
                                    <p:cond delay="0"/>
                                  </p:stCondLst>
                                  <p:childTnLst>
                                    <p:set>
                                      <p:cBhvr>
                                        <p:cTn id="175" dur="1" fill="hold">
                                          <p:stCondLst>
                                            <p:cond delay="0"/>
                                          </p:stCondLst>
                                        </p:cTn>
                                        <p:tgtEl>
                                          <p:spTgt spid="77"/>
                                        </p:tgtEl>
                                        <p:attrNameLst>
                                          <p:attrName>style.visibility</p:attrName>
                                        </p:attrNameLst>
                                      </p:cBhvr>
                                      <p:to>
                                        <p:strVal val="visible"/>
                                      </p:to>
                                    </p:set>
                                    <p:animEffect transition="in" filter="blinds(horizontal)">
                                      <p:cBhvr>
                                        <p:cTn id="176" dur="500"/>
                                        <p:tgtEl>
                                          <p:spTgt spid="77"/>
                                        </p:tgtEl>
                                      </p:cBhvr>
                                    </p:animEffect>
                                  </p:childTnLst>
                                </p:cTn>
                              </p:par>
                            </p:childTnLst>
                          </p:cTn>
                        </p:par>
                      </p:childTnLst>
                    </p:cTn>
                  </p:par>
                  <p:par>
                    <p:cTn id="177" fill="hold">
                      <p:stCondLst>
                        <p:cond delay="indefinite"/>
                      </p:stCondLst>
                      <p:childTnLst>
                        <p:par>
                          <p:cTn id="178" fill="hold">
                            <p:stCondLst>
                              <p:cond delay="0"/>
                            </p:stCondLst>
                            <p:childTnLst>
                              <p:par>
                                <p:cTn id="179" presetID="3" presetClass="entr" presetSubtype="10" fill="hold" grpId="0" nodeType="clickEffect">
                                  <p:stCondLst>
                                    <p:cond delay="0"/>
                                  </p:stCondLst>
                                  <p:childTnLst>
                                    <p:set>
                                      <p:cBhvr>
                                        <p:cTn id="180" dur="1" fill="hold">
                                          <p:stCondLst>
                                            <p:cond delay="0"/>
                                          </p:stCondLst>
                                        </p:cTn>
                                        <p:tgtEl>
                                          <p:spTgt spid="79"/>
                                        </p:tgtEl>
                                        <p:attrNameLst>
                                          <p:attrName>style.visibility</p:attrName>
                                        </p:attrNameLst>
                                      </p:cBhvr>
                                      <p:to>
                                        <p:strVal val="visible"/>
                                      </p:to>
                                    </p:set>
                                    <p:animEffect transition="in" filter="blinds(horizontal)">
                                      <p:cBhvr>
                                        <p:cTn id="18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3" grpId="0"/>
      <p:bldP spid="44" grpId="0"/>
      <p:bldP spid="45" grpId="0"/>
      <p:bldP spid="46" grpId="0"/>
      <p:bldP spid="48" grpId="0"/>
      <p:bldP spid="49" grpId="0"/>
      <p:bldP spid="50" grpId="0"/>
      <p:bldP spid="51" grpId="0"/>
      <p:bldP spid="52"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9" grpId="0"/>
      <p:bldP spid="10" grpId="0"/>
      <p:bldP spid="11" grpId="0"/>
      <p:bldP spid="11" grpId="1"/>
      <p:bldP spid="12" grpId="0" animBg="1"/>
      <p:bldP spid="12" grpId="1" animBg="1"/>
      <p:bldP spid="15" grpId="0"/>
      <p:bldP spid="16" grpId="0"/>
      <p:bldP spid="17" grpId="0"/>
      <p:bldP spid="18" grpId="0" animBg="1"/>
      <p:bldP spid="66" grpId="0"/>
      <p:bldP spid="66" grpId="1"/>
      <p:bldP spid="70" grpId="0"/>
      <p:bldP spid="70" grpId="1"/>
      <p:bldP spid="71" grpId="0" animBg="1"/>
      <p:bldP spid="71" grpId="1" animBg="1"/>
      <p:bldP spid="72" grpId="0"/>
      <p:bldP spid="72" grpId="1"/>
      <p:bldP spid="73" grpId="0"/>
      <p:bldP spid="75" grpId="0" animBg="1"/>
      <p:bldP spid="76" grpId="0"/>
      <p:bldP spid="77" grpId="0"/>
      <p:bldP spid="79"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矩形 34"/>
          <p:cNvSpPr>
            <a:spLocks noChangeArrowheads="1"/>
          </p:cNvSpPr>
          <p:nvPr/>
        </p:nvSpPr>
        <p:spPr bwMode="auto">
          <a:xfrm>
            <a:off x="683568"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循环队列的运算实现</a:t>
            </a:r>
            <a:endParaRPr lang="zh-CN" altLang="en-US" dirty="0">
              <a:latin typeface="微软雅黑" pitchFamily="34" charset="-122"/>
              <a:ea typeface="微软雅黑" pitchFamily="34" charset="-122"/>
            </a:endParaRPr>
          </a:p>
        </p:txBody>
      </p:sp>
      <p:grpSp>
        <p:nvGrpSpPr>
          <p:cNvPr id="113669" name="Group 4"/>
          <p:cNvGrpSpPr>
            <a:grpSpLocks/>
          </p:cNvGrpSpPr>
          <p:nvPr/>
        </p:nvGrpSpPr>
        <p:grpSpPr bwMode="auto">
          <a:xfrm>
            <a:off x="395288" y="1203325"/>
            <a:ext cx="3384550" cy="2736850"/>
            <a:chOff x="3465" y="12620"/>
            <a:chExt cx="3915" cy="3120"/>
          </a:xfrm>
        </p:grpSpPr>
        <p:sp>
          <p:nvSpPr>
            <p:cNvPr id="113673" name="Text Box 5"/>
            <p:cNvSpPr txBox="1">
              <a:spLocks noChangeArrowheads="1"/>
            </p:cNvSpPr>
            <p:nvPr/>
          </p:nvSpPr>
          <p:spPr bwMode="auto">
            <a:xfrm>
              <a:off x="5760" y="12620"/>
              <a:ext cx="1440" cy="468"/>
            </a:xfrm>
            <a:prstGeom prst="rect">
              <a:avLst/>
            </a:prstGeom>
            <a:noFill/>
            <a:ln w="38100">
              <a:noFill/>
              <a:miter lim="800000"/>
              <a:headEnd/>
              <a:tailEnd/>
            </a:ln>
          </p:spPr>
          <p:txBody>
            <a:bodyPr/>
            <a:lstStyle/>
            <a:p>
              <a:pPr algn="just"/>
              <a:r>
                <a:rPr lang="en-US" altLang="zh-CN" sz="1400" b="1"/>
                <a:t>MaxSize - 1</a:t>
              </a:r>
              <a:endParaRPr lang="en-US" altLang="zh-CN" sz="1400" b="1">
                <a:ea typeface="楷体_GB2312" pitchFamily="49" charset="-122"/>
              </a:endParaRPr>
            </a:p>
          </p:txBody>
        </p:sp>
        <p:grpSp>
          <p:nvGrpSpPr>
            <p:cNvPr id="113674" name="Group 6"/>
            <p:cNvGrpSpPr>
              <a:grpSpLocks/>
            </p:cNvGrpSpPr>
            <p:nvPr/>
          </p:nvGrpSpPr>
          <p:grpSpPr bwMode="auto">
            <a:xfrm>
              <a:off x="4500" y="12932"/>
              <a:ext cx="2880" cy="2184"/>
              <a:chOff x="2340" y="9240"/>
              <a:chExt cx="2880" cy="2184"/>
            </a:xfrm>
          </p:grpSpPr>
          <p:sp>
            <p:nvSpPr>
              <p:cNvPr id="113681" name="AutoShape 7"/>
              <p:cNvSpPr>
                <a:spLocks noChangeArrowheads="1"/>
              </p:cNvSpPr>
              <p:nvPr/>
            </p:nvSpPr>
            <p:spPr bwMode="auto">
              <a:xfrm>
                <a:off x="2340" y="9240"/>
                <a:ext cx="2340" cy="21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65 h 21600"/>
                  <a:gd name="T26" fmla="*/ 18434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headEnd/>
                <a:tailEnd/>
              </a:ln>
            </p:spPr>
            <p:txBody>
              <a:bodyPr/>
              <a:lstStyle/>
              <a:p>
                <a:endParaRPr lang="zh-CN" altLang="en-US"/>
              </a:p>
            </p:txBody>
          </p:sp>
          <p:sp>
            <p:nvSpPr>
              <p:cNvPr id="113682" name="Line 8"/>
              <p:cNvSpPr>
                <a:spLocks noChangeShapeType="1"/>
              </p:cNvSpPr>
              <p:nvPr/>
            </p:nvSpPr>
            <p:spPr bwMode="auto">
              <a:xfrm>
                <a:off x="3480" y="9240"/>
                <a:ext cx="0" cy="624"/>
              </a:xfrm>
              <a:prstGeom prst="line">
                <a:avLst/>
              </a:prstGeom>
              <a:noFill/>
              <a:ln w="38100">
                <a:solidFill>
                  <a:schemeClr val="tx1"/>
                </a:solidFill>
                <a:round/>
                <a:headEnd/>
                <a:tailEnd/>
              </a:ln>
            </p:spPr>
            <p:txBody>
              <a:bodyPr/>
              <a:lstStyle/>
              <a:p>
                <a:endParaRPr lang="zh-CN" altLang="en-US"/>
              </a:p>
            </p:txBody>
          </p:sp>
          <p:sp>
            <p:nvSpPr>
              <p:cNvPr id="113683" name="Line 9"/>
              <p:cNvSpPr>
                <a:spLocks noChangeShapeType="1"/>
              </p:cNvSpPr>
              <p:nvPr/>
            </p:nvSpPr>
            <p:spPr bwMode="auto">
              <a:xfrm>
                <a:off x="4140" y="10332"/>
                <a:ext cx="540" cy="0"/>
              </a:xfrm>
              <a:prstGeom prst="line">
                <a:avLst/>
              </a:prstGeom>
              <a:noFill/>
              <a:ln w="38100">
                <a:solidFill>
                  <a:schemeClr val="tx1"/>
                </a:solidFill>
                <a:round/>
                <a:headEnd/>
                <a:tailEnd/>
              </a:ln>
            </p:spPr>
            <p:txBody>
              <a:bodyPr/>
              <a:lstStyle/>
              <a:p>
                <a:endParaRPr lang="zh-CN" altLang="en-US"/>
              </a:p>
            </p:txBody>
          </p:sp>
          <p:sp>
            <p:nvSpPr>
              <p:cNvPr id="113684" name="Line 10"/>
              <p:cNvSpPr>
                <a:spLocks noChangeShapeType="1"/>
              </p:cNvSpPr>
              <p:nvPr/>
            </p:nvSpPr>
            <p:spPr bwMode="auto">
              <a:xfrm>
                <a:off x="3960" y="10644"/>
                <a:ext cx="360" cy="468"/>
              </a:xfrm>
              <a:prstGeom prst="line">
                <a:avLst/>
              </a:prstGeom>
              <a:noFill/>
              <a:ln w="38100">
                <a:solidFill>
                  <a:schemeClr val="tx1"/>
                </a:solidFill>
                <a:round/>
                <a:headEnd/>
                <a:tailEnd/>
              </a:ln>
            </p:spPr>
            <p:txBody>
              <a:bodyPr/>
              <a:lstStyle/>
              <a:p>
                <a:endParaRPr lang="zh-CN" altLang="en-US"/>
              </a:p>
            </p:txBody>
          </p:sp>
          <p:sp>
            <p:nvSpPr>
              <p:cNvPr id="113685" name="Line 11"/>
              <p:cNvSpPr>
                <a:spLocks noChangeShapeType="1"/>
              </p:cNvSpPr>
              <p:nvPr/>
            </p:nvSpPr>
            <p:spPr bwMode="auto">
              <a:xfrm>
                <a:off x="2340" y="10020"/>
                <a:ext cx="540" cy="156"/>
              </a:xfrm>
              <a:prstGeom prst="line">
                <a:avLst/>
              </a:prstGeom>
              <a:noFill/>
              <a:ln w="38100">
                <a:solidFill>
                  <a:schemeClr val="tx1"/>
                </a:solidFill>
                <a:round/>
                <a:headEnd/>
                <a:tailEnd/>
              </a:ln>
            </p:spPr>
            <p:txBody>
              <a:bodyPr/>
              <a:lstStyle/>
              <a:p>
                <a:endParaRPr lang="zh-CN" altLang="en-US"/>
              </a:p>
            </p:txBody>
          </p:sp>
          <p:sp>
            <p:nvSpPr>
              <p:cNvPr id="113686" name="Line 12"/>
              <p:cNvSpPr>
                <a:spLocks noChangeShapeType="1"/>
              </p:cNvSpPr>
              <p:nvPr/>
            </p:nvSpPr>
            <p:spPr bwMode="auto">
              <a:xfrm flipH="1">
                <a:off x="3780" y="9396"/>
                <a:ext cx="360" cy="468"/>
              </a:xfrm>
              <a:prstGeom prst="line">
                <a:avLst/>
              </a:prstGeom>
              <a:noFill/>
              <a:ln w="38100">
                <a:solidFill>
                  <a:schemeClr val="tx1"/>
                </a:solidFill>
                <a:round/>
                <a:headEnd/>
                <a:tailEnd/>
              </a:ln>
            </p:spPr>
            <p:txBody>
              <a:bodyPr/>
              <a:lstStyle/>
              <a:p>
                <a:endParaRPr lang="zh-CN" altLang="en-US"/>
              </a:p>
            </p:txBody>
          </p:sp>
          <p:sp>
            <p:nvSpPr>
              <p:cNvPr id="113687" name="Line 13"/>
              <p:cNvSpPr>
                <a:spLocks noChangeShapeType="1"/>
              </p:cNvSpPr>
              <p:nvPr/>
            </p:nvSpPr>
            <p:spPr bwMode="auto">
              <a:xfrm flipV="1">
                <a:off x="3990" y="9783"/>
                <a:ext cx="540" cy="312"/>
              </a:xfrm>
              <a:prstGeom prst="line">
                <a:avLst/>
              </a:prstGeom>
              <a:noFill/>
              <a:ln w="38100">
                <a:solidFill>
                  <a:schemeClr val="tx1"/>
                </a:solidFill>
                <a:round/>
                <a:headEnd/>
                <a:tailEnd/>
              </a:ln>
            </p:spPr>
            <p:txBody>
              <a:bodyPr/>
              <a:lstStyle/>
              <a:p>
                <a:endParaRPr lang="zh-CN" altLang="en-US"/>
              </a:p>
            </p:txBody>
          </p:sp>
          <p:sp>
            <p:nvSpPr>
              <p:cNvPr id="113688" name="Text Box 14"/>
              <p:cNvSpPr txBox="1">
                <a:spLocks noChangeArrowheads="1"/>
              </p:cNvSpPr>
              <p:nvPr/>
            </p:nvSpPr>
            <p:spPr bwMode="auto">
              <a:xfrm>
                <a:off x="4500" y="9240"/>
                <a:ext cx="540" cy="468"/>
              </a:xfrm>
              <a:prstGeom prst="rect">
                <a:avLst/>
              </a:prstGeom>
              <a:noFill/>
              <a:ln w="38100">
                <a:noFill/>
                <a:miter lim="800000"/>
                <a:headEnd/>
                <a:tailEnd/>
              </a:ln>
            </p:spPr>
            <p:txBody>
              <a:bodyPr/>
              <a:lstStyle/>
              <a:p>
                <a:pPr algn="just"/>
                <a:r>
                  <a:rPr lang="en-US" altLang="zh-CN" sz="1400" b="1"/>
                  <a:t>0</a:t>
                </a:r>
                <a:endParaRPr lang="en-US" altLang="zh-CN" sz="1400" b="1">
                  <a:ea typeface="楷体_GB2312" pitchFamily="49" charset="-122"/>
                </a:endParaRPr>
              </a:p>
            </p:txBody>
          </p:sp>
          <p:sp>
            <p:nvSpPr>
              <p:cNvPr id="113689" name="Text Box 15"/>
              <p:cNvSpPr txBox="1">
                <a:spLocks noChangeArrowheads="1"/>
              </p:cNvSpPr>
              <p:nvPr/>
            </p:nvSpPr>
            <p:spPr bwMode="auto">
              <a:xfrm>
                <a:off x="4680" y="9864"/>
                <a:ext cx="540" cy="468"/>
              </a:xfrm>
              <a:prstGeom prst="rect">
                <a:avLst/>
              </a:prstGeom>
              <a:noFill/>
              <a:ln w="38100">
                <a:noFill/>
                <a:miter lim="800000"/>
                <a:headEnd/>
                <a:tailEnd/>
              </a:ln>
            </p:spPr>
            <p:txBody>
              <a:bodyPr/>
              <a:lstStyle/>
              <a:p>
                <a:pPr algn="just"/>
                <a:r>
                  <a:rPr lang="en-US" altLang="zh-CN" sz="1400" b="1"/>
                  <a:t>1</a:t>
                </a:r>
                <a:endParaRPr lang="en-US" altLang="zh-CN" sz="1400" b="1">
                  <a:ea typeface="楷体_GB2312" pitchFamily="49" charset="-122"/>
                </a:endParaRPr>
              </a:p>
            </p:txBody>
          </p:sp>
          <p:sp>
            <p:nvSpPr>
              <p:cNvPr id="113690" name="Text Box 16"/>
              <p:cNvSpPr txBox="1">
                <a:spLocks noChangeArrowheads="1"/>
              </p:cNvSpPr>
              <p:nvPr/>
            </p:nvSpPr>
            <p:spPr bwMode="auto">
              <a:xfrm>
                <a:off x="4140" y="10488"/>
                <a:ext cx="360" cy="312"/>
              </a:xfrm>
              <a:prstGeom prst="rect">
                <a:avLst/>
              </a:prstGeom>
              <a:noFill/>
              <a:ln w="38100">
                <a:noFill/>
                <a:miter lim="800000"/>
                <a:headEnd/>
                <a:tailEnd/>
              </a:ln>
            </p:spPr>
            <p:txBody>
              <a:bodyPr lIns="0" tIns="0" rIns="0" bIns="0"/>
              <a:lstStyle/>
              <a:p>
                <a:pPr algn="just"/>
                <a:r>
                  <a:rPr lang="en-US" altLang="zh-CN" sz="1400"/>
                  <a:t>…</a:t>
                </a:r>
                <a:endParaRPr lang="en-US" altLang="zh-CN" sz="1400">
                  <a:ea typeface="楷体_GB2312" pitchFamily="49" charset="-122"/>
                </a:endParaRPr>
              </a:p>
            </p:txBody>
          </p:sp>
          <p:sp>
            <p:nvSpPr>
              <p:cNvPr id="113691" name="Line 17"/>
              <p:cNvSpPr>
                <a:spLocks noChangeShapeType="1"/>
              </p:cNvSpPr>
              <p:nvPr/>
            </p:nvSpPr>
            <p:spPr bwMode="auto">
              <a:xfrm>
                <a:off x="3780" y="10800"/>
                <a:ext cx="180" cy="468"/>
              </a:xfrm>
              <a:prstGeom prst="line">
                <a:avLst/>
              </a:prstGeom>
              <a:noFill/>
              <a:ln w="38100">
                <a:solidFill>
                  <a:schemeClr val="tx1"/>
                </a:solidFill>
                <a:round/>
                <a:headEnd/>
                <a:tailEnd/>
              </a:ln>
            </p:spPr>
            <p:txBody>
              <a:bodyPr/>
              <a:lstStyle/>
              <a:p>
                <a:endParaRPr lang="zh-CN" altLang="en-US"/>
              </a:p>
            </p:txBody>
          </p:sp>
          <p:sp>
            <p:nvSpPr>
              <p:cNvPr id="113692" name="Text Box 18"/>
              <p:cNvSpPr txBox="1">
                <a:spLocks noChangeArrowheads="1"/>
              </p:cNvSpPr>
              <p:nvPr/>
            </p:nvSpPr>
            <p:spPr bwMode="auto">
              <a:xfrm>
                <a:off x="2880" y="9552"/>
                <a:ext cx="360" cy="312"/>
              </a:xfrm>
              <a:prstGeom prst="rect">
                <a:avLst/>
              </a:prstGeom>
              <a:noFill/>
              <a:ln w="38100">
                <a:noFill/>
                <a:miter lim="800000"/>
                <a:headEnd/>
                <a:tailEnd/>
              </a:ln>
            </p:spPr>
            <p:txBody>
              <a:bodyPr lIns="0" tIns="0" rIns="0" bIns="0"/>
              <a:lstStyle/>
              <a:p>
                <a:pPr algn="just"/>
                <a:r>
                  <a:rPr lang="en-US" altLang="zh-CN" sz="1400"/>
                  <a:t>…</a:t>
                </a:r>
                <a:endParaRPr lang="en-US" altLang="zh-CN" sz="1400">
                  <a:ea typeface="楷体_GB2312" pitchFamily="49" charset="-122"/>
                </a:endParaRPr>
              </a:p>
            </p:txBody>
          </p:sp>
          <p:sp>
            <p:nvSpPr>
              <p:cNvPr id="113693" name="Line 19"/>
              <p:cNvSpPr>
                <a:spLocks noChangeShapeType="1"/>
              </p:cNvSpPr>
              <p:nvPr/>
            </p:nvSpPr>
            <p:spPr bwMode="auto">
              <a:xfrm flipH="1">
                <a:off x="2340" y="10020"/>
                <a:ext cx="180" cy="312"/>
              </a:xfrm>
              <a:prstGeom prst="line">
                <a:avLst/>
              </a:prstGeom>
              <a:noFill/>
              <a:ln w="38100">
                <a:solidFill>
                  <a:schemeClr val="tx1"/>
                </a:solidFill>
                <a:prstDash val="sysDot"/>
                <a:round/>
                <a:headEnd/>
                <a:tailEnd/>
              </a:ln>
            </p:spPr>
            <p:txBody>
              <a:bodyPr/>
              <a:lstStyle/>
              <a:p>
                <a:endParaRPr lang="zh-CN" altLang="en-US"/>
              </a:p>
            </p:txBody>
          </p:sp>
          <p:sp>
            <p:nvSpPr>
              <p:cNvPr id="113694" name="Line 20"/>
              <p:cNvSpPr>
                <a:spLocks noChangeShapeType="1"/>
              </p:cNvSpPr>
              <p:nvPr/>
            </p:nvSpPr>
            <p:spPr bwMode="auto">
              <a:xfrm flipH="1">
                <a:off x="2340" y="10176"/>
                <a:ext cx="360" cy="624"/>
              </a:xfrm>
              <a:prstGeom prst="line">
                <a:avLst/>
              </a:prstGeom>
              <a:noFill/>
              <a:ln w="38100">
                <a:solidFill>
                  <a:schemeClr val="tx1"/>
                </a:solidFill>
                <a:prstDash val="sysDot"/>
                <a:round/>
                <a:headEnd/>
                <a:tailEnd/>
              </a:ln>
            </p:spPr>
            <p:txBody>
              <a:bodyPr/>
              <a:lstStyle/>
              <a:p>
                <a:endParaRPr lang="zh-CN" altLang="en-US"/>
              </a:p>
            </p:txBody>
          </p:sp>
          <p:sp>
            <p:nvSpPr>
              <p:cNvPr id="113695" name="Line 21"/>
              <p:cNvSpPr>
                <a:spLocks noChangeShapeType="1"/>
              </p:cNvSpPr>
              <p:nvPr/>
            </p:nvSpPr>
            <p:spPr bwMode="auto">
              <a:xfrm flipH="1">
                <a:off x="2520" y="10332"/>
                <a:ext cx="360" cy="624"/>
              </a:xfrm>
              <a:prstGeom prst="line">
                <a:avLst/>
              </a:prstGeom>
              <a:noFill/>
              <a:ln w="38100">
                <a:solidFill>
                  <a:schemeClr val="tx1"/>
                </a:solidFill>
                <a:prstDash val="sysDot"/>
                <a:round/>
                <a:headEnd/>
                <a:tailEnd/>
              </a:ln>
            </p:spPr>
            <p:txBody>
              <a:bodyPr/>
              <a:lstStyle/>
              <a:p>
                <a:endParaRPr lang="zh-CN" altLang="en-US"/>
              </a:p>
            </p:txBody>
          </p:sp>
          <p:sp>
            <p:nvSpPr>
              <p:cNvPr id="113696" name="Line 22"/>
              <p:cNvSpPr>
                <a:spLocks noChangeShapeType="1"/>
              </p:cNvSpPr>
              <p:nvPr/>
            </p:nvSpPr>
            <p:spPr bwMode="auto">
              <a:xfrm flipH="1">
                <a:off x="2700" y="10644"/>
                <a:ext cx="360" cy="624"/>
              </a:xfrm>
              <a:prstGeom prst="line">
                <a:avLst/>
              </a:prstGeom>
              <a:noFill/>
              <a:ln w="38100">
                <a:solidFill>
                  <a:schemeClr val="tx1"/>
                </a:solidFill>
                <a:prstDash val="sysDot"/>
                <a:round/>
                <a:headEnd/>
                <a:tailEnd/>
              </a:ln>
            </p:spPr>
            <p:txBody>
              <a:bodyPr/>
              <a:lstStyle/>
              <a:p>
                <a:endParaRPr lang="zh-CN" altLang="en-US"/>
              </a:p>
            </p:txBody>
          </p:sp>
          <p:sp>
            <p:nvSpPr>
              <p:cNvPr id="113697" name="Line 23"/>
              <p:cNvSpPr>
                <a:spLocks noChangeShapeType="1"/>
              </p:cNvSpPr>
              <p:nvPr/>
            </p:nvSpPr>
            <p:spPr bwMode="auto">
              <a:xfrm flipH="1">
                <a:off x="3060" y="10800"/>
                <a:ext cx="180" cy="468"/>
              </a:xfrm>
              <a:prstGeom prst="line">
                <a:avLst/>
              </a:prstGeom>
              <a:noFill/>
              <a:ln w="38100">
                <a:solidFill>
                  <a:schemeClr val="tx1"/>
                </a:solidFill>
                <a:prstDash val="sysDot"/>
                <a:round/>
                <a:headEnd/>
                <a:tailEnd/>
              </a:ln>
            </p:spPr>
            <p:txBody>
              <a:bodyPr/>
              <a:lstStyle/>
              <a:p>
                <a:endParaRPr lang="zh-CN" altLang="en-US"/>
              </a:p>
            </p:txBody>
          </p:sp>
          <p:sp>
            <p:nvSpPr>
              <p:cNvPr id="113698" name="Line 24"/>
              <p:cNvSpPr>
                <a:spLocks noChangeShapeType="1"/>
              </p:cNvSpPr>
              <p:nvPr/>
            </p:nvSpPr>
            <p:spPr bwMode="auto">
              <a:xfrm flipH="1">
                <a:off x="3240" y="10800"/>
                <a:ext cx="180" cy="624"/>
              </a:xfrm>
              <a:prstGeom prst="line">
                <a:avLst/>
              </a:prstGeom>
              <a:noFill/>
              <a:ln w="38100">
                <a:solidFill>
                  <a:schemeClr val="tx1"/>
                </a:solidFill>
                <a:prstDash val="sysDot"/>
                <a:round/>
                <a:headEnd/>
                <a:tailEnd/>
              </a:ln>
            </p:spPr>
            <p:txBody>
              <a:bodyPr/>
              <a:lstStyle/>
              <a:p>
                <a:endParaRPr lang="zh-CN" altLang="en-US"/>
              </a:p>
            </p:txBody>
          </p:sp>
          <p:sp>
            <p:nvSpPr>
              <p:cNvPr id="113699" name="Line 25"/>
              <p:cNvSpPr>
                <a:spLocks noChangeShapeType="1"/>
              </p:cNvSpPr>
              <p:nvPr/>
            </p:nvSpPr>
            <p:spPr bwMode="auto">
              <a:xfrm flipH="1">
                <a:off x="3420" y="10800"/>
                <a:ext cx="180" cy="624"/>
              </a:xfrm>
              <a:prstGeom prst="line">
                <a:avLst/>
              </a:prstGeom>
              <a:noFill/>
              <a:ln w="38100">
                <a:solidFill>
                  <a:schemeClr val="tx1"/>
                </a:solidFill>
                <a:prstDash val="sysDot"/>
                <a:round/>
                <a:headEnd/>
                <a:tailEnd/>
              </a:ln>
            </p:spPr>
            <p:txBody>
              <a:bodyPr/>
              <a:lstStyle/>
              <a:p>
                <a:endParaRPr lang="zh-CN" altLang="en-US"/>
              </a:p>
            </p:txBody>
          </p:sp>
          <p:sp>
            <p:nvSpPr>
              <p:cNvPr id="113700" name="Line 26"/>
              <p:cNvSpPr>
                <a:spLocks noChangeShapeType="1"/>
              </p:cNvSpPr>
              <p:nvPr/>
            </p:nvSpPr>
            <p:spPr bwMode="auto">
              <a:xfrm flipH="1">
                <a:off x="3600" y="10800"/>
                <a:ext cx="180" cy="624"/>
              </a:xfrm>
              <a:prstGeom prst="line">
                <a:avLst/>
              </a:prstGeom>
              <a:noFill/>
              <a:ln w="38100">
                <a:solidFill>
                  <a:schemeClr val="tx1"/>
                </a:solidFill>
                <a:prstDash val="sysDot"/>
                <a:round/>
                <a:headEnd/>
                <a:tailEnd/>
              </a:ln>
            </p:spPr>
            <p:txBody>
              <a:bodyPr/>
              <a:lstStyle/>
              <a:p>
                <a:endParaRPr lang="zh-CN" altLang="en-US"/>
              </a:p>
            </p:txBody>
          </p:sp>
          <p:sp>
            <p:nvSpPr>
              <p:cNvPr id="113701" name="Line 27"/>
              <p:cNvSpPr>
                <a:spLocks noChangeShapeType="1"/>
              </p:cNvSpPr>
              <p:nvPr/>
            </p:nvSpPr>
            <p:spPr bwMode="auto">
              <a:xfrm flipH="1">
                <a:off x="2520" y="10176"/>
                <a:ext cx="360" cy="624"/>
              </a:xfrm>
              <a:prstGeom prst="line">
                <a:avLst/>
              </a:prstGeom>
              <a:noFill/>
              <a:ln w="38100">
                <a:solidFill>
                  <a:schemeClr val="tx1"/>
                </a:solidFill>
                <a:prstDash val="sysDot"/>
                <a:round/>
                <a:headEnd/>
                <a:tailEnd/>
              </a:ln>
            </p:spPr>
            <p:txBody>
              <a:bodyPr/>
              <a:lstStyle/>
              <a:p>
                <a:endParaRPr lang="zh-CN" altLang="en-US"/>
              </a:p>
            </p:txBody>
          </p:sp>
          <p:sp>
            <p:nvSpPr>
              <p:cNvPr id="113702" name="Line 28"/>
              <p:cNvSpPr>
                <a:spLocks noChangeShapeType="1"/>
              </p:cNvSpPr>
              <p:nvPr/>
            </p:nvSpPr>
            <p:spPr bwMode="auto">
              <a:xfrm flipH="1">
                <a:off x="2580" y="10398"/>
                <a:ext cx="360" cy="624"/>
              </a:xfrm>
              <a:prstGeom prst="line">
                <a:avLst/>
              </a:prstGeom>
              <a:noFill/>
              <a:ln w="38100">
                <a:solidFill>
                  <a:schemeClr val="tx1"/>
                </a:solidFill>
                <a:prstDash val="sysDot"/>
                <a:round/>
                <a:headEnd/>
                <a:tailEnd/>
              </a:ln>
            </p:spPr>
            <p:txBody>
              <a:bodyPr/>
              <a:lstStyle/>
              <a:p>
                <a:endParaRPr lang="zh-CN" altLang="en-US"/>
              </a:p>
            </p:txBody>
          </p:sp>
          <p:sp>
            <p:nvSpPr>
              <p:cNvPr id="113703" name="Line 29"/>
              <p:cNvSpPr>
                <a:spLocks noChangeShapeType="1"/>
              </p:cNvSpPr>
              <p:nvPr/>
            </p:nvSpPr>
            <p:spPr bwMode="auto">
              <a:xfrm flipH="1">
                <a:off x="2640" y="10488"/>
                <a:ext cx="360" cy="624"/>
              </a:xfrm>
              <a:prstGeom prst="line">
                <a:avLst/>
              </a:prstGeom>
              <a:noFill/>
              <a:ln w="38100">
                <a:solidFill>
                  <a:schemeClr val="tx1"/>
                </a:solidFill>
                <a:prstDash val="sysDot"/>
                <a:round/>
                <a:headEnd/>
                <a:tailEnd/>
              </a:ln>
            </p:spPr>
            <p:txBody>
              <a:bodyPr/>
              <a:lstStyle/>
              <a:p>
                <a:endParaRPr lang="zh-CN" altLang="en-US"/>
              </a:p>
            </p:txBody>
          </p:sp>
          <p:sp>
            <p:nvSpPr>
              <p:cNvPr id="113704" name="Line 30"/>
              <p:cNvSpPr>
                <a:spLocks noChangeShapeType="1"/>
              </p:cNvSpPr>
              <p:nvPr/>
            </p:nvSpPr>
            <p:spPr bwMode="auto">
              <a:xfrm flipH="1">
                <a:off x="2925" y="10785"/>
                <a:ext cx="180" cy="468"/>
              </a:xfrm>
              <a:prstGeom prst="line">
                <a:avLst/>
              </a:prstGeom>
              <a:noFill/>
              <a:ln w="38100">
                <a:solidFill>
                  <a:schemeClr val="tx1"/>
                </a:solidFill>
                <a:prstDash val="sysDot"/>
                <a:round/>
                <a:headEnd/>
                <a:tailEnd/>
              </a:ln>
            </p:spPr>
            <p:txBody>
              <a:bodyPr/>
              <a:lstStyle/>
              <a:p>
                <a:endParaRPr lang="zh-CN" altLang="en-US"/>
              </a:p>
            </p:txBody>
          </p:sp>
          <p:sp>
            <p:nvSpPr>
              <p:cNvPr id="113705" name="Line 31"/>
              <p:cNvSpPr>
                <a:spLocks noChangeShapeType="1"/>
              </p:cNvSpPr>
              <p:nvPr/>
            </p:nvSpPr>
            <p:spPr bwMode="auto">
              <a:xfrm flipH="1">
                <a:off x="3780" y="10956"/>
                <a:ext cx="45" cy="468"/>
              </a:xfrm>
              <a:prstGeom prst="line">
                <a:avLst/>
              </a:prstGeom>
              <a:noFill/>
              <a:ln w="38100">
                <a:solidFill>
                  <a:schemeClr val="tx1"/>
                </a:solidFill>
                <a:prstDash val="sysDot"/>
                <a:round/>
                <a:headEnd/>
                <a:tailEnd/>
              </a:ln>
            </p:spPr>
            <p:txBody>
              <a:bodyPr/>
              <a:lstStyle/>
              <a:p>
                <a:endParaRPr lang="zh-CN" altLang="en-US"/>
              </a:p>
            </p:txBody>
          </p:sp>
          <p:sp>
            <p:nvSpPr>
              <p:cNvPr id="113706" name="Line 32"/>
              <p:cNvSpPr>
                <a:spLocks noChangeShapeType="1"/>
              </p:cNvSpPr>
              <p:nvPr/>
            </p:nvSpPr>
            <p:spPr bwMode="auto">
              <a:xfrm flipH="1">
                <a:off x="2340" y="10110"/>
                <a:ext cx="270" cy="534"/>
              </a:xfrm>
              <a:prstGeom prst="line">
                <a:avLst/>
              </a:prstGeom>
              <a:noFill/>
              <a:ln w="38100">
                <a:solidFill>
                  <a:schemeClr val="tx1"/>
                </a:solidFill>
                <a:prstDash val="sysDot"/>
                <a:round/>
                <a:headEnd/>
                <a:tailEnd/>
              </a:ln>
            </p:spPr>
            <p:txBody>
              <a:bodyPr/>
              <a:lstStyle/>
              <a:p>
                <a:endParaRPr lang="zh-CN" altLang="en-US"/>
              </a:p>
            </p:txBody>
          </p:sp>
        </p:grpSp>
        <p:sp>
          <p:nvSpPr>
            <p:cNvPr id="113675" name="Text Box 33"/>
            <p:cNvSpPr txBox="1">
              <a:spLocks noChangeArrowheads="1"/>
            </p:cNvSpPr>
            <p:nvPr/>
          </p:nvSpPr>
          <p:spPr bwMode="auto">
            <a:xfrm>
              <a:off x="5940" y="15272"/>
              <a:ext cx="900" cy="468"/>
            </a:xfrm>
            <a:prstGeom prst="rect">
              <a:avLst/>
            </a:prstGeom>
            <a:noFill/>
            <a:ln w="38100">
              <a:noFill/>
              <a:miter lim="800000"/>
              <a:headEnd/>
              <a:tailEnd/>
            </a:ln>
          </p:spPr>
          <p:txBody>
            <a:bodyPr/>
            <a:lstStyle/>
            <a:p>
              <a:pPr algn="just"/>
              <a:r>
                <a:rPr lang="en-US" altLang="zh-CN" sz="1400" b="1"/>
                <a:t>front</a:t>
              </a:r>
              <a:endParaRPr lang="en-US" altLang="zh-CN" sz="1400" b="1">
                <a:ea typeface="楷体_GB2312" pitchFamily="49" charset="-122"/>
              </a:endParaRPr>
            </a:p>
          </p:txBody>
        </p:sp>
        <p:sp>
          <p:nvSpPr>
            <p:cNvPr id="113676" name="Line 34"/>
            <p:cNvSpPr>
              <a:spLocks noChangeShapeType="1"/>
            </p:cNvSpPr>
            <p:nvPr/>
          </p:nvSpPr>
          <p:spPr bwMode="auto">
            <a:xfrm>
              <a:off x="5714" y="14570"/>
              <a:ext cx="46" cy="546"/>
            </a:xfrm>
            <a:prstGeom prst="line">
              <a:avLst/>
            </a:prstGeom>
            <a:noFill/>
            <a:ln w="38100">
              <a:solidFill>
                <a:schemeClr val="tx1"/>
              </a:solidFill>
              <a:round/>
              <a:headEnd/>
              <a:tailEnd/>
            </a:ln>
          </p:spPr>
          <p:txBody>
            <a:bodyPr/>
            <a:lstStyle/>
            <a:p>
              <a:endParaRPr lang="zh-CN" altLang="en-US"/>
            </a:p>
          </p:txBody>
        </p:sp>
        <p:sp>
          <p:nvSpPr>
            <p:cNvPr id="113677" name="Line 35"/>
            <p:cNvSpPr>
              <a:spLocks noChangeShapeType="1"/>
            </p:cNvSpPr>
            <p:nvPr/>
          </p:nvSpPr>
          <p:spPr bwMode="auto">
            <a:xfrm flipV="1">
              <a:off x="6300" y="14804"/>
              <a:ext cx="0" cy="468"/>
            </a:xfrm>
            <a:prstGeom prst="line">
              <a:avLst/>
            </a:prstGeom>
            <a:noFill/>
            <a:ln w="38100">
              <a:solidFill>
                <a:schemeClr val="tx1"/>
              </a:solidFill>
              <a:round/>
              <a:headEnd/>
              <a:tailEnd type="triangle" w="med" len="med"/>
            </a:ln>
          </p:spPr>
          <p:txBody>
            <a:bodyPr/>
            <a:lstStyle/>
            <a:p>
              <a:endParaRPr lang="zh-CN" altLang="en-US"/>
            </a:p>
          </p:txBody>
        </p:sp>
        <p:sp>
          <p:nvSpPr>
            <p:cNvPr id="113678" name="Text Box 36"/>
            <p:cNvSpPr txBox="1">
              <a:spLocks noChangeArrowheads="1"/>
            </p:cNvSpPr>
            <p:nvPr/>
          </p:nvSpPr>
          <p:spPr bwMode="auto">
            <a:xfrm>
              <a:off x="3465" y="13616"/>
              <a:ext cx="900" cy="468"/>
            </a:xfrm>
            <a:prstGeom prst="rect">
              <a:avLst/>
            </a:prstGeom>
            <a:noFill/>
            <a:ln w="38100">
              <a:noFill/>
              <a:miter lim="800000"/>
              <a:headEnd/>
              <a:tailEnd/>
            </a:ln>
          </p:spPr>
          <p:txBody>
            <a:bodyPr/>
            <a:lstStyle/>
            <a:p>
              <a:pPr algn="just"/>
              <a:r>
                <a:rPr lang="en-US" altLang="zh-CN" sz="1400" b="1"/>
                <a:t>rear</a:t>
              </a:r>
              <a:endParaRPr lang="en-US" altLang="zh-CN" sz="1400" b="1">
                <a:ea typeface="楷体_GB2312" pitchFamily="49" charset="-122"/>
              </a:endParaRPr>
            </a:p>
          </p:txBody>
        </p:sp>
        <p:sp>
          <p:nvSpPr>
            <p:cNvPr id="113679" name="Line 37"/>
            <p:cNvSpPr>
              <a:spLocks noChangeShapeType="1"/>
            </p:cNvSpPr>
            <p:nvPr/>
          </p:nvSpPr>
          <p:spPr bwMode="auto">
            <a:xfrm>
              <a:off x="4140" y="13868"/>
              <a:ext cx="540" cy="0"/>
            </a:xfrm>
            <a:prstGeom prst="line">
              <a:avLst/>
            </a:prstGeom>
            <a:noFill/>
            <a:ln w="38100">
              <a:solidFill>
                <a:schemeClr val="tx1"/>
              </a:solidFill>
              <a:round/>
              <a:headEnd/>
              <a:tailEnd type="triangle" w="med" len="med"/>
            </a:ln>
          </p:spPr>
          <p:txBody>
            <a:bodyPr/>
            <a:lstStyle/>
            <a:p>
              <a:endParaRPr lang="zh-CN" altLang="en-US"/>
            </a:p>
          </p:txBody>
        </p:sp>
        <p:sp>
          <p:nvSpPr>
            <p:cNvPr id="113680" name="Line 38"/>
            <p:cNvSpPr>
              <a:spLocks noChangeShapeType="1"/>
            </p:cNvSpPr>
            <p:nvPr/>
          </p:nvSpPr>
          <p:spPr bwMode="auto">
            <a:xfrm>
              <a:off x="4798" y="13303"/>
              <a:ext cx="416" cy="390"/>
            </a:xfrm>
            <a:prstGeom prst="line">
              <a:avLst/>
            </a:prstGeom>
            <a:noFill/>
            <a:ln w="38100">
              <a:solidFill>
                <a:schemeClr val="tx1"/>
              </a:solidFill>
              <a:round/>
              <a:headEnd/>
              <a:tailEnd/>
            </a:ln>
          </p:spPr>
          <p:txBody>
            <a:bodyPr/>
            <a:lstStyle/>
            <a:p>
              <a:endParaRPr lang="zh-CN" altLang="en-US"/>
            </a:p>
          </p:txBody>
        </p:sp>
      </p:grpSp>
      <p:sp>
        <p:nvSpPr>
          <p:cNvPr id="112646" name="矩形 40"/>
          <p:cNvSpPr>
            <a:spLocks noChangeArrowheads="1"/>
          </p:cNvSpPr>
          <p:nvPr/>
        </p:nvSpPr>
        <p:spPr bwMode="auto">
          <a:xfrm>
            <a:off x="4284663" y="1276350"/>
            <a:ext cx="4032250" cy="1030288"/>
          </a:xfrm>
          <a:prstGeom prst="rect">
            <a:avLst/>
          </a:prstGeom>
          <a:noFill/>
          <a:ln w="9525">
            <a:noFill/>
            <a:miter lim="800000"/>
            <a:headEnd/>
            <a:tailEnd/>
          </a:ln>
        </p:spPr>
        <p:txBody>
          <a:bodyPr>
            <a:spAutoFit/>
          </a:bodyPr>
          <a:lstStyle/>
          <a:p>
            <a:r>
              <a:rPr lang="zh-CN" altLang="en-US" sz="1400" b="1" dirty="0">
                <a:ea typeface="楷体_GB2312" pitchFamily="49" charset="-122"/>
              </a:rPr>
              <a:t>入队操作：</a:t>
            </a:r>
          </a:p>
          <a:p>
            <a:r>
              <a:rPr lang="en-US" altLang="zh-CN" sz="1400" b="1" dirty="0">
                <a:ea typeface="楷体_GB2312" pitchFamily="49" charset="-122"/>
              </a:rPr>
              <a:t>rear = (rear + 1) % </a:t>
            </a:r>
            <a:r>
              <a:rPr lang="en-US" altLang="zh-CN" sz="1400" b="1" dirty="0" err="1">
                <a:ea typeface="楷体_GB2312" pitchFamily="49" charset="-122"/>
              </a:rPr>
              <a:t>MaxSize</a:t>
            </a:r>
            <a:r>
              <a:rPr lang="en-US" altLang="zh-CN" sz="1400" b="1" dirty="0">
                <a:ea typeface="楷体_GB2312" pitchFamily="49" charset="-122"/>
              </a:rPr>
              <a:t> </a:t>
            </a:r>
            <a:r>
              <a:rPr lang="zh-CN" altLang="en-US" sz="1400" b="1" dirty="0">
                <a:ea typeface="楷体_GB2312" pitchFamily="49" charset="-122"/>
              </a:rPr>
              <a:t>；</a:t>
            </a:r>
            <a:r>
              <a:rPr lang="en-US" altLang="zh-CN" sz="1400" b="1" dirty="0" err="1">
                <a:ea typeface="楷体_GB2312" pitchFamily="49" charset="-122"/>
              </a:rPr>
              <a:t>elem</a:t>
            </a:r>
            <a:r>
              <a:rPr lang="en-US" altLang="zh-CN" sz="1400" b="1" dirty="0">
                <a:ea typeface="楷体_GB2312" pitchFamily="49" charset="-122"/>
              </a:rPr>
              <a:t>[rear] = x</a:t>
            </a:r>
            <a:r>
              <a:rPr lang="zh-CN" altLang="en-US" sz="1400" b="1" dirty="0">
                <a:ea typeface="楷体_GB2312" pitchFamily="49" charset="-122"/>
              </a:rPr>
              <a:t>。</a:t>
            </a:r>
          </a:p>
          <a:p>
            <a:pPr>
              <a:spcBef>
                <a:spcPts val="600"/>
              </a:spcBef>
            </a:pPr>
            <a:r>
              <a:rPr lang="zh-CN" altLang="en-US" sz="1400" b="1" dirty="0">
                <a:ea typeface="楷体_GB2312" pitchFamily="49" charset="-122"/>
              </a:rPr>
              <a:t>出队操作：</a:t>
            </a:r>
          </a:p>
          <a:p>
            <a:r>
              <a:rPr lang="en-US" altLang="zh-CN" sz="1400" b="1" dirty="0">
                <a:ea typeface="楷体_GB2312" pitchFamily="49" charset="-122"/>
              </a:rPr>
              <a:t>front = (front + 1) % </a:t>
            </a:r>
            <a:r>
              <a:rPr lang="en-US" altLang="zh-CN" sz="1400" b="1" dirty="0" err="1">
                <a:ea typeface="楷体_GB2312" pitchFamily="49" charset="-122"/>
              </a:rPr>
              <a:t>MaxSize</a:t>
            </a:r>
            <a:r>
              <a:rPr lang="zh-CN" altLang="en-US" sz="1400" b="1" dirty="0">
                <a:ea typeface="楷体_GB2312" pitchFamily="49" charset="-122"/>
              </a:rPr>
              <a:t>；</a:t>
            </a:r>
            <a:r>
              <a:rPr lang="en-US" altLang="zh-CN" sz="1400" b="1" dirty="0">
                <a:ea typeface="楷体_GB2312" pitchFamily="49" charset="-122"/>
              </a:rPr>
              <a:t>return </a:t>
            </a:r>
            <a:r>
              <a:rPr lang="en-US" altLang="zh-CN" sz="1400" b="1" dirty="0" err="1">
                <a:ea typeface="楷体_GB2312" pitchFamily="49" charset="-122"/>
              </a:rPr>
              <a:t>elem</a:t>
            </a:r>
            <a:r>
              <a:rPr lang="en-US" altLang="zh-CN" sz="1400" b="1" dirty="0">
                <a:ea typeface="楷体_GB2312" pitchFamily="49" charset="-122"/>
              </a:rPr>
              <a:t>[front]</a:t>
            </a:r>
            <a:r>
              <a:rPr lang="zh-CN" altLang="en-US" sz="1400" b="1" dirty="0">
                <a:ea typeface="楷体_GB2312" pitchFamily="49" charset="-122"/>
              </a:rPr>
              <a:t> </a:t>
            </a:r>
          </a:p>
        </p:txBody>
      </p:sp>
      <p:sp>
        <p:nvSpPr>
          <p:cNvPr id="112647" name="矩形 41"/>
          <p:cNvSpPr>
            <a:spLocks noChangeArrowheads="1"/>
          </p:cNvSpPr>
          <p:nvPr/>
        </p:nvSpPr>
        <p:spPr bwMode="auto">
          <a:xfrm>
            <a:off x="4067175" y="2571750"/>
            <a:ext cx="4176713" cy="492125"/>
          </a:xfrm>
          <a:prstGeom prst="rect">
            <a:avLst/>
          </a:prstGeom>
          <a:noFill/>
          <a:ln w="9525">
            <a:noFill/>
            <a:miter lim="800000"/>
            <a:headEnd/>
            <a:tailEnd/>
          </a:ln>
        </p:spPr>
        <p:txBody>
          <a:bodyPr>
            <a:spAutoFit/>
          </a:bodyPr>
          <a:lstStyle/>
          <a:p>
            <a:pPr>
              <a:lnSpc>
                <a:spcPct val="130000"/>
              </a:lnSpc>
            </a:pPr>
            <a:r>
              <a:rPr lang="zh-CN" altLang="en-US" sz="2000" b="1">
                <a:latin typeface="楷体_GB2312" pitchFamily="49" charset="-122"/>
                <a:ea typeface="楷体_GB2312" pitchFamily="49" charset="-122"/>
              </a:rPr>
              <a:t>如何确定队列为空和队列满？？？</a:t>
            </a:r>
          </a:p>
        </p:txBody>
      </p:sp>
      <mc:AlternateContent xmlns:mc="http://schemas.openxmlformats.org/markup-compatibility/2006" xmlns:p14="http://schemas.microsoft.com/office/powerpoint/2010/main">
        <mc:Choice Requires="p14">
          <p:contentPart p14:bwMode="auto" r:id="rId3">
            <p14:nvContentPartPr>
              <p14:cNvPr id="11366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366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46">
                                            <p:txEl>
                                              <p:pRg st="0" end="0"/>
                                            </p:txEl>
                                          </p:spTgt>
                                        </p:tgtEl>
                                        <p:attrNameLst>
                                          <p:attrName>style.visibility</p:attrName>
                                        </p:attrNameLst>
                                      </p:cBhvr>
                                      <p:to>
                                        <p:strVal val="visible"/>
                                      </p:to>
                                    </p:set>
                                    <p:animEffect transition="in" filter="blinds(horizontal)">
                                      <p:cBhvr>
                                        <p:cTn id="7" dur="500"/>
                                        <p:tgtEl>
                                          <p:spTgt spid="1126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6">
                                            <p:txEl>
                                              <p:pRg st="1" end="1"/>
                                            </p:txEl>
                                          </p:spTgt>
                                        </p:tgtEl>
                                        <p:attrNameLst>
                                          <p:attrName>style.visibility</p:attrName>
                                        </p:attrNameLst>
                                      </p:cBhvr>
                                      <p:to>
                                        <p:strVal val="visible"/>
                                      </p:to>
                                    </p:set>
                                    <p:animEffect transition="in" filter="blinds(horizontal)">
                                      <p:cBhvr>
                                        <p:cTn id="12" dur="500"/>
                                        <p:tgtEl>
                                          <p:spTgt spid="1126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46">
                                            <p:txEl>
                                              <p:pRg st="2" end="2"/>
                                            </p:txEl>
                                          </p:spTgt>
                                        </p:tgtEl>
                                        <p:attrNameLst>
                                          <p:attrName>style.visibility</p:attrName>
                                        </p:attrNameLst>
                                      </p:cBhvr>
                                      <p:to>
                                        <p:strVal val="visible"/>
                                      </p:to>
                                    </p:set>
                                    <p:animEffect transition="in" filter="blinds(horizontal)">
                                      <p:cBhvr>
                                        <p:cTn id="17" dur="500"/>
                                        <p:tgtEl>
                                          <p:spTgt spid="1126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46">
                                            <p:txEl>
                                              <p:pRg st="3" end="3"/>
                                            </p:txEl>
                                          </p:spTgt>
                                        </p:tgtEl>
                                        <p:attrNameLst>
                                          <p:attrName>style.visibility</p:attrName>
                                        </p:attrNameLst>
                                      </p:cBhvr>
                                      <p:to>
                                        <p:strVal val="visible"/>
                                      </p:to>
                                    </p:set>
                                    <p:animEffect transition="in" filter="blinds(horizontal)">
                                      <p:cBhvr>
                                        <p:cTn id="22" dur="500"/>
                                        <p:tgtEl>
                                          <p:spTgt spid="1126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47"/>
                                        </p:tgtEl>
                                        <p:attrNameLst>
                                          <p:attrName>style.visibility</p:attrName>
                                        </p:attrNameLst>
                                      </p:cBhvr>
                                      <p:to>
                                        <p:strVal val="visible"/>
                                      </p:to>
                                    </p:set>
                                    <p:animEffect transition="in" filter="blinds(horizontal)">
                                      <p:cBhvr>
                                        <p:cTn id="27"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矩形 34"/>
          <p:cNvSpPr>
            <a:spLocks noChangeArrowheads="1"/>
          </p:cNvSpPr>
          <p:nvPr/>
        </p:nvSpPr>
        <p:spPr bwMode="auto">
          <a:xfrm>
            <a:off x="539552"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循环队列的问题</a:t>
            </a:r>
            <a:endParaRPr lang="zh-CN" altLang="en-US" dirty="0">
              <a:latin typeface="微软雅黑" pitchFamily="34" charset="-122"/>
              <a:ea typeface="微软雅黑" pitchFamily="34" charset="-122"/>
            </a:endParaRPr>
          </a:p>
        </p:txBody>
      </p:sp>
      <p:grpSp>
        <p:nvGrpSpPr>
          <p:cNvPr id="114693" name="Group 22"/>
          <p:cNvGrpSpPr>
            <a:grpSpLocks/>
          </p:cNvGrpSpPr>
          <p:nvPr/>
        </p:nvGrpSpPr>
        <p:grpSpPr bwMode="auto">
          <a:xfrm>
            <a:off x="395288" y="1131888"/>
            <a:ext cx="3455987" cy="1871662"/>
            <a:chOff x="340" y="2341"/>
            <a:chExt cx="3628" cy="1818"/>
          </a:xfrm>
        </p:grpSpPr>
        <p:sp>
          <p:nvSpPr>
            <p:cNvPr id="114725" name="AutoShape 5"/>
            <p:cNvSpPr>
              <a:spLocks noChangeArrowheads="1"/>
            </p:cNvSpPr>
            <p:nvPr/>
          </p:nvSpPr>
          <p:spPr bwMode="auto">
            <a:xfrm>
              <a:off x="1246" y="2617"/>
              <a:ext cx="1769" cy="15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6 h 21600"/>
                <a:gd name="T26" fmla="*/ 1843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headEnd/>
              <a:tailEnd/>
            </a:ln>
          </p:spPr>
          <p:txBody>
            <a:bodyPr/>
            <a:lstStyle/>
            <a:p>
              <a:endParaRPr lang="zh-CN" altLang="en-US"/>
            </a:p>
          </p:txBody>
        </p:sp>
        <p:sp>
          <p:nvSpPr>
            <p:cNvPr id="114726" name="Line 6"/>
            <p:cNvSpPr>
              <a:spLocks noChangeShapeType="1"/>
            </p:cNvSpPr>
            <p:nvPr/>
          </p:nvSpPr>
          <p:spPr bwMode="auto">
            <a:xfrm>
              <a:off x="2607" y="3388"/>
              <a:ext cx="408" cy="0"/>
            </a:xfrm>
            <a:prstGeom prst="line">
              <a:avLst/>
            </a:prstGeom>
            <a:noFill/>
            <a:ln w="38100">
              <a:solidFill>
                <a:schemeClr val="tx1"/>
              </a:solidFill>
              <a:round/>
              <a:headEnd/>
              <a:tailEnd/>
            </a:ln>
          </p:spPr>
          <p:txBody>
            <a:bodyPr/>
            <a:lstStyle/>
            <a:p>
              <a:endParaRPr lang="zh-CN" altLang="en-US"/>
            </a:p>
          </p:txBody>
        </p:sp>
        <p:sp>
          <p:nvSpPr>
            <p:cNvPr id="114727" name="Line 7"/>
            <p:cNvSpPr>
              <a:spLocks noChangeShapeType="1"/>
            </p:cNvSpPr>
            <p:nvPr/>
          </p:nvSpPr>
          <p:spPr bwMode="auto">
            <a:xfrm flipV="1">
              <a:off x="2471" y="2947"/>
              <a:ext cx="408" cy="221"/>
            </a:xfrm>
            <a:prstGeom prst="line">
              <a:avLst/>
            </a:prstGeom>
            <a:noFill/>
            <a:ln w="38100">
              <a:solidFill>
                <a:schemeClr val="tx1"/>
              </a:solidFill>
              <a:round/>
              <a:headEnd/>
              <a:tailEnd/>
            </a:ln>
          </p:spPr>
          <p:txBody>
            <a:bodyPr/>
            <a:lstStyle/>
            <a:p>
              <a:endParaRPr lang="zh-CN" altLang="en-US"/>
            </a:p>
          </p:txBody>
        </p:sp>
        <p:sp>
          <p:nvSpPr>
            <p:cNvPr id="114728" name="Text Box 8"/>
            <p:cNvSpPr txBox="1">
              <a:spLocks noChangeArrowheads="1"/>
            </p:cNvSpPr>
            <p:nvPr/>
          </p:nvSpPr>
          <p:spPr bwMode="auto">
            <a:xfrm>
              <a:off x="2879" y="2397"/>
              <a:ext cx="681" cy="330"/>
            </a:xfrm>
            <a:prstGeom prst="rect">
              <a:avLst/>
            </a:prstGeom>
            <a:noFill/>
            <a:ln w="38100">
              <a:noFill/>
              <a:miter lim="800000"/>
              <a:headEnd/>
              <a:tailEnd/>
            </a:ln>
          </p:spPr>
          <p:txBody>
            <a:bodyPr/>
            <a:lstStyle/>
            <a:p>
              <a:pPr algn="just"/>
              <a:r>
                <a:rPr lang="en-US" altLang="zh-CN" sz="1400" b="1"/>
                <a:t>front</a:t>
              </a:r>
              <a:endParaRPr lang="en-US" altLang="zh-CN" sz="1400" b="1">
                <a:ea typeface="楷体_GB2312" pitchFamily="49" charset="-122"/>
              </a:endParaRPr>
            </a:p>
          </p:txBody>
        </p:sp>
        <p:sp>
          <p:nvSpPr>
            <p:cNvPr id="114729" name="Text Box 9"/>
            <p:cNvSpPr txBox="1">
              <a:spLocks noChangeArrowheads="1"/>
            </p:cNvSpPr>
            <p:nvPr/>
          </p:nvSpPr>
          <p:spPr bwMode="auto">
            <a:xfrm>
              <a:off x="3287" y="2727"/>
              <a:ext cx="681" cy="331"/>
            </a:xfrm>
            <a:prstGeom prst="rect">
              <a:avLst/>
            </a:prstGeom>
            <a:noFill/>
            <a:ln w="38100">
              <a:noFill/>
              <a:miter lim="800000"/>
              <a:headEnd/>
              <a:tailEnd/>
            </a:ln>
          </p:spPr>
          <p:txBody>
            <a:bodyPr/>
            <a:lstStyle/>
            <a:p>
              <a:pPr algn="just"/>
              <a:r>
                <a:rPr lang="en-US" altLang="zh-CN" sz="1400" b="1"/>
                <a:t>rear</a:t>
              </a:r>
              <a:endParaRPr lang="en-US" altLang="zh-CN" sz="1400" b="1">
                <a:ea typeface="楷体_GB2312" pitchFamily="49" charset="-122"/>
              </a:endParaRPr>
            </a:p>
          </p:txBody>
        </p:sp>
        <p:sp>
          <p:nvSpPr>
            <p:cNvPr id="114730" name="Line 10"/>
            <p:cNvSpPr>
              <a:spLocks noChangeShapeType="1"/>
            </p:cNvSpPr>
            <p:nvPr/>
          </p:nvSpPr>
          <p:spPr bwMode="auto">
            <a:xfrm flipH="1">
              <a:off x="2879" y="2837"/>
              <a:ext cx="408" cy="221"/>
            </a:xfrm>
            <a:prstGeom prst="line">
              <a:avLst/>
            </a:prstGeom>
            <a:noFill/>
            <a:ln w="38100">
              <a:solidFill>
                <a:schemeClr val="tx1"/>
              </a:solidFill>
              <a:round/>
              <a:headEnd/>
              <a:tailEnd type="triangle" w="med" len="med"/>
            </a:ln>
          </p:spPr>
          <p:txBody>
            <a:bodyPr/>
            <a:lstStyle/>
            <a:p>
              <a:endParaRPr lang="zh-CN" altLang="en-US"/>
            </a:p>
          </p:txBody>
        </p:sp>
        <p:sp>
          <p:nvSpPr>
            <p:cNvPr id="114731" name="Line 11"/>
            <p:cNvSpPr>
              <a:spLocks noChangeShapeType="1"/>
            </p:cNvSpPr>
            <p:nvPr/>
          </p:nvSpPr>
          <p:spPr bwMode="auto">
            <a:xfrm flipH="1">
              <a:off x="2743" y="2617"/>
              <a:ext cx="272" cy="220"/>
            </a:xfrm>
            <a:prstGeom prst="line">
              <a:avLst/>
            </a:prstGeom>
            <a:noFill/>
            <a:ln w="38100">
              <a:solidFill>
                <a:schemeClr val="tx1"/>
              </a:solidFill>
              <a:round/>
              <a:headEnd/>
              <a:tailEnd type="triangle" w="med" len="med"/>
            </a:ln>
          </p:spPr>
          <p:txBody>
            <a:bodyPr/>
            <a:lstStyle/>
            <a:p>
              <a:endParaRPr lang="zh-CN" altLang="en-US"/>
            </a:p>
          </p:txBody>
        </p:sp>
        <p:sp>
          <p:nvSpPr>
            <p:cNvPr id="114732" name="Line 12"/>
            <p:cNvSpPr>
              <a:spLocks noChangeShapeType="1"/>
            </p:cNvSpPr>
            <p:nvPr/>
          </p:nvSpPr>
          <p:spPr bwMode="auto">
            <a:xfrm>
              <a:off x="2607" y="3058"/>
              <a:ext cx="0" cy="330"/>
            </a:xfrm>
            <a:prstGeom prst="line">
              <a:avLst/>
            </a:prstGeom>
            <a:noFill/>
            <a:ln w="38100" cap="rnd">
              <a:solidFill>
                <a:schemeClr val="tx1"/>
              </a:solidFill>
              <a:prstDash val="sysDot"/>
              <a:round/>
              <a:headEnd/>
              <a:tailEnd/>
            </a:ln>
          </p:spPr>
          <p:txBody>
            <a:bodyPr/>
            <a:lstStyle/>
            <a:p>
              <a:endParaRPr lang="zh-CN" altLang="en-US"/>
            </a:p>
          </p:txBody>
        </p:sp>
        <p:sp>
          <p:nvSpPr>
            <p:cNvPr id="114733" name="Line 13"/>
            <p:cNvSpPr>
              <a:spLocks noChangeShapeType="1"/>
            </p:cNvSpPr>
            <p:nvPr/>
          </p:nvSpPr>
          <p:spPr bwMode="auto">
            <a:xfrm>
              <a:off x="2743" y="3058"/>
              <a:ext cx="0" cy="330"/>
            </a:xfrm>
            <a:prstGeom prst="line">
              <a:avLst/>
            </a:prstGeom>
            <a:noFill/>
            <a:ln w="38100" cap="rnd">
              <a:solidFill>
                <a:schemeClr val="tx1"/>
              </a:solidFill>
              <a:prstDash val="sysDot"/>
              <a:round/>
              <a:headEnd/>
              <a:tailEnd/>
            </a:ln>
          </p:spPr>
          <p:txBody>
            <a:bodyPr/>
            <a:lstStyle/>
            <a:p>
              <a:endParaRPr lang="zh-CN" altLang="en-US"/>
            </a:p>
          </p:txBody>
        </p:sp>
        <p:sp>
          <p:nvSpPr>
            <p:cNvPr id="114734" name="Line 14"/>
            <p:cNvSpPr>
              <a:spLocks noChangeShapeType="1"/>
            </p:cNvSpPr>
            <p:nvPr/>
          </p:nvSpPr>
          <p:spPr bwMode="auto">
            <a:xfrm>
              <a:off x="2879" y="2947"/>
              <a:ext cx="0" cy="441"/>
            </a:xfrm>
            <a:prstGeom prst="line">
              <a:avLst/>
            </a:prstGeom>
            <a:noFill/>
            <a:ln w="38100" cap="rnd">
              <a:solidFill>
                <a:schemeClr val="tx1"/>
              </a:solidFill>
              <a:prstDash val="sysDot"/>
              <a:round/>
              <a:headEnd/>
              <a:tailEnd/>
            </a:ln>
          </p:spPr>
          <p:txBody>
            <a:bodyPr/>
            <a:lstStyle/>
            <a:p>
              <a:endParaRPr lang="zh-CN" altLang="en-US"/>
            </a:p>
          </p:txBody>
        </p:sp>
        <p:sp>
          <p:nvSpPr>
            <p:cNvPr id="114735" name="Line 15"/>
            <p:cNvSpPr>
              <a:spLocks noChangeShapeType="1"/>
            </p:cNvSpPr>
            <p:nvPr/>
          </p:nvSpPr>
          <p:spPr bwMode="auto">
            <a:xfrm>
              <a:off x="1790" y="2703"/>
              <a:ext cx="136" cy="331"/>
            </a:xfrm>
            <a:prstGeom prst="line">
              <a:avLst/>
            </a:prstGeom>
            <a:noFill/>
            <a:ln w="38100">
              <a:solidFill>
                <a:schemeClr val="tx1"/>
              </a:solidFill>
              <a:round/>
              <a:headEnd/>
              <a:tailEnd/>
            </a:ln>
          </p:spPr>
          <p:txBody>
            <a:bodyPr/>
            <a:lstStyle/>
            <a:p>
              <a:endParaRPr lang="zh-CN" altLang="en-US"/>
            </a:p>
          </p:txBody>
        </p:sp>
        <p:sp>
          <p:nvSpPr>
            <p:cNvPr id="114736" name="Line 16"/>
            <p:cNvSpPr>
              <a:spLocks noChangeShapeType="1"/>
            </p:cNvSpPr>
            <p:nvPr/>
          </p:nvSpPr>
          <p:spPr bwMode="auto">
            <a:xfrm>
              <a:off x="2198" y="2640"/>
              <a:ext cx="0" cy="330"/>
            </a:xfrm>
            <a:prstGeom prst="line">
              <a:avLst/>
            </a:prstGeom>
            <a:noFill/>
            <a:ln w="38100">
              <a:solidFill>
                <a:schemeClr val="tx1"/>
              </a:solidFill>
              <a:round/>
              <a:headEnd/>
              <a:tailEnd/>
            </a:ln>
          </p:spPr>
          <p:txBody>
            <a:bodyPr/>
            <a:lstStyle/>
            <a:p>
              <a:endParaRPr lang="zh-CN" altLang="en-US"/>
            </a:p>
          </p:txBody>
        </p:sp>
        <p:sp>
          <p:nvSpPr>
            <p:cNvPr id="114737" name="Line 17"/>
            <p:cNvSpPr>
              <a:spLocks noChangeShapeType="1"/>
            </p:cNvSpPr>
            <p:nvPr/>
          </p:nvSpPr>
          <p:spPr bwMode="auto">
            <a:xfrm>
              <a:off x="1382" y="2970"/>
              <a:ext cx="408" cy="220"/>
            </a:xfrm>
            <a:prstGeom prst="line">
              <a:avLst/>
            </a:prstGeom>
            <a:noFill/>
            <a:ln w="38100">
              <a:solidFill>
                <a:schemeClr val="tx1"/>
              </a:solidFill>
              <a:round/>
              <a:headEnd/>
              <a:tailEnd/>
            </a:ln>
          </p:spPr>
          <p:txBody>
            <a:bodyPr/>
            <a:lstStyle/>
            <a:p>
              <a:endParaRPr lang="zh-CN" altLang="en-US"/>
            </a:p>
          </p:txBody>
        </p:sp>
        <p:sp>
          <p:nvSpPr>
            <p:cNvPr id="114738" name="Text Box 18"/>
            <p:cNvSpPr txBox="1">
              <a:spLocks noChangeArrowheads="1"/>
            </p:cNvSpPr>
            <p:nvPr/>
          </p:nvSpPr>
          <p:spPr bwMode="auto">
            <a:xfrm>
              <a:off x="340" y="2640"/>
              <a:ext cx="1042" cy="220"/>
            </a:xfrm>
            <a:prstGeom prst="rect">
              <a:avLst/>
            </a:prstGeom>
            <a:noFill/>
            <a:ln w="38100">
              <a:noFill/>
              <a:miter lim="800000"/>
              <a:headEnd/>
              <a:tailEnd/>
            </a:ln>
          </p:spPr>
          <p:txBody>
            <a:bodyPr lIns="0" tIns="0" rIns="0" bIns="0"/>
            <a:lstStyle/>
            <a:p>
              <a:pPr algn="just"/>
              <a:r>
                <a:rPr lang="en-US" altLang="zh-CN" sz="1400" b="1"/>
                <a:t>MaxSize - 1</a:t>
              </a:r>
              <a:endParaRPr lang="en-US" altLang="zh-CN" sz="1400" b="1">
                <a:ea typeface="楷体_GB2312" pitchFamily="49" charset="-122"/>
              </a:endParaRPr>
            </a:p>
          </p:txBody>
        </p:sp>
        <p:sp>
          <p:nvSpPr>
            <p:cNvPr id="114739" name="Text Box 19"/>
            <p:cNvSpPr txBox="1">
              <a:spLocks noChangeArrowheads="1"/>
            </p:cNvSpPr>
            <p:nvPr/>
          </p:nvSpPr>
          <p:spPr bwMode="auto">
            <a:xfrm>
              <a:off x="1926" y="2341"/>
              <a:ext cx="272" cy="220"/>
            </a:xfrm>
            <a:prstGeom prst="rect">
              <a:avLst/>
            </a:prstGeom>
            <a:noFill/>
            <a:ln w="38100">
              <a:noFill/>
              <a:miter lim="800000"/>
              <a:headEnd/>
              <a:tailEnd/>
            </a:ln>
          </p:spPr>
          <p:txBody>
            <a:bodyPr lIns="0" tIns="0" rIns="0" bIns="0"/>
            <a:lstStyle/>
            <a:p>
              <a:pPr algn="just"/>
              <a:r>
                <a:rPr lang="en-US" altLang="zh-CN" sz="1400" b="1"/>
                <a:t>0</a:t>
              </a:r>
              <a:endParaRPr lang="en-US" altLang="zh-CN" sz="1400" b="1">
                <a:ea typeface="楷体_GB2312" pitchFamily="49" charset="-122"/>
              </a:endParaRPr>
            </a:p>
          </p:txBody>
        </p:sp>
      </p:grpSp>
      <p:sp>
        <p:nvSpPr>
          <p:cNvPr id="60" name="矩形 59"/>
          <p:cNvSpPr>
            <a:spLocks noChangeArrowheads="1"/>
          </p:cNvSpPr>
          <p:nvPr/>
        </p:nvSpPr>
        <p:spPr bwMode="auto">
          <a:xfrm>
            <a:off x="3995738" y="1708150"/>
            <a:ext cx="4572000" cy="371475"/>
          </a:xfrm>
          <a:prstGeom prst="rect">
            <a:avLst/>
          </a:prstGeom>
          <a:noFill/>
          <a:ln w="9525">
            <a:noFill/>
            <a:miter lim="800000"/>
            <a:headEnd/>
            <a:tailEnd/>
          </a:ln>
        </p:spPr>
        <p:txBody>
          <a:bodyPr>
            <a:spAutoFit/>
          </a:bodyPr>
          <a:lstStyle/>
          <a:p>
            <a:pPr>
              <a:lnSpc>
                <a:spcPct val="130000"/>
              </a:lnSpc>
            </a:pPr>
            <a:r>
              <a:rPr lang="zh-CN" altLang="en-US" sz="1400" b="1">
                <a:latin typeface="楷体_GB2312" pitchFamily="49" charset="-122"/>
                <a:ea typeface="楷体_GB2312" pitchFamily="49" charset="-122"/>
              </a:rPr>
              <a:t>队列只有一个元素时，出队后</a:t>
            </a:r>
            <a:r>
              <a:rPr lang="en-US" altLang="zh-CN" sz="1400" b="1">
                <a:latin typeface="楷体_GB2312" pitchFamily="49" charset="-122"/>
                <a:ea typeface="楷体_GB2312" pitchFamily="49" charset="-122"/>
              </a:rPr>
              <a:t>front</a:t>
            </a:r>
            <a:r>
              <a:rPr lang="zh-CN" altLang="en-US" sz="1400" b="1">
                <a:latin typeface="楷体_GB2312" pitchFamily="49" charset="-122"/>
                <a:ea typeface="楷体_GB2312" pitchFamily="49" charset="-122"/>
              </a:rPr>
              <a:t>等于</a:t>
            </a:r>
            <a:r>
              <a:rPr lang="en-US" altLang="zh-CN" sz="1400" b="1">
                <a:latin typeface="楷体_GB2312" pitchFamily="49" charset="-122"/>
                <a:ea typeface="楷体_GB2312" pitchFamily="49" charset="-122"/>
              </a:rPr>
              <a:t>rear</a:t>
            </a:r>
            <a:r>
              <a:rPr lang="zh-CN" altLang="en-US" sz="1400" b="1">
                <a:latin typeface="楷体_GB2312" pitchFamily="49" charset="-122"/>
                <a:ea typeface="楷体_GB2312" pitchFamily="49" charset="-122"/>
              </a:rPr>
              <a:t>，队列空</a:t>
            </a:r>
          </a:p>
        </p:txBody>
      </p:sp>
      <p:grpSp>
        <p:nvGrpSpPr>
          <p:cNvPr id="3" name="Group 22"/>
          <p:cNvGrpSpPr>
            <a:grpSpLocks/>
          </p:cNvGrpSpPr>
          <p:nvPr/>
        </p:nvGrpSpPr>
        <p:grpSpPr bwMode="auto">
          <a:xfrm>
            <a:off x="395288" y="3003550"/>
            <a:ext cx="3455987" cy="1871663"/>
            <a:chOff x="340" y="2341"/>
            <a:chExt cx="3628" cy="1818"/>
          </a:xfrm>
        </p:grpSpPr>
        <p:sp>
          <p:nvSpPr>
            <p:cNvPr id="114713" name="AutoShape 5"/>
            <p:cNvSpPr>
              <a:spLocks noChangeArrowheads="1"/>
            </p:cNvSpPr>
            <p:nvPr/>
          </p:nvSpPr>
          <p:spPr bwMode="auto">
            <a:xfrm>
              <a:off x="1246" y="2617"/>
              <a:ext cx="1769" cy="15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6 h 21600"/>
                <a:gd name="T26" fmla="*/ 1843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headEnd/>
              <a:tailEnd/>
            </a:ln>
          </p:spPr>
          <p:txBody>
            <a:bodyPr/>
            <a:lstStyle/>
            <a:p>
              <a:endParaRPr lang="zh-CN" altLang="en-US"/>
            </a:p>
          </p:txBody>
        </p:sp>
        <p:sp>
          <p:nvSpPr>
            <p:cNvPr id="114714" name="Line 6"/>
            <p:cNvSpPr>
              <a:spLocks noChangeShapeType="1"/>
            </p:cNvSpPr>
            <p:nvPr/>
          </p:nvSpPr>
          <p:spPr bwMode="auto">
            <a:xfrm>
              <a:off x="2607" y="3388"/>
              <a:ext cx="408" cy="0"/>
            </a:xfrm>
            <a:prstGeom prst="line">
              <a:avLst/>
            </a:prstGeom>
            <a:noFill/>
            <a:ln w="38100">
              <a:solidFill>
                <a:schemeClr val="tx1"/>
              </a:solidFill>
              <a:round/>
              <a:headEnd/>
              <a:tailEnd/>
            </a:ln>
          </p:spPr>
          <p:txBody>
            <a:bodyPr/>
            <a:lstStyle/>
            <a:p>
              <a:endParaRPr lang="zh-CN" altLang="en-US"/>
            </a:p>
          </p:txBody>
        </p:sp>
        <p:sp>
          <p:nvSpPr>
            <p:cNvPr id="114715" name="Line 7"/>
            <p:cNvSpPr>
              <a:spLocks noChangeShapeType="1"/>
            </p:cNvSpPr>
            <p:nvPr/>
          </p:nvSpPr>
          <p:spPr bwMode="auto">
            <a:xfrm flipV="1">
              <a:off x="2471" y="2947"/>
              <a:ext cx="408" cy="221"/>
            </a:xfrm>
            <a:prstGeom prst="line">
              <a:avLst/>
            </a:prstGeom>
            <a:noFill/>
            <a:ln w="38100">
              <a:solidFill>
                <a:schemeClr val="tx1"/>
              </a:solidFill>
              <a:round/>
              <a:headEnd/>
              <a:tailEnd/>
            </a:ln>
          </p:spPr>
          <p:txBody>
            <a:bodyPr/>
            <a:lstStyle/>
            <a:p>
              <a:endParaRPr lang="zh-CN" altLang="en-US"/>
            </a:p>
          </p:txBody>
        </p:sp>
        <p:sp>
          <p:nvSpPr>
            <p:cNvPr id="114716" name="Text Box 8"/>
            <p:cNvSpPr txBox="1">
              <a:spLocks noChangeArrowheads="1"/>
            </p:cNvSpPr>
            <p:nvPr/>
          </p:nvSpPr>
          <p:spPr bwMode="auto">
            <a:xfrm>
              <a:off x="3212" y="3530"/>
              <a:ext cx="681" cy="330"/>
            </a:xfrm>
            <a:prstGeom prst="rect">
              <a:avLst/>
            </a:prstGeom>
            <a:noFill/>
            <a:ln w="38100">
              <a:noFill/>
              <a:miter lim="800000"/>
              <a:headEnd/>
              <a:tailEnd/>
            </a:ln>
          </p:spPr>
          <p:txBody>
            <a:bodyPr/>
            <a:lstStyle/>
            <a:p>
              <a:pPr algn="just"/>
              <a:r>
                <a:rPr lang="en-US" altLang="zh-CN" sz="1400" b="1"/>
                <a:t>front</a:t>
              </a:r>
              <a:endParaRPr lang="en-US" altLang="zh-CN" sz="1400" b="1">
                <a:ea typeface="楷体_GB2312" pitchFamily="49" charset="-122"/>
              </a:endParaRPr>
            </a:p>
          </p:txBody>
        </p:sp>
        <p:sp>
          <p:nvSpPr>
            <p:cNvPr id="114717" name="Text Box 9"/>
            <p:cNvSpPr txBox="1">
              <a:spLocks noChangeArrowheads="1"/>
            </p:cNvSpPr>
            <p:nvPr/>
          </p:nvSpPr>
          <p:spPr bwMode="auto">
            <a:xfrm>
              <a:off x="3287" y="2727"/>
              <a:ext cx="681" cy="331"/>
            </a:xfrm>
            <a:prstGeom prst="rect">
              <a:avLst/>
            </a:prstGeom>
            <a:noFill/>
            <a:ln w="38100">
              <a:noFill/>
              <a:miter lim="800000"/>
              <a:headEnd/>
              <a:tailEnd/>
            </a:ln>
          </p:spPr>
          <p:txBody>
            <a:bodyPr/>
            <a:lstStyle/>
            <a:p>
              <a:pPr algn="just"/>
              <a:r>
                <a:rPr lang="en-US" altLang="zh-CN" sz="1400" b="1"/>
                <a:t>rear</a:t>
              </a:r>
              <a:endParaRPr lang="en-US" altLang="zh-CN" sz="1400" b="1">
                <a:ea typeface="楷体_GB2312" pitchFamily="49" charset="-122"/>
              </a:endParaRPr>
            </a:p>
          </p:txBody>
        </p:sp>
        <p:sp>
          <p:nvSpPr>
            <p:cNvPr id="114718" name="Line 10"/>
            <p:cNvSpPr>
              <a:spLocks noChangeShapeType="1"/>
            </p:cNvSpPr>
            <p:nvPr/>
          </p:nvSpPr>
          <p:spPr bwMode="auto">
            <a:xfrm flipH="1">
              <a:off x="2879" y="2837"/>
              <a:ext cx="408" cy="221"/>
            </a:xfrm>
            <a:prstGeom prst="line">
              <a:avLst/>
            </a:prstGeom>
            <a:noFill/>
            <a:ln w="38100">
              <a:solidFill>
                <a:schemeClr val="tx1"/>
              </a:solidFill>
              <a:round/>
              <a:headEnd/>
              <a:tailEnd type="triangle" w="med" len="med"/>
            </a:ln>
          </p:spPr>
          <p:txBody>
            <a:bodyPr/>
            <a:lstStyle/>
            <a:p>
              <a:endParaRPr lang="zh-CN" altLang="en-US"/>
            </a:p>
          </p:txBody>
        </p:sp>
        <p:sp>
          <p:nvSpPr>
            <p:cNvPr id="114719" name="Line 11"/>
            <p:cNvSpPr>
              <a:spLocks noChangeShapeType="1"/>
            </p:cNvSpPr>
            <p:nvPr/>
          </p:nvSpPr>
          <p:spPr bwMode="auto">
            <a:xfrm flipH="1" flipV="1">
              <a:off x="2834" y="3610"/>
              <a:ext cx="378" cy="60"/>
            </a:xfrm>
            <a:prstGeom prst="line">
              <a:avLst/>
            </a:prstGeom>
            <a:noFill/>
            <a:ln w="38100">
              <a:solidFill>
                <a:schemeClr val="tx1"/>
              </a:solidFill>
              <a:round/>
              <a:headEnd/>
              <a:tailEnd type="triangle" w="med" len="med"/>
            </a:ln>
          </p:spPr>
          <p:txBody>
            <a:bodyPr/>
            <a:lstStyle/>
            <a:p>
              <a:endParaRPr lang="zh-CN" altLang="en-US"/>
            </a:p>
          </p:txBody>
        </p:sp>
        <p:sp>
          <p:nvSpPr>
            <p:cNvPr id="114720" name="Line 15"/>
            <p:cNvSpPr>
              <a:spLocks noChangeShapeType="1"/>
            </p:cNvSpPr>
            <p:nvPr/>
          </p:nvSpPr>
          <p:spPr bwMode="auto">
            <a:xfrm>
              <a:off x="1790" y="2703"/>
              <a:ext cx="136" cy="331"/>
            </a:xfrm>
            <a:prstGeom prst="line">
              <a:avLst/>
            </a:prstGeom>
            <a:noFill/>
            <a:ln w="38100">
              <a:solidFill>
                <a:schemeClr val="tx1"/>
              </a:solidFill>
              <a:round/>
              <a:headEnd/>
              <a:tailEnd/>
            </a:ln>
          </p:spPr>
          <p:txBody>
            <a:bodyPr/>
            <a:lstStyle/>
            <a:p>
              <a:endParaRPr lang="zh-CN" altLang="en-US"/>
            </a:p>
          </p:txBody>
        </p:sp>
        <p:sp>
          <p:nvSpPr>
            <p:cNvPr id="114721" name="Line 16"/>
            <p:cNvSpPr>
              <a:spLocks noChangeShapeType="1"/>
            </p:cNvSpPr>
            <p:nvPr/>
          </p:nvSpPr>
          <p:spPr bwMode="auto">
            <a:xfrm>
              <a:off x="2198" y="2640"/>
              <a:ext cx="0" cy="330"/>
            </a:xfrm>
            <a:prstGeom prst="line">
              <a:avLst/>
            </a:prstGeom>
            <a:noFill/>
            <a:ln w="38100">
              <a:solidFill>
                <a:schemeClr val="tx1"/>
              </a:solidFill>
              <a:round/>
              <a:headEnd/>
              <a:tailEnd/>
            </a:ln>
          </p:spPr>
          <p:txBody>
            <a:bodyPr/>
            <a:lstStyle/>
            <a:p>
              <a:endParaRPr lang="zh-CN" altLang="en-US"/>
            </a:p>
          </p:txBody>
        </p:sp>
        <p:sp>
          <p:nvSpPr>
            <p:cNvPr id="114722" name="Line 17"/>
            <p:cNvSpPr>
              <a:spLocks noChangeShapeType="1"/>
            </p:cNvSpPr>
            <p:nvPr/>
          </p:nvSpPr>
          <p:spPr bwMode="auto">
            <a:xfrm>
              <a:off x="1382" y="2970"/>
              <a:ext cx="408" cy="220"/>
            </a:xfrm>
            <a:prstGeom prst="line">
              <a:avLst/>
            </a:prstGeom>
            <a:noFill/>
            <a:ln w="38100">
              <a:solidFill>
                <a:schemeClr val="tx1"/>
              </a:solidFill>
              <a:round/>
              <a:headEnd/>
              <a:tailEnd/>
            </a:ln>
          </p:spPr>
          <p:txBody>
            <a:bodyPr/>
            <a:lstStyle/>
            <a:p>
              <a:endParaRPr lang="zh-CN" altLang="en-US"/>
            </a:p>
          </p:txBody>
        </p:sp>
        <p:sp>
          <p:nvSpPr>
            <p:cNvPr id="114723" name="Text Box 18"/>
            <p:cNvSpPr txBox="1">
              <a:spLocks noChangeArrowheads="1"/>
            </p:cNvSpPr>
            <p:nvPr/>
          </p:nvSpPr>
          <p:spPr bwMode="auto">
            <a:xfrm>
              <a:off x="340" y="2640"/>
              <a:ext cx="1042" cy="220"/>
            </a:xfrm>
            <a:prstGeom prst="rect">
              <a:avLst/>
            </a:prstGeom>
            <a:noFill/>
            <a:ln w="38100">
              <a:noFill/>
              <a:miter lim="800000"/>
              <a:headEnd/>
              <a:tailEnd/>
            </a:ln>
          </p:spPr>
          <p:txBody>
            <a:bodyPr lIns="0" tIns="0" rIns="0" bIns="0"/>
            <a:lstStyle/>
            <a:p>
              <a:pPr algn="just"/>
              <a:r>
                <a:rPr lang="en-US" altLang="zh-CN" sz="1400" b="1"/>
                <a:t>MaxSize - 1</a:t>
              </a:r>
              <a:endParaRPr lang="en-US" altLang="zh-CN" sz="1400" b="1">
                <a:ea typeface="楷体_GB2312" pitchFamily="49" charset="-122"/>
              </a:endParaRPr>
            </a:p>
          </p:txBody>
        </p:sp>
        <p:sp>
          <p:nvSpPr>
            <p:cNvPr id="114724" name="Text Box 19"/>
            <p:cNvSpPr txBox="1">
              <a:spLocks noChangeArrowheads="1"/>
            </p:cNvSpPr>
            <p:nvPr/>
          </p:nvSpPr>
          <p:spPr bwMode="auto">
            <a:xfrm>
              <a:off x="1926" y="2341"/>
              <a:ext cx="272" cy="220"/>
            </a:xfrm>
            <a:prstGeom prst="rect">
              <a:avLst/>
            </a:prstGeom>
            <a:noFill/>
            <a:ln w="38100">
              <a:noFill/>
              <a:miter lim="800000"/>
              <a:headEnd/>
              <a:tailEnd/>
            </a:ln>
          </p:spPr>
          <p:txBody>
            <a:bodyPr lIns="0" tIns="0" rIns="0" bIns="0"/>
            <a:lstStyle/>
            <a:p>
              <a:pPr algn="just"/>
              <a:r>
                <a:rPr lang="en-US" altLang="zh-CN" sz="1400" b="1"/>
                <a:t>0</a:t>
              </a:r>
              <a:endParaRPr lang="en-US" altLang="zh-CN" sz="1400" b="1">
                <a:ea typeface="楷体_GB2312" pitchFamily="49" charset="-122"/>
              </a:endParaRPr>
            </a:p>
          </p:txBody>
        </p:sp>
      </p:grpSp>
      <p:sp>
        <p:nvSpPr>
          <p:cNvPr id="82" name="Line 17"/>
          <p:cNvSpPr>
            <a:spLocks noChangeShapeType="1"/>
          </p:cNvSpPr>
          <p:nvPr/>
        </p:nvSpPr>
        <p:spPr bwMode="auto">
          <a:xfrm>
            <a:off x="2411413" y="4300538"/>
            <a:ext cx="388937" cy="225425"/>
          </a:xfrm>
          <a:prstGeom prst="line">
            <a:avLst/>
          </a:prstGeom>
          <a:noFill/>
          <a:ln w="38100">
            <a:solidFill>
              <a:schemeClr val="tx1"/>
            </a:solidFill>
            <a:round/>
            <a:headEnd/>
            <a:tailEnd/>
          </a:ln>
        </p:spPr>
        <p:txBody>
          <a:bodyPr/>
          <a:lstStyle/>
          <a:p>
            <a:endParaRPr lang="zh-CN" altLang="en-US"/>
          </a:p>
        </p:txBody>
      </p:sp>
      <p:cxnSp>
        <p:nvCxnSpPr>
          <p:cNvPr id="84" name="直接连接符 83"/>
          <p:cNvCxnSpPr>
            <a:cxnSpLocks noChangeShapeType="1"/>
          </p:cNvCxnSpPr>
          <p:nvPr/>
        </p:nvCxnSpPr>
        <p:spPr bwMode="auto">
          <a:xfrm>
            <a:off x="1331913" y="3867150"/>
            <a:ext cx="71437" cy="576263"/>
          </a:xfrm>
          <a:prstGeom prst="line">
            <a:avLst/>
          </a:prstGeom>
          <a:noFill/>
          <a:ln w="12700" algn="ctr">
            <a:solidFill>
              <a:schemeClr val="tx1"/>
            </a:solidFill>
            <a:prstDash val="sysDash"/>
            <a:round/>
            <a:headEnd/>
            <a:tailEnd/>
          </a:ln>
        </p:spPr>
      </p:cxnSp>
      <p:cxnSp>
        <p:nvCxnSpPr>
          <p:cNvPr id="86" name="直接连接符 85"/>
          <p:cNvCxnSpPr>
            <a:cxnSpLocks noChangeShapeType="1"/>
          </p:cNvCxnSpPr>
          <p:nvPr/>
        </p:nvCxnSpPr>
        <p:spPr bwMode="auto">
          <a:xfrm>
            <a:off x="1403350" y="3724275"/>
            <a:ext cx="144463" cy="935038"/>
          </a:xfrm>
          <a:prstGeom prst="line">
            <a:avLst/>
          </a:prstGeom>
          <a:noFill/>
          <a:ln w="12700" algn="ctr">
            <a:solidFill>
              <a:schemeClr val="tx1"/>
            </a:solidFill>
            <a:prstDash val="sysDash"/>
            <a:round/>
            <a:headEnd/>
            <a:tailEnd/>
          </a:ln>
        </p:spPr>
      </p:cxnSp>
      <p:cxnSp>
        <p:nvCxnSpPr>
          <p:cNvPr id="88" name="直接连接符 87"/>
          <p:cNvCxnSpPr>
            <a:cxnSpLocks noChangeShapeType="1"/>
          </p:cNvCxnSpPr>
          <p:nvPr/>
        </p:nvCxnSpPr>
        <p:spPr bwMode="auto">
          <a:xfrm>
            <a:off x="1547813" y="3508375"/>
            <a:ext cx="144462" cy="1223963"/>
          </a:xfrm>
          <a:prstGeom prst="line">
            <a:avLst/>
          </a:prstGeom>
          <a:noFill/>
          <a:ln w="12700" algn="ctr">
            <a:solidFill>
              <a:schemeClr val="tx1"/>
            </a:solidFill>
            <a:prstDash val="sysDash"/>
            <a:round/>
            <a:headEnd/>
            <a:tailEnd/>
          </a:ln>
        </p:spPr>
      </p:cxnSp>
      <p:cxnSp>
        <p:nvCxnSpPr>
          <p:cNvPr id="91" name="直接连接符 90"/>
          <p:cNvCxnSpPr>
            <a:cxnSpLocks noChangeShapeType="1"/>
          </p:cNvCxnSpPr>
          <p:nvPr/>
        </p:nvCxnSpPr>
        <p:spPr bwMode="auto">
          <a:xfrm>
            <a:off x="1835150" y="4371975"/>
            <a:ext cx="73025" cy="503238"/>
          </a:xfrm>
          <a:prstGeom prst="line">
            <a:avLst/>
          </a:prstGeom>
          <a:noFill/>
          <a:ln w="12700" algn="ctr">
            <a:solidFill>
              <a:schemeClr val="tx1"/>
            </a:solidFill>
            <a:prstDash val="sysDash"/>
            <a:round/>
            <a:headEnd/>
            <a:tailEnd/>
          </a:ln>
        </p:spPr>
      </p:cxnSp>
      <p:cxnSp>
        <p:nvCxnSpPr>
          <p:cNvPr id="93" name="直接连接符 92"/>
          <p:cNvCxnSpPr>
            <a:cxnSpLocks noChangeShapeType="1"/>
          </p:cNvCxnSpPr>
          <p:nvPr/>
        </p:nvCxnSpPr>
        <p:spPr bwMode="auto">
          <a:xfrm>
            <a:off x="1987550" y="4524375"/>
            <a:ext cx="63500" cy="350838"/>
          </a:xfrm>
          <a:prstGeom prst="line">
            <a:avLst/>
          </a:prstGeom>
          <a:noFill/>
          <a:ln w="12700" algn="ctr">
            <a:solidFill>
              <a:schemeClr val="tx1"/>
            </a:solidFill>
            <a:prstDash val="sysDash"/>
            <a:round/>
            <a:headEnd/>
            <a:tailEnd/>
          </a:ln>
        </p:spPr>
      </p:cxnSp>
      <p:cxnSp>
        <p:nvCxnSpPr>
          <p:cNvPr id="95" name="直接连接符 94"/>
          <p:cNvCxnSpPr>
            <a:cxnSpLocks noChangeShapeType="1"/>
          </p:cNvCxnSpPr>
          <p:nvPr/>
        </p:nvCxnSpPr>
        <p:spPr bwMode="auto">
          <a:xfrm>
            <a:off x="2195513" y="4443413"/>
            <a:ext cx="73025" cy="431800"/>
          </a:xfrm>
          <a:prstGeom prst="line">
            <a:avLst/>
          </a:prstGeom>
          <a:noFill/>
          <a:ln w="12700" algn="ctr">
            <a:solidFill>
              <a:schemeClr val="tx1"/>
            </a:solidFill>
            <a:prstDash val="sysDash"/>
            <a:round/>
            <a:headEnd/>
            <a:tailEnd/>
          </a:ln>
        </p:spPr>
      </p:cxnSp>
      <p:cxnSp>
        <p:nvCxnSpPr>
          <p:cNvPr id="97" name="直接连接符 96"/>
          <p:cNvCxnSpPr>
            <a:cxnSpLocks noChangeShapeType="1"/>
          </p:cNvCxnSpPr>
          <p:nvPr/>
        </p:nvCxnSpPr>
        <p:spPr bwMode="auto">
          <a:xfrm>
            <a:off x="2411413" y="4371975"/>
            <a:ext cx="73025" cy="431800"/>
          </a:xfrm>
          <a:prstGeom prst="line">
            <a:avLst/>
          </a:prstGeom>
          <a:noFill/>
          <a:ln w="12700" algn="ctr">
            <a:solidFill>
              <a:schemeClr val="tx1"/>
            </a:solidFill>
            <a:prstDash val="sysDash"/>
            <a:round/>
            <a:headEnd/>
            <a:tailEnd/>
          </a:ln>
        </p:spPr>
      </p:cxnSp>
      <p:cxnSp>
        <p:nvCxnSpPr>
          <p:cNvPr id="99" name="直接连接符 98"/>
          <p:cNvCxnSpPr>
            <a:cxnSpLocks noChangeShapeType="1"/>
          </p:cNvCxnSpPr>
          <p:nvPr/>
        </p:nvCxnSpPr>
        <p:spPr bwMode="auto">
          <a:xfrm>
            <a:off x="2700338" y="3579813"/>
            <a:ext cx="71437" cy="504825"/>
          </a:xfrm>
          <a:prstGeom prst="line">
            <a:avLst/>
          </a:prstGeom>
          <a:noFill/>
          <a:ln w="12700" algn="ctr">
            <a:solidFill>
              <a:schemeClr val="tx1"/>
            </a:solidFill>
            <a:prstDash val="sysDash"/>
            <a:round/>
            <a:headEnd/>
            <a:tailEnd/>
          </a:ln>
        </p:spPr>
      </p:cxnSp>
      <p:cxnSp>
        <p:nvCxnSpPr>
          <p:cNvPr id="100" name="直接连接符 99"/>
          <p:cNvCxnSpPr>
            <a:cxnSpLocks noChangeShapeType="1"/>
          </p:cNvCxnSpPr>
          <p:nvPr/>
        </p:nvCxnSpPr>
        <p:spPr bwMode="auto">
          <a:xfrm>
            <a:off x="2484438" y="3363913"/>
            <a:ext cx="142875" cy="720725"/>
          </a:xfrm>
          <a:prstGeom prst="line">
            <a:avLst/>
          </a:prstGeom>
          <a:noFill/>
          <a:ln w="12700" algn="ctr">
            <a:solidFill>
              <a:schemeClr val="tx1"/>
            </a:solidFill>
            <a:prstDash val="sysDash"/>
            <a:round/>
            <a:headEnd/>
            <a:tailEnd/>
          </a:ln>
        </p:spPr>
      </p:cxnSp>
      <p:cxnSp>
        <p:nvCxnSpPr>
          <p:cNvPr id="102" name="直接连接符 101"/>
          <p:cNvCxnSpPr>
            <a:cxnSpLocks noChangeShapeType="1"/>
          </p:cNvCxnSpPr>
          <p:nvPr/>
        </p:nvCxnSpPr>
        <p:spPr bwMode="auto">
          <a:xfrm>
            <a:off x="2339975" y="3363913"/>
            <a:ext cx="71438" cy="503237"/>
          </a:xfrm>
          <a:prstGeom prst="line">
            <a:avLst/>
          </a:prstGeom>
          <a:noFill/>
          <a:ln w="12700" algn="ctr">
            <a:solidFill>
              <a:schemeClr val="tx1"/>
            </a:solidFill>
            <a:prstDash val="sysDash"/>
            <a:round/>
            <a:headEnd/>
            <a:tailEnd/>
          </a:ln>
        </p:spPr>
      </p:cxnSp>
      <p:cxnSp>
        <p:nvCxnSpPr>
          <p:cNvPr id="103" name="直接连接符 102"/>
          <p:cNvCxnSpPr>
            <a:cxnSpLocks noChangeShapeType="1"/>
          </p:cNvCxnSpPr>
          <p:nvPr/>
        </p:nvCxnSpPr>
        <p:spPr bwMode="auto">
          <a:xfrm>
            <a:off x="2195513" y="3292475"/>
            <a:ext cx="73025" cy="431800"/>
          </a:xfrm>
          <a:prstGeom prst="line">
            <a:avLst/>
          </a:prstGeom>
          <a:noFill/>
          <a:ln w="12700" algn="ctr">
            <a:solidFill>
              <a:schemeClr val="tx1"/>
            </a:solidFill>
            <a:prstDash val="sysDash"/>
            <a:round/>
            <a:headEnd/>
            <a:tailEnd/>
          </a:ln>
        </p:spPr>
      </p:cxnSp>
      <p:cxnSp>
        <p:nvCxnSpPr>
          <p:cNvPr id="105" name="直接连接符 104"/>
          <p:cNvCxnSpPr>
            <a:cxnSpLocks noChangeShapeType="1"/>
          </p:cNvCxnSpPr>
          <p:nvPr/>
        </p:nvCxnSpPr>
        <p:spPr bwMode="auto">
          <a:xfrm>
            <a:off x="1979613" y="3292475"/>
            <a:ext cx="144462" cy="431800"/>
          </a:xfrm>
          <a:prstGeom prst="line">
            <a:avLst/>
          </a:prstGeom>
          <a:noFill/>
          <a:ln w="12700" algn="ctr">
            <a:solidFill>
              <a:schemeClr val="tx1"/>
            </a:solidFill>
            <a:prstDash val="sysDash"/>
            <a:round/>
            <a:headEnd/>
            <a:tailEnd/>
          </a:ln>
        </p:spPr>
      </p:cxnSp>
      <p:cxnSp>
        <p:nvCxnSpPr>
          <p:cNvPr id="107" name="直接连接符 106"/>
          <p:cNvCxnSpPr>
            <a:cxnSpLocks noChangeShapeType="1"/>
          </p:cNvCxnSpPr>
          <p:nvPr/>
        </p:nvCxnSpPr>
        <p:spPr bwMode="auto">
          <a:xfrm>
            <a:off x="1692275" y="3435350"/>
            <a:ext cx="71438" cy="431800"/>
          </a:xfrm>
          <a:prstGeom prst="line">
            <a:avLst/>
          </a:prstGeom>
          <a:noFill/>
          <a:ln w="12700" algn="ctr">
            <a:solidFill>
              <a:schemeClr val="tx1"/>
            </a:solidFill>
            <a:prstDash val="sysDash"/>
            <a:round/>
            <a:headEnd/>
            <a:tailEnd/>
          </a:ln>
        </p:spPr>
      </p:cxnSp>
      <p:cxnSp>
        <p:nvCxnSpPr>
          <p:cNvPr id="109" name="直接连接符 108"/>
          <p:cNvCxnSpPr>
            <a:cxnSpLocks noChangeShapeType="1"/>
          </p:cNvCxnSpPr>
          <p:nvPr/>
        </p:nvCxnSpPr>
        <p:spPr bwMode="auto">
          <a:xfrm>
            <a:off x="2627313" y="4443413"/>
            <a:ext cx="0" cy="215900"/>
          </a:xfrm>
          <a:prstGeom prst="line">
            <a:avLst/>
          </a:prstGeom>
          <a:noFill/>
          <a:ln w="12700" algn="ctr">
            <a:solidFill>
              <a:schemeClr val="tx1"/>
            </a:solidFill>
            <a:prstDash val="sysDash"/>
            <a:round/>
            <a:headEnd/>
            <a:tailEnd/>
          </a:ln>
        </p:spPr>
      </p:cxnSp>
      <p:sp>
        <p:nvSpPr>
          <p:cNvPr id="111" name="矩形 110"/>
          <p:cNvSpPr>
            <a:spLocks noChangeArrowheads="1"/>
          </p:cNvSpPr>
          <p:nvPr/>
        </p:nvSpPr>
        <p:spPr bwMode="auto">
          <a:xfrm>
            <a:off x="4067175" y="3508375"/>
            <a:ext cx="4572000" cy="522288"/>
          </a:xfrm>
          <a:prstGeom prst="rect">
            <a:avLst/>
          </a:prstGeom>
          <a:noFill/>
          <a:ln w="9525">
            <a:noFill/>
            <a:miter lim="800000"/>
            <a:headEnd/>
            <a:tailEnd/>
          </a:ln>
        </p:spPr>
        <p:txBody>
          <a:bodyPr>
            <a:spAutoFit/>
          </a:bodyPr>
          <a:lstStyle/>
          <a:p>
            <a:r>
              <a:rPr lang="zh-CN" altLang="en-US" sz="1400" b="1">
                <a:latin typeface="楷体_GB2312" pitchFamily="49" charset="-122"/>
                <a:ea typeface="楷体_GB2312" pitchFamily="49" charset="-122"/>
              </a:rPr>
              <a:t>只剩下一个空单元时执行入队操作后，</a:t>
            </a:r>
            <a:r>
              <a:rPr lang="en-US" altLang="zh-CN" sz="1400" b="1">
                <a:latin typeface="楷体_GB2312" pitchFamily="49" charset="-122"/>
                <a:ea typeface="楷体_GB2312" pitchFamily="49" charset="-122"/>
              </a:rPr>
              <a:t>rear</a:t>
            </a:r>
            <a:r>
              <a:rPr lang="zh-CN" altLang="en-US" sz="1400" b="1">
                <a:latin typeface="楷体_GB2312" pitchFamily="49" charset="-122"/>
                <a:ea typeface="楷体_GB2312" pitchFamily="49" charset="-122"/>
              </a:rPr>
              <a:t>按顺时针向后移一个单元，与</a:t>
            </a:r>
            <a:r>
              <a:rPr lang="en-US" altLang="zh-CN" sz="1400" b="1">
                <a:latin typeface="楷体_GB2312" pitchFamily="49" charset="-122"/>
                <a:ea typeface="楷体_GB2312" pitchFamily="49" charset="-122"/>
              </a:rPr>
              <a:t>front</a:t>
            </a:r>
            <a:r>
              <a:rPr lang="zh-CN" altLang="en-US" sz="1400" b="1">
                <a:latin typeface="楷体_GB2312" pitchFamily="49" charset="-122"/>
                <a:ea typeface="楷体_GB2312" pitchFamily="49" charset="-122"/>
              </a:rPr>
              <a:t>重叠</a:t>
            </a:r>
            <a:endParaRPr lang="zh-CN" altLang="en-US" sz="1400"/>
          </a:p>
        </p:txBody>
      </p:sp>
      <p:sp>
        <p:nvSpPr>
          <p:cNvPr id="112" name="矩形 111"/>
          <p:cNvSpPr>
            <a:spLocks noChangeArrowheads="1"/>
          </p:cNvSpPr>
          <p:nvPr/>
        </p:nvSpPr>
        <p:spPr bwMode="auto">
          <a:xfrm>
            <a:off x="4067175" y="2571750"/>
            <a:ext cx="4897438" cy="492125"/>
          </a:xfrm>
          <a:prstGeom prst="rect">
            <a:avLst/>
          </a:prstGeom>
          <a:noFill/>
          <a:ln w="9525">
            <a:noFill/>
            <a:miter lim="800000"/>
            <a:headEnd/>
            <a:tailEnd/>
          </a:ln>
        </p:spPr>
        <p:txBody>
          <a:bodyPr>
            <a:spAutoFit/>
          </a:bodyPr>
          <a:lstStyle/>
          <a:p>
            <a:pPr>
              <a:lnSpc>
                <a:spcPct val="130000"/>
              </a:lnSpc>
            </a:pPr>
            <a:r>
              <a:rPr lang="zh-CN" altLang="en-US" sz="2000" b="1">
                <a:latin typeface="楷体_GB2312" pitchFamily="49" charset="-122"/>
                <a:ea typeface="楷体_GB2312" pitchFamily="49" charset="-122"/>
              </a:rPr>
              <a:t>队列空和队列满都是</a:t>
            </a:r>
            <a:r>
              <a:rPr lang="en-US" altLang="zh-CN" sz="2000" b="1">
                <a:latin typeface="楷体_GB2312" pitchFamily="49" charset="-122"/>
                <a:ea typeface="楷体_GB2312" pitchFamily="49" charset="-122"/>
              </a:rPr>
              <a:t>front</a:t>
            </a:r>
            <a:r>
              <a:rPr lang="zh-CN" altLang="en-US" sz="2000" b="1">
                <a:latin typeface="楷体_GB2312" pitchFamily="49" charset="-122"/>
                <a:ea typeface="楷体_GB2312" pitchFamily="49" charset="-122"/>
              </a:rPr>
              <a:t>等于</a:t>
            </a:r>
            <a:r>
              <a:rPr lang="en-US" altLang="zh-CN" sz="2000" b="1">
                <a:latin typeface="楷体_GB2312" pitchFamily="49" charset="-122"/>
                <a:ea typeface="楷体_GB2312" pitchFamily="49" charset="-122"/>
              </a:rPr>
              <a:t>rear</a:t>
            </a:r>
            <a:r>
              <a:rPr lang="zh-CN" altLang="en-US" sz="2000" b="1">
                <a:latin typeface="楷体_GB2312" pitchFamily="49" charset="-122"/>
                <a:ea typeface="楷体_GB2312" pitchFamily="49" charset="-122"/>
              </a:rPr>
              <a:t>！！！</a:t>
            </a:r>
          </a:p>
        </p:txBody>
      </p:sp>
      <mc:AlternateContent xmlns:mc="http://schemas.openxmlformats.org/markup-compatibility/2006" xmlns:p14="http://schemas.microsoft.com/office/powerpoint/2010/main">
        <mc:Choice Requires="p14">
          <p:contentPart p14:bwMode="auto" r:id="rId3">
            <p14:nvContentPartPr>
              <p14:cNvPr id="11469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469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blinds(horizontal)">
                                      <p:cBhvr>
                                        <p:cTn id="15" dur="500"/>
                                        <p:tgtEl>
                                          <p:spTgt spid="82"/>
                                        </p:tgtEl>
                                      </p:cBhvr>
                                    </p:animEffect>
                                  </p:childTnLst>
                                </p:cTn>
                              </p:par>
                              <p:par>
                                <p:cTn id="16" presetID="3" presetClass="entr" presetSubtype="10"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blinds(horizontal)">
                                      <p:cBhvr>
                                        <p:cTn id="18" dur="500"/>
                                        <p:tgtEl>
                                          <p:spTgt spid="84"/>
                                        </p:tgtEl>
                                      </p:cBhvr>
                                    </p:animEffect>
                                  </p:childTnLst>
                                </p:cTn>
                              </p:par>
                              <p:par>
                                <p:cTn id="19" presetID="3" presetClass="entr" presetSubtype="1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blinds(horizontal)">
                                      <p:cBhvr>
                                        <p:cTn id="21" dur="500"/>
                                        <p:tgtEl>
                                          <p:spTgt spid="86"/>
                                        </p:tgtEl>
                                      </p:cBhvr>
                                    </p:animEffect>
                                  </p:childTnLst>
                                </p:cTn>
                              </p:par>
                              <p:par>
                                <p:cTn id="22" presetID="3" presetClass="entr" presetSubtype="1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blinds(horizontal)">
                                      <p:cBhvr>
                                        <p:cTn id="24" dur="500"/>
                                        <p:tgtEl>
                                          <p:spTgt spid="88"/>
                                        </p:tgtEl>
                                      </p:cBhvr>
                                    </p:animEffect>
                                  </p:childTnLst>
                                </p:cTn>
                              </p:par>
                              <p:par>
                                <p:cTn id="25" presetID="3" presetClass="entr" presetSubtype="10"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blinds(horizontal)">
                                      <p:cBhvr>
                                        <p:cTn id="27" dur="500"/>
                                        <p:tgtEl>
                                          <p:spTgt spid="91"/>
                                        </p:tgtEl>
                                      </p:cBhvr>
                                    </p:animEffect>
                                  </p:childTnLst>
                                </p:cTn>
                              </p:par>
                              <p:par>
                                <p:cTn id="28" presetID="3" presetClass="entr" presetSubtype="1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blinds(horizontal)">
                                      <p:cBhvr>
                                        <p:cTn id="30" dur="500"/>
                                        <p:tgtEl>
                                          <p:spTgt spid="93"/>
                                        </p:tgtEl>
                                      </p:cBhvr>
                                    </p:animEffect>
                                  </p:childTnLst>
                                </p:cTn>
                              </p:par>
                              <p:par>
                                <p:cTn id="31" presetID="3" presetClass="entr" presetSubtype="10" fill="hold" nodeType="with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blinds(horizontal)">
                                      <p:cBhvr>
                                        <p:cTn id="33" dur="500"/>
                                        <p:tgtEl>
                                          <p:spTgt spid="95"/>
                                        </p:tgtEl>
                                      </p:cBhvr>
                                    </p:animEffect>
                                  </p:childTnLst>
                                </p:cTn>
                              </p:par>
                              <p:par>
                                <p:cTn id="34" presetID="3" presetClass="entr" presetSubtype="10"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blinds(horizontal)">
                                      <p:cBhvr>
                                        <p:cTn id="36" dur="500"/>
                                        <p:tgtEl>
                                          <p:spTgt spid="97"/>
                                        </p:tgtEl>
                                      </p:cBhvr>
                                    </p:animEffect>
                                  </p:childTnLst>
                                </p:cTn>
                              </p:par>
                              <p:par>
                                <p:cTn id="37" presetID="3" presetClass="entr" presetSubtype="1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blinds(horizontal)">
                                      <p:cBhvr>
                                        <p:cTn id="39" dur="500"/>
                                        <p:tgtEl>
                                          <p:spTgt spid="99"/>
                                        </p:tgtEl>
                                      </p:cBhvr>
                                    </p:animEffect>
                                  </p:childTnLst>
                                </p:cTn>
                              </p:par>
                              <p:par>
                                <p:cTn id="40" presetID="3" presetClass="entr" presetSubtype="10" fill="hold" nodeType="with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blinds(horizontal)">
                                      <p:cBhvr>
                                        <p:cTn id="42" dur="500"/>
                                        <p:tgtEl>
                                          <p:spTgt spid="100"/>
                                        </p:tgtEl>
                                      </p:cBhvr>
                                    </p:animEffect>
                                  </p:childTnLst>
                                </p:cTn>
                              </p:par>
                              <p:par>
                                <p:cTn id="43" presetID="3" presetClass="entr" presetSubtype="10" fill="hold" nodeType="with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blinds(horizontal)">
                                      <p:cBhvr>
                                        <p:cTn id="45" dur="500"/>
                                        <p:tgtEl>
                                          <p:spTgt spid="102"/>
                                        </p:tgtEl>
                                      </p:cBhvr>
                                    </p:animEffect>
                                  </p:childTnLst>
                                </p:cTn>
                              </p:par>
                              <p:par>
                                <p:cTn id="46" presetID="3" presetClass="entr" presetSubtype="10" fill="hold" nodeType="withEffect">
                                  <p:stCondLst>
                                    <p:cond delay="0"/>
                                  </p:stCondLst>
                                  <p:childTnLst>
                                    <p:set>
                                      <p:cBhvr>
                                        <p:cTn id="47" dur="1" fill="hold">
                                          <p:stCondLst>
                                            <p:cond delay="0"/>
                                          </p:stCondLst>
                                        </p:cTn>
                                        <p:tgtEl>
                                          <p:spTgt spid="103"/>
                                        </p:tgtEl>
                                        <p:attrNameLst>
                                          <p:attrName>style.visibility</p:attrName>
                                        </p:attrNameLst>
                                      </p:cBhvr>
                                      <p:to>
                                        <p:strVal val="visible"/>
                                      </p:to>
                                    </p:set>
                                    <p:animEffect transition="in" filter="blinds(horizontal)">
                                      <p:cBhvr>
                                        <p:cTn id="48" dur="500"/>
                                        <p:tgtEl>
                                          <p:spTgt spid="103"/>
                                        </p:tgtEl>
                                      </p:cBhvr>
                                    </p:animEffect>
                                  </p:childTnLst>
                                </p:cTn>
                              </p:par>
                              <p:par>
                                <p:cTn id="49" presetID="3" presetClass="entr" presetSubtype="10" fill="hold" nodeType="with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blinds(horizontal)">
                                      <p:cBhvr>
                                        <p:cTn id="51" dur="500"/>
                                        <p:tgtEl>
                                          <p:spTgt spid="105"/>
                                        </p:tgtEl>
                                      </p:cBhvr>
                                    </p:animEffect>
                                  </p:childTnLst>
                                </p:cTn>
                              </p:par>
                              <p:par>
                                <p:cTn id="52" presetID="3" presetClass="entr" presetSubtype="10" fill="hold" nodeType="with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blinds(horizontal)">
                                      <p:cBhvr>
                                        <p:cTn id="54" dur="500"/>
                                        <p:tgtEl>
                                          <p:spTgt spid="107"/>
                                        </p:tgtEl>
                                      </p:cBhvr>
                                    </p:animEffect>
                                  </p:childTnLst>
                                </p:cTn>
                              </p:par>
                              <p:par>
                                <p:cTn id="55" presetID="3" presetClass="entr" presetSubtype="10" fill="hold" nodeType="with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blinds(horizontal)">
                                      <p:cBhvr>
                                        <p:cTn id="57" dur="500"/>
                                        <p:tgtEl>
                                          <p:spTgt spid="10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1"/>
                                        </p:tgtEl>
                                        <p:attrNameLst>
                                          <p:attrName>style.visibility</p:attrName>
                                        </p:attrNameLst>
                                      </p:cBhvr>
                                      <p:to>
                                        <p:strVal val="visible"/>
                                      </p:to>
                                    </p:set>
                                    <p:animEffect transition="in" filter="blinds(horizontal)">
                                      <p:cBhvr>
                                        <p:cTn id="62" dur="500"/>
                                        <p:tgtEl>
                                          <p:spTgt spid="11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blinds(horizontal)">
                                      <p:cBhvr>
                                        <p:cTn id="6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2" grpId="0" animBg="1"/>
      <p:bldP spid="111" grpId="0"/>
      <p:bldP spid="11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矩形 34"/>
          <p:cNvSpPr>
            <a:spLocks noChangeArrowheads="1"/>
          </p:cNvSpPr>
          <p:nvPr/>
        </p:nvSpPr>
        <p:spPr bwMode="auto">
          <a:xfrm>
            <a:off x="539552"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解决方案</a:t>
            </a:r>
          </a:p>
        </p:txBody>
      </p:sp>
      <p:sp>
        <p:nvSpPr>
          <p:cNvPr id="115717" name="矩形 36"/>
          <p:cNvSpPr>
            <a:spLocks noChangeArrowheads="1"/>
          </p:cNvSpPr>
          <p:nvPr/>
        </p:nvSpPr>
        <p:spPr bwMode="auto">
          <a:xfrm>
            <a:off x="323850" y="1058863"/>
            <a:ext cx="8424863" cy="647700"/>
          </a:xfrm>
          <a:prstGeom prst="rect">
            <a:avLst/>
          </a:prstGeom>
          <a:noFill/>
          <a:ln w="9525">
            <a:noFill/>
            <a:miter lim="800000"/>
            <a:headEnd/>
            <a:tailEnd/>
          </a:ln>
        </p:spPr>
        <p:txBody>
          <a:bodyPr>
            <a:spAutoFit/>
          </a:bodyPr>
          <a:lstStyle/>
          <a:p>
            <a:r>
              <a:rPr lang="en-US" altLang="zh-CN" sz="1800" b="1">
                <a:ea typeface="楷体_GB2312" pitchFamily="49" charset="-122"/>
              </a:rPr>
              <a:t>“</a:t>
            </a:r>
            <a:r>
              <a:rPr lang="zh-CN" altLang="en-US" sz="1800" b="1">
                <a:latin typeface="楷体_GB2312" pitchFamily="49" charset="-122"/>
                <a:ea typeface="楷体_GB2312" pitchFamily="49" charset="-122"/>
              </a:rPr>
              <a:t>牺牲</a:t>
            </a:r>
            <a:r>
              <a:rPr lang="zh-CN" altLang="en-US" sz="1800" b="1">
                <a:ea typeface="楷体_GB2312" pitchFamily="49" charset="-122"/>
              </a:rPr>
              <a:t>”</a:t>
            </a:r>
            <a:r>
              <a:rPr lang="zh-CN" altLang="en-US" sz="1800" b="1">
                <a:latin typeface="楷体_GB2312" pitchFamily="49" charset="-122"/>
                <a:ea typeface="楷体_GB2312" pitchFamily="49" charset="-122"/>
              </a:rPr>
              <a:t>一个单元，规定</a:t>
            </a:r>
            <a:r>
              <a:rPr lang="en-US" altLang="zh-CN" sz="1800" b="1">
                <a:latin typeface="楷体_GB2312" pitchFamily="49" charset="-122"/>
                <a:ea typeface="楷体_GB2312" pitchFamily="49" charset="-122"/>
              </a:rPr>
              <a:t>front</a:t>
            </a:r>
            <a:r>
              <a:rPr lang="zh-CN" altLang="en-US" sz="1800" b="1">
                <a:latin typeface="楷体_GB2312" pitchFamily="49" charset="-122"/>
                <a:ea typeface="楷体_GB2312" pitchFamily="49" charset="-122"/>
              </a:rPr>
              <a:t>指向的单元不能存储队列元素，只起到标志作用，表示后面一个是队头元素。</a:t>
            </a:r>
          </a:p>
        </p:txBody>
      </p:sp>
      <p:sp>
        <p:nvSpPr>
          <p:cNvPr id="74" name="矩形 73"/>
          <p:cNvSpPr>
            <a:spLocks noChangeArrowheads="1"/>
          </p:cNvSpPr>
          <p:nvPr/>
        </p:nvSpPr>
        <p:spPr bwMode="auto">
          <a:xfrm>
            <a:off x="468313" y="4084638"/>
            <a:ext cx="3743325" cy="306387"/>
          </a:xfrm>
          <a:prstGeom prst="rect">
            <a:avLst/>
          </a:prstGeom>
          <a:noFill/>
          <a:ln w="9525">
            <a:noFill/>
            <a:miter lim="800000"/>
            <a:headEnd/>
            <a:tailEnd/>
          </a:ln>
        </p:spPr>
        <p:txBody>
          <a:bodyPr>
            <a:spAutoFit/>
          </a:bodyPr>
          <a:lstStyle/>
          <a:p>
            <a:r>
              <a:rPr lang="zh-CN" altLang="en-US" sz="1400" b="1">
                <a:latin typeface="楷体_GB2312" pitchFamily="49" charset="-122"/>
                <a:ea typeface="楷体_GB2312" pitchFamily="49" charset="-122"/>
              </a:rPr>
              <a:t>队列满：</a:t>
            </a:r>
            <a:r>
              <a:rPr lang="en-US" altLang="zh-CN" sz="1400" b="1">
                <a:latin typeface="楷体_GB2312" pitchFamily="49" charset="-122"/>
                <a:ea typeface="楷体_GB2312" pitchFamily="49" charset="-122"/>
              </a:rPr>
              <a:t>(rear + 1) % MaxSize == front</a:t>
            </a:r>
          </a:p>
        </p:txBody>
      </p:sp>
      <p:grpSp>
        <p:nvGrpSpPr>
          <p:cNvPr id="2" name="Group 22"/>
          <p:cNvGrpSpPr>
            <a:grpSpLocks/>
          </p:cNvGrpSpPr>
          <p:nvPr/>
        </p:nvGrpSpPr>
        <p:grpSpPr bwMode="auto">
          <a:xfrm>
            <a:off x="323850" y="1924050"/>
            <a:ext cx="3455988" cy="1871663"/>
            <a:chOff x="340" y="2341"/>
            <a:chExt cx="3628" cy="1818"/>
          </a:xfrm>
        </p:grpSpPr>
        <p:sp>
          <p:nvSpPr>
            <p:cNvPr id="115752" name="AutoShape 5"/>
            <p:cNvSpPr>
              <a:spLocks noChangeArrowheads="1"/>
            </p:cNvSpPr>
            <p:nvPr/>
          </p:nvSpPr>
          <p:spPr bwMode="auto">
            <a:xfrm>
              <a:off x="1246" y="2617"/>
              <a:ext cx="1769" cy="15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6 h 21600"/>
                <a:gd name="T26" fmla="*/ 1843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headEnd/>
              <a:tailEnd/>
            </a:ln>
          </p:spPr>
          <p:txBody>
            <a:bodyPr/>
            <a:lstStyle/>
            <a:p>
              <a:endParaRPr lang="zh-CN" altLang="en-US"/>
            </a:p>
          </p:txBody>
        </p:sp>
        <p:sp>
          <p:nvSpPr>
            <p:cNvPr id="115753" name="Line 6"/>
            <p:cNvSpPr>
              <a:spLocks noChangeShapeType="1"/>
            </p:cNvSpPr>
            <p:nvPr/>
          </p:nvSpPr>
          <p:spPr bwMode="auto">
            <a:xfrm>
              <a:off x="2607" y="3388"/>
              <a:ext cx="408" cy="0"/>
            </a:xfrm>
            <a:prstGeom prst="line">
              <a:avLst/>
            </a:prstGeom>
            <a:noFill/>
            <a:ln w="38100">
              <a:solidFill>
                <a:schemeClr val="tx1"/>
              </a:solidFill>
              <a:round/>
              <a:headEnd/>
              <a:tailEnd/>
            </a:ln>
          </p:spPr>
          <p:txBody>
            <a:bodyPr/>
            <a:lstStyle/>
            <a:p>
              <a:endParaRPr lang="zh-CN" altLang="en-US"/>
            </a:p>
          </p:txBody>
        </p:sp>
        <p:sp>
          <p:nvSpPr>
            <p:cNvPr id="115754" name="Line 7"/>
            <p:cNvSpPr>
              <a:spLocks noChangeShapeType="1"/>
            </p:cNvSpPr>
            <p:nvPr/>
          </p:nvSpPr>
          <p:spPr bwMode="auto">
            <a:xfrm flipV="1">
              <a:off x="2471" y="2947"/>
              <a:ext cx="408" cy="221"/>
            </a:xfrm>
            <a:prstGeom prst="line">
              <a:avLst/>
            </a:prstGeom>
            <a:noFill/>
            <a:ln w="38100">
              <a:solidFill>
                <a:schemeClr val="tx1"/>
              </a:solidFill>
              <a:round/>
              <a:headEnd/>
              <a:tailEnd/>
            </a:ln>
          </p:spPr>
          <p:txBody>
            <a:bodyPr/>
            <a:lstStyle/>
            <a:p>
              <a:endParaRPr lang="zh-CN" altLang="en-US"/>
            </a:p>
          </p:txBody>
        </p:sp>
        <p:sp>
          <p:nvSpPr>
            <p:cNvPr id="115755" name="Text Box 8"/>
            <p:cNvSpPr txBox="1">
              <a:spLocks noChangeArrowheads="1"/>
            </p:cNvSpPr>
            <p:nvPr/>
          </p:nvSpPr>
          <p:spPr bwMode="auto">
            <a:xfrm>
              <a:off x="3212" y="3530"/>
              <a:ext cx="681" cy="330"/>
            </a:xfrm>
            <a:prstGeom prst="rect">
              <a:avLst/>
            </a:prstGeom>
            <a:noFill/>
            <a:ln w="38100">
              <a:noFill/>
              <a:miter lim="800000"/>
              <a:headEnd/>
              <a:tailEnd/>
            </a:ln>
          </p:spPr>
          <p:txBody>
            <a:bodyPr/>
            <a:lstStyle/>
            <a:p>
              <a:pPr algn="just"/>
              <a:r>
                <a:rPr lang="en-US" altLang="zh-CN" sz="1400" b="1"/>
                <a:t>front</a:t>
              </a:r>
              <a:endParaRPr lang="en-US" altLang="zh-CN" sz="1400" b="1">
                <a:ea typeface="楷体_GB2312" pitchFamily="49" charset="-122"/>
              </a:endParaRPr>
            </a:p>
          </p:txBody>
        </p:sp>
        <p:sp>
          <p:nvSpPr>
            <p:cNvPr id="115756" name="Text Box 9"/>
            <p:cNvSpPr txBox="1">
              <a:spLocks noChangeArrowheads="1"/>
            </p:cNvSpPr>
            <p:nvPr/>
          </p:nvSpPr>
          <p:spPr bwMode="auto">
            <a:xfrm>
              <a:off x="3287" y="2727"/>
              <a:ext cx="681" cy="331"/>
            </a:xfrm>
            <a:prstGeom prst="rect">
              <a:avLst/>
            </a:prstGeom>
            <a:noFill/>
            <a:ln w="38100">
              <a:noFill/>
              <a:miter lim="800000"/>
              <a:headEnd/>
              <a:tailEnd/>
            </a:ln>
          </p:spPr>
          <p:txBody>
            <a:bodyPr/>
            <a:lstStyle/>
            <a:p>
              <a:pPr algn="just"/>
              <a:r>
                <a:rPr lang="en-US" altLang="zh-CN" sz="1400" b="1"/>
                <a:t>rear</a:t>
              </a:r>
              <a:endParaRPr lang="en-US" altLang="zh-CN" sz="1400" b="1">
                <a:ea typeface="楷体_GB2312" pitchFamily="49" charset="-122"/>
              </a:endParaRPr>
            </a:p>
          </p:txBody>
        </p:sp>
        <p:sp>
          <p:nvSpPr>
            <p:cNvPr id="115757" name="Line 10"/>
            <p:cNvSpPr>
              <a:spLocks noChangeShapeType="1"/>
            </p:cNvSpPr>
            <p:nvPr/>
          </p:nvSpPr>
          <p:spPr bwMode="auto">
            <a:xfrm flipH="1">
              <a:off x="2879" y="2837"/>
              <a:ext cx="408" cy="221"/>
            </a:xfrm>
            <a:prstGeom prst="line">
              <a:avLst/>
            </a:prstGeom>
            <a:noFill/>
            <a:ln w="38100">
              <a:solidFill>
                <a:schemeClr val="tx1"/>
              </a:solidFill>
              <a:round/>
              <a:headEnd/>
              <a:tailEnd type="triangle" w="med" len="med"/>
            </a:ln>
          </p:spPr>
          <p:txBody>
            <a:bodyPr/>
            <a:lstStyle/>
            <a:p>
              <a:endParaRPr lang="zh-CN" altLang="en-US"/>
            </a:p>
          </p:txBody>
        </p:sp>
        <p:sp>
          <p:nvSpPr>
            <p:cNvPr id="115758" name="Line 11"/>
            <p:cNvSpPr>
              <a:spLocks noChangeShapeType="1"/>
            </p:cNvSpPr>
            <p:nvPr/>
          </p:nvSpPr>
          <p:spPr bwMode="auto">
            <a:xfrm flipH="1" flipV="1">
              <a:off x="2834" y="3610"/>
              <a:ext cx="378" cy="60"/>
            </a:xfrm>
            <a:prstGeom prst="line">
              <a:avLst/>
            </a:prstGeom>
            <a:noFill/>
            <a:ln w="38100">
              <a:solidFill>
                <a:schemeClr val="tx1"/>
              </a:solidFill>
              <a:round/>
              <a:headEnd/>
              <a:tailEnd type="triangle" w="med" len="med"/>
            </a:ln>
          </p:spPr>
          <p:txBody>
            <a:bodyPr/>
            <a:lstStyle/>
            <a:p>
              <a:endParaRPr lang="zh-CN" altLang="en-US"/>
            </a:p>
          </p:txBody>
        </p:sp>
        <p:sp>
          <p:nvSpPr>
            <p:cNvPr id="115759" name="Line 15"/>
            <p:cNvSpPr>
              <a:spLocks noChangeShapeType="1"/>
            </p:cNvSpPr>
            <p:nvPr/>
          </p:nvSpPr>
          <p:spPr bwMode="auto">
            <a:xfrm>
              <a:off x="1790" y="2703"/>
              <a:ext cx="136" cy="331"/>
            </a:xfrm>
            <a:prstGeom prst="line">
              <a:avLst/>
            </a:prstGeom>
            <a:noFill/>
            <a:ln w="38100">
              <a:solidFill>
                <a:schemeClr val="tx1"/>
              </a:solidFill>
              <a:round/>
              <a:headEnd/>
              <a:tailEnd/>
            </a:ln>
          </p:spPr>
          <p:txBody>
            <a:bodyPr/>
            <a:lstStyle/>
            <a:p>
              <a:endParaRPr lang="zh-CN" altLang="en-US"/>
            </a:p>
          </p:txBody>
        </p:sp>
        <p:sp>
          <p:nvSpPr>
            <p:cNvPr id="115760" name="Line 16"/>
            <p:cNvSpPr>
              <a:spLocks noChangeShapeType="1"/>
            </p:cNvSpPr>
            <p:nvPr/>
          </p:nvSpPr>
          <p:spPr bwMode="auto">
            <a:xfrm>
              <a:off x="2198" y="2640"/>
              <a:ext cx="0" cy="330"/>
            </a:xfrm>
            <a:prstGeom prst="line">
              <a:avLst/>
            </a:prstGeom>
            <a:noFill/>
            <a:ln w="38100">
              <a:solidFill>
                <a:schemeClr val="tx1"/>
              </a:solidFill>
              <a:round/>
              <a:headEnd/>
              <a:tailEnd/>
            </a:ln>
          </p:spPr>
          <p:txBody>
            <a:bodyPr/>
            <a:lstStyle/>
            <a:p>
              <a:endParaRPr lang="zh-CN" altLang="en-US"/>
            </a:p>
          </p:txBody>
        </p:sp>
        <p:sp>
          <p:nvSpPr>
            <p:cNvPr id="115761" name="Line 17"/>
            <p:cNvSpPr>
              <a:spLocks noChangeShapeType="1"/>
            </p:cNvSpPr>
            <p:nvPr/>
          </p:nvSpPr>
          <p:spPr bwMode="auto">
            <a:xfrm>
              <a:off x="1382" y="2970"/>
              <a:ext cx="408" cy="220"/>
            </a:xfrm>
            <a:prstGeom prst="line">
              <a:avLst/>
            </a:prstGeom>
            <a:noFill/>
            <a:ln w="38100">
              <a:solidFill>
                <a:schemeClr val="tx1"/>
              </a:solidFill>
              <a:round/>
              <a:headEnd/>
              <a:tailEnd/>
            </a:ln>
          </p:spPr>
          <p:txBody>
            <a:bodyPr/>
            <a:lstStyle/>
            <a:p>
              <a:endParaRPr lang="zh-CN" altLang="en-US"/>
            </a:p>
          </p:txBody>
        </p:sp>
        <p:sp>
          <p:nvSpPr>
            <p:cNvPr id="115762" name="Text Box 18"/>
            <p:cNvSpPr txBox="1">
              <a:spLocks noChangeArrowheads="1"/>
            </p:cNvSpPr>
            <p:nvPr/>
          </p:nvSpPr>
          <p:spPr bwMode="auto">
            <a:xfrm>
              <a:off x="340" y="2640"/>
              <a:ext cx="1042" cy="220"/>
            </a:xfrm>
            <a:prstGeom prst="rect">
              <a:avLst/>
            </a:prstGeom>
            <a:noFill/>
            <a:ln w="38100">
              <a:noFill/>
              <a:miter lim="800000"/>
              <a:headEnd/>
              <a:tailEnd/>
            </a:ln>
          </p:spPr>
          <p:txBody>
            <a:bodyPr lIns="0" tIns="0" rIns="0" bIns="0"/>
            <a:lstStyle/>
            <a:p>
              <a:pPr algn="just"/>
              <a:r>
                <a:rPr lang="en-US" altLang="zh-CN" sz="1400" b="1"/>
                <a:t>MaxSize - 1</a:t>
              </a:r>
              <a:endParaRPr lang="en-US" altLang="zh-CN" sz="1400" b="1">
                <a:ea typeface="楷体_GB2312" pitchFamily="49" charset="-122"/>
              </a:endParaRPr>
            </a:p>
          </p:txBody>
        </p:sp>
        <p:sp>
          <p:nvSpPr>
            <p:cNvPr id="115763" name="Text Box 19"/>
            <p:cNvSpPr txBox="1">
              <a:spLocks noChangeArrowheads="1"/>
            </p:cNvSpPr>
            <p:nvPr/>
          </p:nvSpPr>
          <p:spPr bwMode="auto">
            <a:xfrm>
              <a:off x="1926" y="2341"/>
              <a:ext cx="272" cy="220"/>
            </a:xfrm>
            <a:prstGeom prst="rect">
              <a:avLst/>
            </a:prstGeom>
            <a:noFill/>
            <a:ln w="38100">
              <a:noFill/>
              <a:miter lim="800000"/>
              <a:headEnd/>
              <a:tailEnd/>
            </a:ln>
          </p:spPr>
          <p:txBody>
            <a:bodyPr lIns="0" tIns="0" rIns="0" bIns="0"/>
            <a:lstStyle/>
            <a:p>
              <a:pPr algn="just"/>
              <a:r>
                <a:rPr lang="en-US" altLang="zh-CN" sz="1400" b="1"/>
                <a:t>0</a:t>
              </a:r>
              <a:endParaRPr lang="en-US" altLang="zh-CN" sz="1400" b="1">
                <a:ea typeface="楷体_GB2312" pitchFamily="49" charset="-122"/>
              </a:endParaRPr>
            </a:p>
          </p:txBody>
        </p:sp>
      </p:grpSp>
      <p:sp>
        <p:nvSpPr>
          <p:cNvPr id="92" name="Line 17"/>
          <p:cNvSpPr>
            <a:spLocks noChangeShapeType="1"/>
          </p:cNvSpPr>
          <p:nvPr/>
        </p:nvSpPr>
        <p:spPr bwMode="auto">
          <a:xfrm>
            <a:off x="2339975" y="3219450"/>
            <a:ext cx="388938" cy="227013"/>
          </a:xfrm>
          <a:prstGeom prst="line">
            <a:avLst/>
          </a:prstGeom>
          <a:noFill/>
          <a:ln w="38100">
            <a:solidFill>
              <a:schemeClr val="tx1"/>
            </a:solidFill>
            <a:round/>
            <a:headEnd/>
            <a:tailEnd/>
          </a:ln>
        </p:spPr>
        <p:txBody>
          <a:bodyPr/>
          <a:lstStyle/>
          <a:p>
            <a:endParaRPr lang="zh-CN" altLang="en-US"/>
          </a:p>
        </p:txBody>
      </p:sp>
      <p:cxnSp>
        <p:nvCxnSpPr>
          <p:cNvPr id="93" name="直接连接符 92"/>
          <p:cNvCxnSpPr>
            <a:cxnSpLocks noChangeShapeType="1"/>
          </p:cNvCxnSpPr>
          <p:nvPr/>
        </p:nvCxnSpPr>
        <p:spPr bwMode="auto">
          <a:xfrm>
            <a:off x="1258888" y="2787650"/>
            <a:ext cx="73025" cy="576263"/>
          </a:xfrm>
          <a:prstGeom prst="line">
            <a:avLst/>
          </a:prstGeom>
          <a:noFill/>
          <a:ln w="12700" algn="ctr">
            <a:solidFill>
              <a:schemeClr val="tx1"/>
            </a:solidFill>
            <a:prstDash val="sysDash"/>
            <a:round/>
            <a:headEnd/>
            <a:tailEnd/>
          </a:ln>
        </p:spPr>
      </p:cxnSp>
      <p:cxnSp>
        <p:nvCxnSpPr>
          <p:cNvPr id="94" name="直接连接符 93"/>
          <p:cNvCxnSpPr>
            <a:cxnSpLocks noChangeShapeType="1"/>
          </p:cNvCxnSpPr>
          <p:nvPr/>
        </p:nvCxnSpPr>
        <p:spPr bwMode="auto">
          <a:xfrm>
            <a:off x="1331913" y="2643188"/>
            <a:ext cx="144462" cy="936625"/>
          </a:xfrm>
          <a:prstGeom prst="line">
            <a:avLst/>
          </a:prstGeom>
          <a:noFill/>
          <a:ln w="12700" algn="ctr">
            <a:solidFill>
              <a:schemeClr val="tx1"/>
            </a:solidFill>
            <a:prstDash val="sysDash"/>
            <a:round/>
            <a:headEnd/>
            <a:tailEnd/>
          </a:ln>
        </p:spPr>
      </p:cxnSp>
      <p:cxnSp>
        <p:nvCxnSpPr>
          <p:cNvPr id="95" name="直接连接符 94"/>
          <p:cNvCxnSpPr>
            <a:cxnSpLocks noChangeShapeType="1"/>
          </p:cNvCxnSpPr>
          <p:nvPr/>
        </p:nvCxnSpPr>
        <p:spPr bwMode="auto">
          <a:xfrm>
            <a:off x="1476375" y="2427288"/>
            <a:ext cx="142875" cy="1223962"/>
          </a:xfrm>
          <a:prstGeom prst="line">
            <a:avLst/>
          </a:prstGeom>
          <a:noFill/>
          <a:ln w="12700" algn="ctr">
            <a:solidFill>
              <a:schemeClr val="tx1"/>
            </a:solidFill>
            <a:prstDash val="sysDash"/>
            <a:round/>
            <a:headEnd/>
            <a:tailEnd/>
          </a:ln>
        </p:spPr>
      </p:cxnSp>
      <p:cxnSp>
        <p:nvCxnSpPr>
          <p:cNvPr id="96" name="直接连接符 95"/>
          <p:cNvCxnSpPr>
            <a:cxnSpLocks noChangeShapeType="1"/>
          </p:cNvCxnSpPr>
          <p:nvPr/>
        </p:nvCxnSpPr>
        <p:spPr bwMode="auto">
          <a:xfrm>
            <a:off x="1763713" y="3292475"/>
            <a:ext cx="71437" cy="503238"/>
          </a:xfrm>
          <a:prstGeom prst="line">
            <a:avLst/>
          </a:prstGeom>
          <a:noFill/>
          <a:ln w="12700" algn="ctr">
            <a:solidFill>
              <a:schemeClr val="tx1"/>
            </a:solidFill>
            <a:prstDash val="sysDash"/>
            <a:round/>
            <a:headEnd/>
            <a:tailEnd/>
          </a:ln>
        </p:spPr>
      </p:cxnSp>
      <p:cxnSp>
        <p:nvCxnSpPr>
          <p:cNvPr id="97" name="直接连接符 96"/>
          <p:cNvCxnSpPr>
            <a:cxnSpLocks noChangeShapeType="1"/>
          </p:cNvCxnSpPr>
          <p:nvPr/>
        </p:nvCxnSpPr>
        <p:spPr bwMode="auto">
          <a:xfrm>
            <a:off x="1916113" y="3444875"/>
            <a:ext cx="63500" cy="350838"/>
          </a:xfrm>
          <a:prstGeom prst="line">
            <a:avLst/>
          </a:prstGeom>
          <a:noFill/>
          <a:ln w="12700" algn="ctr">
            <a:solidFill>
              <a:schemeClr val="tx1"/>
            </a:solidFill>
            <a:prstDash val="sysDash"/>
            <a:round/>
            <a:headEnd/>
            <a:tailEnd/>
          </a:ln>
        </p:spPr>
      </p:cxnSp>
      <p:cxnSp>
        <p:nvCxnSpPr>
          <p:cNvPr id="98" name="直接连接符 97"/>
          <p:cNvCxnSpPr>
            <a:cxnSpLocks noChangeShapeType="1"/>
          </p:cNvCxnSpPr>
          <p:nvPr/>
        </p:nvCxnSpPr>
        <p:spPr bwMode="auto">
          <a:xfrm>
            <a:off x="2124075" y="3363913"/>
            <a:ext cx="71438" cy="431800"/>
          </a:xfrm>
          <a:prstGeom prst="line">
            <a:avLst/>
          </a:prstGeom>
          <a:noFill/>
          <a:ln w="12700" algn="ctr">
            <a:solidFill>
              <a:schemeClr val="tx1"/>
            </a:solidFill>
            <a:prstDash val="sysDash"/>
            <a:round/>
            <a:headEnd/>
            <a:tailEnd/>
          </a:ln>
        </p:spPr>
      </p:cxnSp>
      <p:cxnSp>
        <p:nvCxnSpPr>
          <p:cNvPr id="99" name="直接连接符 98"/>
          <p:cNvCxnSpPr>
            <a:cxnSpLocks noChangeShapeType="1"/>
          </p:cNvCxnSpPr>
          <p:nvPr/>
        </p:nvCxnSpPr>
        <p:spPr bwMode="auto">
          <a:xfrm>
            <a:off x="2339975" y="3292475"/>
            <a:ext cx="71438" cy="431800"/>
          </a:xfrm>
          <a:prstGeom prst="line">
            <a:avLst/>
          </a:prstGeom>
          <a:noFill/>
          <a:ln w="12700" algn="ctr">
            <a:solidFill>
              <a:schemeClr val="tx1"/>
            </a:solidFill>
            <a:prstDash val="sysDash"/>
            <a:round/>
            <a:headEnd/>
            <a:tailEnd/>
          </a:ln>
        </p:spPr>
      </p:cxnSp>
      <p:cxnSp>
        <p:nvCxnSpPr>
          <p:cNvPr id="100" name="直接连接符 99"/>
          <p:cNvCxnSpPr>
            <a:cxnSpLocks noChangeShapeType="1"/>
          </p:cNvCxnSpPr>
          <p:nvPr/>
        </p:nvCxnSpPr>
        <p:spPr bwMode="auto">
          <a:xfrm>
            <a:off x="2627313" y="2500313"/>
            <a:ext cx="73025" cy="503237"/>
          </a:xfrm>
          <a:prstGeom prst="line">
            <a:avLst/>
          </a:prstGeom>
          <a:noFill/>
          <a:ln w="12700" algn="ctr">
            <a:solidFill>
              <a:schemeClr val="tx1"/>
            </a:solidFill>
            <a:prstDash val="sysDash"/>
            <a:round/>
            <a:headEnd/>
            <a:tailEnd/>
          </a:ln>
        </p:spPr>
      </p:cxnSp>
      <p:cxnSp>
        <p:nvCxnSpPr>
          <p:cNvPr id="101" name="直接连接符 100"/>
          <p:cNvCxnSpPr>
            <a:cxnSpLocks noChangeShapeType="1"/>
          </p:cNvCxnSpPr>
          <p:nvPr/>
        </p:nvCxnSpPr>
        <p:spPr bwMode="auto">
          <a:xfrm>
            <a:off x="2411413" y="2284413"/>
            <a:ext cx="144462" cy="719137"/>
          </a:xfrm>
          <a:prstGeom prst="line">
            <a:avLst/>
          </a:prstGeom>
          <a:noFill/>
          <a:ln w="12700" algn="ctr">
            <a:solidFill>
              <a:schemeClr val="tx1"/>
            </a:solidFill>
            <a:prstDash val="sysDash"/>
            <a:round/>
            <a:headEnd/>
            <a:tailEnd/>
          </a:ln>
        </p:spPr>
      </p:cxnSp>
      <p:cxnSp>
        <p:nvCxnSpPr>
          <p:cNvPr id="102" name="直接连接符 101"/>
          <p:cNvCxnSpPr>
            <a:cxnSpLocks noChangeShapeType="1"/>
          </p:cNvCxnSpPr>
          <p:nvPr/>
        </p:nvCxnSpPr>
        <p:spPr bwMode="auto">
          <a:xfrm>
            <a:off x="2268538" y="2284413"/>
            <a:ext cx="71437" cy="503237"/>
          </a:xfrm>
          <a:prstGeom prst="line">
            <a:avLst/>
          </a:prstGeom>
          <a:noFill/>
          <a:ln w="12700" algn="ctr">
            <a:solidFill>
              <a:schemeClr val="tx1"/>
            </a:solidFill>
            <a:prstDash val="sysDash"/>
            <a:round/>
            <a:headEnd/>
            <a:tailEnd/>
          </a:ln>
        </p:spPr>
      </p:cxnSp>
      <p:cxnSp>
        <p:nvCxnSpPr>
          <p:cNvPr id="103" name="直接连接符 102"/>
          <p:cNvCxnSpPr>
            <a:cxnSpLocks noChangeShapeType="1"/>
          </p:cNvCxnSpPr>
          <p:nvPr/>
        </p:nvCxnSpPr>
        <p:spPr bwMode="auto">
          <a:xfrm>
            <a:off x="2124075" y="2211388"/>
            <a:ext cx="71438" cy="431800"/>
          </a:xfrm>
          <a:prstGeom prst="line">
            <a:avLst/>
          </a:prstGeom>
          <a:noFill/>
          <a:ln w="12700" algn="ctr">
            <a:solidFill>
              <a:schemeClr val="tx1"/>
            </a:solidFill>
            <a:prstDash val="sysDash"/>
            <a:round/>
            <a:headEnd/>
            <a:tailEnd/>
          </a:ln>
        </p:spPr>
      </p:cxnSp>
      <p:cxnSp>
        <p:nvCxnSpPr>
          <p:cNvPr id="104" name="直接连接符 103"/>
          <p:cNvCxnSpPr>
            <a:cxnSpLocks noChangeShapeType="1"/>
          </p:cNvCxnSpPr>
          <p:nvPr/>
        </p:nvCxnSpPr>
        <p:spPr bwMode="auto">
          <a:xfrm>
            <a:off x="1908175" y="2211388"/>
            <a:ext cx="142875" cy="431800"/>
          </a:xfrm>
          <a:prstGeom prst="line">
            <a:avLst/>
          </a:prstGeom>
          <a:noFill/>
          <a:ln w="12700" algn="ctr">
            <a:solidFill>
              <a:schemeClr val="tx1"/>
            </a:solidFill>
            <a:prstDash val="sysDash"/>
            <a:round/>
            <a:headEnd/>
            <a:tailEnd/>
          </a:ln>
        </p:spPr>
      </p:cxnSp>
      <p:cxnSp>
        <p:nvCxnSpPr>
          <p:cNvPr id="105" name="直接连接符 104"/>
          <p:cNvCxnSpPr>
            <a:cxnSpLocks noChangeShapeType="1"/>
          </p:cNvCxnSpPr>
          <p:nvPr/>
        </p:nvCxnSpPr>
        <p:spPr bwMode="auto">
          <a:xfrm>
            <a:off x="1619250" y="2355850"/>
            <a:ext cx="73025" cy="431800"/>
          </a:xfrm>
          <a:prstGeom prst="line">
            <a:avLst/>
          </a:prstGeom>
          <a:noFill/>
          <a:ln w="12700" algn="ctr">
            <a:solidFill>
              <a:schemeClr val="tx1"/>
            </a:solidFill>
            <a:prstDash val="sysDash"/>
            <a:round/>
            <a:headEnd/>
            <a:tailEnd/>
          </a:ln>
        </p:spPr>
      </p:cxnSp>
      <p:cxnSp>
        <p:nvCxnSpPr>
          <p:cNvPr id="106" name="直接连接符 105"/>
          <p:cNvCxnSpPr>
            <a:cxnSpLocks noChangeShapeType="1"/>
          </p:cNvCxnSpPr>
          <p:nvPr/>
        </p:nvCxnSpPr>
        <p:spPr bwMode="auto">
          <a:xfrm>
            <a:off x="2555875" y="3363913"/>
            <a:ext cx="0" cy="215900"/>
          </a:xfrm>
          <a:prstGeom prst="line">
            <a:avLst/>
          </a:prstGeom>
          <a:noFill/>
          <a:ln w="12700" algn="ctr">
            <a:solidFill>
              <a:schemeClr val="tx1"/>
            </a:solidFill>
            <a:prstDash val="sysDash"/>
            <a:round/>
            <a:headEnd/>
            <a:tailEnd/>
          </a:ln>
        </p:spPr>
      </p:cxnSp>
      <p:grpSp>
        <p:nvGrpSpPr>
          <p:cNvPr id="3" name="Group 22"/>
          <p:cNvGrpSpPr>
            <a:grpSpLocks/>
          </p:cNvGrpSpPr>
          <p:nvPr/>
        </p:nvGrpSpPr>
        <p:grpSpPr bwMode="auto">
          <a:xfrm>
            <a:off x="4643438" y="1708150"/>
            <a:ext cx="3457575" cy="1871663"/>
            <a:chOff x="340" y="2341"/>
            <a:chExt cx="3628" cy="1818"/>
          </a:xfrm>
        </p:grpSpPr>
        <p:sp>
          <p:nvSpPr>
            <p:cNvPr id="115737" name="AutoShape 5"/>
            <p:cNvSpPr>
              <a:spLocks noChangeArrowheads="1"/>
            </p:cNvSpPr>
            <p:nvPr/>
          </p:nvSpPr>
          <p:spPr bwMode="auto">
            <a:xfrm>
              <a:off x="1246" y="2617"/>
              <a:ext cx="1769" cy="15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6 h 21600"/>
                <a:gd name="T26" fmla="*/ 1843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headEnd/>
              <a:tailEnd/>
            </a:ln>
          </p:spPr>
          <p:txBody>
            <a:bodyPr/>
            <a:lstStyle/>
            <a:p>
              <a:endParaRPr lang="zh-CN" altLang="en-US"/>
            </a:p>
          </p:txBody>
        </p:sp>
        <p:sp>
          <p:nvSpPr>
            <p:cNvPr id="115738" name="Line 6"/>
            <p:cNvSpPr>
              <a:spLocks noChangeShapeType="1"/>
            </p:cNvSpPr>
            <p:nvPr/>
          </p:nvSpPr>
          <p:spPr bwMode="auto">
            <a:xfrm>
              <a:off x="2607" y="3388"/>
              <a:ext cx="408" cy="0"/>
            </a:xfrm>
            <a:prstGeom prst="line">
              <a:avLst/>
            </a:prstGeom>
            <a:noFill/>
            <a:ln w="38100">
              <a:solidFill>
                <a:schemeClr val="tx1"/>
              </a:solidFill>
              <a:round/>
              <a:headEnd/>
              <a:tailEnd/>
            </a:ln>
          </p:spPr>
          <p:txBody>
            <a:bodyPr/>
            <a:lstStyle/>
            <a:p>
              <a:endParaRPr lang="zh-CN" altLang="en-US"/>
            </a:p>
          </p:txBody>
        </p:sp>
        <p:sp>
          <p:nvSpPr>
            <p:cNvPr id="115739" name="Line 7"/>
            <p:cNvSpPr>
              <a:spLocks noChangeShapeType="1"/>
            </p:cNvSpPr>
            <p:nvPr/>
          </p:nvSpPr>
          <p:spPr bwMode="auto">
            <a:xfrm flipV="1">
              <a:off x="2471" y="2947"/>
              <a:ext cx="408" cy="221"/>
            </a:xfrm>
            <a:prstGeom prst="line">
              <a:avLst/>
            </a:prstGeom>
            <a:noFill/>
            <a:ln w="38100">
              <a:solidFill>
                <a:schemeClr val="tx1"/>
              </a:solidFill>
              <a:round/>
              <a:headEnd/>
              <a:tailEnd/>
            </a:ln>
          </p:spPr>
          <p:txBody>
            <a:bodyPr/>
            <a:lstStyle/>
            <a:p>
              <a:endParaRPr lang="zh-CN" altLang="en-US"/>
            </a:p>
          </p:txBody>
        </p:sp>
        <p:sp>
          <p:nvSpPr>
            <p:cNvPr id="115740" name="Text Box 8"/>
            <p:cNvSpPr txBox="1">
              <a:spLocks noChangeArrowheads="1"/>
            </p:cNvSpPr>
            <p:nvPr/>
          </p:nvSpPr>
          <p:spPr bwMode="auto">
            <a:xfrm>
              <a:off x="2879" y="2397"/>
              <a:ext cx="681" cy="330"/>
            </a:xfrm>
            <a:prstGeom prst="rect">
              <a:avLst/>
            </a:prstGeom>
            <a:noFill/>
            <a:ln w="38100">
              <a:noFill/>
              <a:miter lim="800000"/>
              <a:headEnd/>
              <a:tailEnd/>
            </a:ln>
          </p:spPr>
          <p:txBody>
            <a:bodyPr/>
            <a:lstStyle/>
            <a:p>
              <a:pPr algn="just"/>
              <a:r>
                <a:rPr lang="en-US" altLang="zh-CN" sz="1400" b="1"/>
                <a:t>front</a:t>
              </a:r>
              <a:endParaRPr lang="en-US" altLang="zh-CN" sz="1400" b="1">
                <a:ea typeface="楷体_GB2312" pitchFamily="49" charset="-122"/>
              </a:endParaRPr>
            </a:p>
          </p:txBody>
        </p:sp>
        <p:sp>
          <p:nvSpPr>
            <p:cNvPr id="115741" name="Text Box 9"/>
            <p:cNvSpPr txBox="1">
              <a:spLocks noChangeArrowheads="1"/>
            </p:cNvSpPr>
            <p:nvPr/>
          </p:nvSpPr>
          <p:spPr bwMode="auto">
            <a:xfrm>
              <a:off x="3287" y="2727"/>
              <a:ext cx="681" cy="331"/>
            </a:xfrm>
            <a:prstGeom prst="rect">
              <a:avLst/>
            </a:prstGeom>
            <a:noFill/>
            <a:ln w="38100">
              <a:noFill/>
              <a:miter lim="800000"/>
              <a:headEnd/>
              <a:tailEnd/>
            </a:ln>
          </p:spPr>
          <p:txBody>
            <a:bodyPr/>
            <a:lstStyle/>
            <a:p>
              <a:pPr algn="just"/>
              <a:r>
                <a:rPr lang="en-US" altLang="zh-CN" sz="1400" b="1"/>
                <a:t>rear</a:t>
              </a:r>
              <a:endParaRPr lang="en-US" altLang="zh-CN" sz="1400" b="1">
                <a:ea typeface="楷体_GB2312" pitchFamily="49" charset="-122"/>
              </a:endParaRPr>
            </a:p>
          </p:txBody>
        </p:sp>
        <p:sp>
          <p:nvSpPr>
            <p:cNvPr id="115742" name="Line 10"/>
            <p:cNvSpPr>
              <a:spLocks noChangeShapeType="1"/>
            </p:cNvSpPr>
            <p:nvPr/>
          </p:nvSpPr>
          <p:spPr bwMode="auto">
            <a:xfrm flipH="1">
              <a:off x="2879" y="2837"/>
              <a:ext cx="408" cy="221"/>
            </a:xfrm>
            <a:prstGeom prst="line">
              <a:avLst/>
            </a:prstGeom>
            <a:noFill/>
            <a:ln w="38100">
              <a:solidFill>
                <a:schemeClr val="tx1"/>
              </a:solidFill>
              <a:round/>
              <a:headEnd/>
              <a:tailEnd type="triangle" w="med" len="med"/>
            </a:ln>
          </p:spPr>
          <p:txBody>
            <a:bodyPr/>
            <a:lstStyle/>
            <a:p>
              <a:endParaRPr lang="zh-CN" altLang="en-US"/>
            </a:p>
          </p:txBody>
        </p:sp>
        <p:sp>
          <p:nvSpPr>
            <p:cNvPr id="115743" name="Line 11"/>
            <p:cNvSpPr>
              <a:spLocks noChangeShapeType="1"/>
            </p:cNvSpPr>
            <p:nvPr/>
          </p:nvSpPr>
          <p:spPr bwMode="auto">
            <a:xfrm flipH="1">
              <a:off x="2743" y="2617"/>
              <a:ext cx="272" cy="220"/>
            </a:xfrm>
            <a:prstGeom prst="line">
              <a:avLst/>
            </a:prstGeom>
            <a:noFill/>
            <a:ln w="38100">
              <a:solidFill>
                <a:schemeClr val="tx1"/>
              </a:solidFill>
              <a:round/>
              <a:headEnd/>
              <a:tailEnd type="triangle" w="med" len="med"/>
            </a:ln>
          </p:spPr>
          <p:txBody>
            <a:bodyPr/>
            <a:lstStyle/>
            <a:p>
              <a:endParaRPr lang="zh-CN" altLang="en-US"/>
            </a:p>
          </p:txBody>
        </p:sp>
        <p:sp>
          <p:nvSpPr>
            <p:cNvPr id="115744" name="Line 12"/>
            <p:cNvSpPr>
              <a:spLocks noChangeShapeType="1"/>
            </p:cNvSpPr>
            <p:nvPr/>
          </p:nvSpPr>
          <p:spPr bwMode="auto">
            <a:xfrm>
              <a:off x="2607" y="3058"/>
              <a:ext cx="0" cy="330"/>
            </a:xfrm>
            <a:prstGeom prst="line">
              <a:avLst/>
            </a:prstGeom>
            <a:noFill/>
            <a:ln w="38100" cap="rnd">
              <a:solidFill>
                <a:schemeClr val="tx1"/>
              </a:solidFill>
              <a:prstDash val="sysDot"/>
              <a:round/>
              <a:headEnd/>
              <a:tailEnd/>
            </a:ln>
          </p:spPr>
          <p:txBody>
            <a:bodyPr/>
            <a:lstStyle/>
            <a:p>
              <a:endParaRPr lang="zh-CN" altLang="en-US"/>
            </a:p>
          </p:txBody>
        </p:sp>
        <p:sp>
          <p:nvSpPr>
            <p:cNvPr id="115745" name="Line 13"/>
            <p:cNvSpPr>
              <a:spLocks noChangeShapeType="1"/>
            </p:cNvSpPr>
            <p:nvPr/>
          </p:nvSpPr>
          <p:spPr bwMode="auto">
            <a:xfrm>
              <a:off x="2743" y="3058"/>
              <a:ext cx="0" cy="330"/>
            </a:xfrm>
            <a:prstGeom prst="line">
              <a:avLst/>
            </a:prstGeom>
            <a:noFill/>
            <a:ln w="38100" cap="rnd">
              <a:solidFill>
                <a:schemeClr val="tx1"/>
              </a:solidFill>
              <a:prstDash val="sysDot"/>
              <a:round/>
              <a:headEnd/>
              <a:tailEnd/>
            </a:ln>
          </p:spPr>
          <p:txBody>
            <a:bodyPr/>
            <a:lstStyle/>
            <a:p>
              <a:endParaRPr lang="zh-CN" altLang="en-US"/>
            </a:p>
          </p:txBody>
        </p:sp>
        <p:sp>
          <p:nvSpPr>
            <p:cNvPr id="115746" name="Line 14"/>
            <p:cNvSpPr>
              <a:spLocks noChangeShapeType="1"/>
            </p:cNvSpPr>
            <p:nvPr/>
          </p:nvSpPr>
          <p:spPr bwMode="auto">
            <a:xfrm>
              <a:off x="2879" y="2947"/>
              <a:ext cx="0" cy="441"/>
            </a:xfrm>
            <a:prstGeom prst="line">
              <a:avLst/>
            </a:prstGeom>
            <a:noFill/>
            <a:ln w="38100" cap="rnd">
              <a:solidFill>
                <a:schemeClr val="tx1"/>
              </a:solidFill>
              <a:prstDash val="sysDot"/>
              <a:round/>
              <a:headEnd/>
              <a:tailEnd/>
            </a:ln>
          </p:spPr>
          <p:txBody>
            <a:bodyPr/>
            <a:lstStyle/>
            <a:p>
              <a:endParaRPr lang="zh-CN" altLang="en-US"/>
            </a:p>
          </p:txBody>
        </p:sp>
        <p:sp>
          <p:nvSpPr>
            <p:cNvPr id="115747" name="Line 15"/>
            <p:cNvSpPr>
              <a:spLocks noChangeShapeType="1"/>
            </p:cNvSpPr>
            <p:nvPr/>
          </p:nvSpPr>
          <p:spPr bwMode="auto">
            <a:xfrm>
              <a:off x="1790" y="2703"/>
              <a:ext cx="136" cy="331"/>
            </a:xfrm>
            <a:prstGeom prst="line">
              <a:avLst/>
            </a:prstGeom>
            <a:noFill/>
            <a:ln w="38100">
              <a:solidFill>
                <a:schemeClr val="tx1"/>
              </a:solidFill>
              <a:round/>
              <a:headEnd/>
              <a:tailEnd/>
            </a:ln>
          </p:spPr>
          <p:txBody>
            <a:bodyPr/>
            <a:lstStyle/>
            <a:p>
              <a:endParaRPr lang="zh-CN" altLang="en-US"/>
            </a:p>
          </p:txBody>
        </p:sp>
        <p:sp>
          <p:nvSpPr>
            <p:cNvPr id="115748" name="Line 16"/>
            <p:cNvSpPr>
              <a:spLocks noChangeShapeType="1"/>
            </p:cNvSpPr>
            <p:nvPr/>
          </p:nvSpPr>
          <p:spPr bwMode="auto">
            <a:xfrm>
              <a:off x="2198" y="2640"/>
              <a:ext cx="0" cy="330"/>
            </a:xfrm>
            <a:prstGeom prst="line">
              <a:avLst/>
            </a:prstGeom>
            <a:noFill/>
            <a:ln w="38100">
              <a:solidFill>
                <a:schemeClr val="tx1"/>
              </a:solidFill>
              <a:round/>
              <a:headEnd/>
              <a:tailEnd/>
            </a:ln>
          </p:spPr>
          <p:txBody>
            <a:bodyPr/>
            <a:lstStyle/>
            <a:p>
              <a:endParaRPr lang="zh-CN" altLang="en-US"/>
            </a:p>
          </p:txBody>
        </p:sp>
        <p:sp>
          <p:nvSpPr>
            <p:cNvPr id="115749" name="Line 17"/>
            <p:cNvSpPr>
              <a:spLocks noChangeShapeType="1"/>
            </p:cNvSpPr>
            <p:nvPr/>
          </p:nvSpPr>
          <p:spPr bwMode="auto">
            <a:xfrm>
              <a:off x="1382" y="2970"/>
              <a:ext cx="408" cy="220"/>
            </a:xfrm>
            <a:prstGeom prst="line">
              <a:avLst/>
            </a:prstGeom>
            <a:noFill/>
            <a:ln w="38100">
              <a:solidFill>
                <a:schemeClr val="tx1"/>
              </a:solidFill>
              <a:round/>
              <a:headEnd/>
              <a:tailEnd/>
            </a:ln>
          </p:spPr>
          <p:txBody>
            <a:bodyPr/>
            <a:lstStyle/>
            <a:p>
              <a:endParaRPr lang="zh-CN" altLang="en-US"/>
            </a:p>
          </p:txBody>
        </p:sp>
        <p:sp>
          <p:nvSpPr>
            <p:cNvPr id="115750" name="Text Box 18"/>
            <p:cNvSpPr txBox="1">
              <a:spLocks noChangeArrowheads="1"/>
            </p:cNvSpPr>
            <p:nvPr/>
          </p:nvSpPr>
          <p:spPr bwMode="auto">
            <a:xfrm>
              <a:off x="340" y="2640"/>
              <a:ext cx="1042" cy="220"/>
            </a:xfrm>
            <a:prstGeom prst="rect">
              <a:avLst/>
            </a:prstGeom>
            <a:noFill/>
            <a:ln w="38100">
              <a:noFill/>
              <a:miter lim="800000"/>
              <a:headEnd/>
              <a:tailEnd/>
            </a:ln>
          </p:spPr>
          <p:txBody>
            <a:bodyPr lIns="0" tIns="0" rIns="0" bIns="0"/>
            <a:lstStyle/>
            <a:p>
              <a:pPr algn="just"/>
              <a:r>
                <a:rPr lang="en-US" altLang="zh-CN" sz="1400" b="1"/>
                <a:t>MaxSize - 1</a:t>
              </a:r>
              <a:endParaRPr lang="en-US" altLang="zh-CN" sz="1400" b="1">
                <a:ea typeface="楷体_GB2312" pitchFamily="49" charset="-122"/>
              </a:endParaRPr>
            </a:p>
          </p:txBody>
        </p:sp>
        <p:sp>
          <p:nvSpPr>
            <p:cNvPr id="115751" name="Text Box 19"/>
            <p:cNvSpPr txBox="1">
              <a:spLocks noChangeArrowheads="1"/>
            </p:cNvSpPr>
            <p:nvPr/>
          </p:nvSpPr>
          <p:spPr bwMode="auto">
            <a:xfrm>
              <a:off x="1926" y="2341"/>
              <a:ext cx="272" cy="220"/>
            </a:xfrm>
            <a:prstGeom prst="rect">
              <a:avLst/>
            </a:prstGeom>
            <a:noFill/>
            <a:ln w="38100">
              <a:noFill/>
              <a:miter lim="800000"/>
              <a:headEnd/>
              <a:tailEnd/>
            </a:ln>
          </p:spPr>
          <p:txBody>
            <a:bodyPr lIns="0" tIns="0" rIns="0" bIns="0"/>
            <a:lstStyle/>
            <a:p>
              <a:pPr algn="just"/>
              <a:r>
                <a:rPr lang="en-US" altLang="zh-CN" sz="1400" b="1"/>
                <a:t>0</a:t>
              </a:r>
              <a:endParaRPr lang="en-US" altLang="zh-CN" sz="1400" b="1">
                <a:ea typeface="楷体_GB2312" pitchFamily="49" charset="-122"/>
              </a:endParaRPr>
            </a:p>
          </p:txBody>
        </p:sp>
      </p:grpSp>
      <p:sp>
        <p:nvSpPr>
          <p:cNvPr id="123" name="矩形 122"/>
          <p:cNvSpPr>
            <a:spLocks noChangeArrowheads="1"/>
          </p:cNvSpPr>
          <p:nvPr/>
        </p:nvSpPr>
        <p:spPr bwMode="auto">
          <a:xfrm>
            <a:off x="5292725" y="4084638"/>
            <a:ext cx="3024188" cy="306387"/>
          </a:xfrm>
          <a:prstGeom prst="rect">
            <a:avLst/>
          </a:prstGeom>
          <a:noFill/>
          <a:ln w="9525">
            <a:noFill/>
            <a:miter lim="800000"/>
            <a:headEnd/>
            <a:tailEnd/>
          </a:ln>
        </p:spPr>
        <p:txBody>
          <a:bodyPr>
            <a:spAutoFit/>
          </a:bodyPr>
          <a:lstStyle/>
          <a:p>
            <a:r>
              <a:rPr lang="zh-CN" altLang="en-US" sz="1400" b="1">
                <a:latin typeface="楷体_GB2312" pitchFamily="49" charset="-122"/>
                <a:ea typeface="楷体_GB2312" pitchFamily="49" charset="-122"/>
              </a:rPr>
              <a:t>队列空：</a:t>
            </a:r>
            <a:r>
              <a:rPr lang="en-US" altLang="zh-CN" sz="1400" b="1">
                <a:latin typeface="楷体_GB2312" pitchFamily="49" charset="-122"/>
                <a:ea typeface="楷体_GB2312" pitchFamily="49" charset="-122"/>
              </a:rPr>
              <a:t>front == rear</a:t>
            </a:r>
            <a:endParaRPr lang="zh-CN" altLang="en-US" sz="1400" b="1">
              <a:latin typeface="楷体_GB2312" pitchFamily="49" charset="-122"/>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11571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571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blinds(horizontal)">
                                      <p:cBhvr>
                                        <p:cTn id="10" dur="500"/>
                                        <p:tgtEl>
                                          <p:spTgt spid="92"/>
                                        </p:tgtEl>
                                      </p:cBhvr>
                                    </p:animEffect>
                                  </p:childTnLst>
                                </p:cTn>
                              </p:par>
                              <p:par>
                                <p:cTn id="11" presetID="3" presetClass="entr" presetSubtype="10" fill="hold"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blinds(horizontal)">
                                      <p:cBhvr>
                                        <p:cTn id="13" dur="500"/>
                                        <p:tgtEl>
                                          <p:spTgt spid="93"/>
                                        </p:tgtEl>
                                      </p:cBhvr>
                                    </p:animEffect>
                                  </p:childTnLst>
                                </p:cTn>
                              </p:par>
                              <p:par>
                                <p:cTn id="14" presetID="3"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blinds(horizontal)">
                                      <p:cBhvr>
                                        <p:cTn id="16" dur="500"/>
                                        <p:tgtEl>
                                          <p:spTgt spid="94"/>
                                        </p:tgtEl>
                                      </p:cBhvr>
                                    </p:animEffect>
                                  </p:childTnLst>
                                </p:cTn>
                              </p:par>
                              <p:par>
                                <p:cTn id="17" presetID="3" presetClass="entr" presetSubtype="1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blinds(horizontal)">
                                      <p:cBhvr>
                                        <p:cTn id="19" dur="500"/>
                                        <p:tgtEl>
                                          <p:spTgt spid="95"/>
                                        </p:tgtEl>
                                      </p:cBhvr>
                                    </p:animEffect>
                                  </p:childTnLst>
                                </p:cTn>
                              </p:par>
                              <p:par>
                                <p:cTn id="20" presetID="3" presetClass="entr" presetSubtype="10"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blinds(horizontal)">
                                      <p:cBhvr>
                                        <p:cTn id="22" dur="500"/>
                                        <p:tgtEl>
                                          <p:spTgt spid="96"/>
                                        </p:tgtEl>
                                      </p:cBhvr>
                                    </p:animEffect>
                                  </p:childTnLst>
                                </p:cTn>
                              </p:par>
                              <p:par>
                                <p:cTn id="23" presetID="3" presetClass="entr" presetSubtype="10" fill="hold" nodeType="with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blinds(horizontal)">
                                      <p:cBhvr>
                                        <p:cTn id="25" dur="500"/>
                                        <p:tgtEl>
                                          <p:spTgt spid="97"/>
                                        </p:tgtEl>
                                      </p:cBhvr>
                                    </p:animEffect>
                                  </p:childTnLst>
                                </p:cTn>
                              </p:par>
                              <p:par>
                                <p:cTn id="26" presetID="3" presetClass="entr" presetSubtype="1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linds(horizontal)">
                                      <p:cBhvr>
                                        <p:cTn id="28" dur="500"/>
                                        <p:tgtEl>
                                          <p:spTgt spid="98"/>
                                        </p:tgtEl>
                                      </p:cBhvr>
                                    </p:animEffect>
                                  </p:childTnLst>
                                </p:cTn>
                              </p:par>
                              <p:par>
                                <p:cTn id="29" presetID="3" presetClass="entr" presetSubtype="10" fill="hold"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blinds(horizontal)">
                                      <p:cBhvr>
                                        <p:cTn id="31" dur="500"/>
                                        <p:tgtEl>
                                          <p:spTgt spid="99"/>
                                        </p:tgtEl>
                                      </p:cBhvr>
                                    </p:animEffect>
                                  </p:childTnLst>
                                </p:cTn>
                              </p:par>
                              <p:par>
                                <p:cTn id="32" presetID="3" presetClass="entr" presetSubtype="10" fill="hold"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blinds(horizontal)">
                                      <p:cBhvr>
                                        <p:cTn id="34" dur="500"/>
                                        <p:tgtEl>
                                          <p:spTgt spid="100"/>
                                        </p:tgtEl>
                                      </p:cBhvr>
                                    </p:animEffect>
                                  </p:childTnLst>
                                </p:cTn>
                              </p:par>
                              <p:par>
                                <p:cTn id="35" presetID="3" presetClass="entr" presetSubtype="10" fill="hold"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blinds(horizontal)">
                                      <p:cBhvr>
                                        <p:cTn id="37" dur="500"/>
                                        <p:tgtEl>
                                          <p:spTgt spid="101"/>
                                        </p:tgtEl>
                                      </p:cBhvr>
                                    </p:animEffect>
                                  </p:childTnLst>
                                </p:cTn>
                              </p:par>
                              <p:par>
                                <p:cTn id="38" presetID="3" presetClass="entr" presetSubtype="10" fill="hold" nodeType="with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blinds(horizontal)">
                                      <p:cBhvr>
                                        <p:cTn id="40" dur="500"/>
                                        <p:tgtEl>
                                          <p:spTgt spid="102"/>
                                        </p:tgtEl>
                                      </p:cBhvr>
                                    </p:animEffect>
                                  </p:childTnLst>
                                </p:cTn>
                              </p:par>
                              <p:par>
                                <p:cTn id="41" presetID="3" presetClass="entr" presetSubtype="10"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blinds(horizontal)">
                                      <p:cBhvr>
                                        <p:cTn id="43" dur="500"/>
                                        <p:tgtEl>
                                          <p:spTgt spid="103"/>
                                        </p:tgtEl>
                                      </p:cBhvr>
                                    </p:animEffect>
                                  </p:childTnLst>
                                </p:cTn>
                              </p:par>
                              <p:par>
                                <p:cTn id="44" presetID="3" presetClass="entr" presetSubtype="10" fill="hold" nodeType="with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blinds(horizontal)">
                                      <p:cBhvr>
                                        <p:cTn id="46" dur="500"/>
                                        <p:tgtEl>
                                          <p:spTgt spid="104"/>
                                        </p:tgtEl>
                                      </p:cBhvr>
                                    </p:animEffect>
                                  </p:childTnLst>
                                </p:cTn>
                              </p:par>
                              <p:par>
                                <p:cTn id="47" presetID="3" presetClass="entr" presetSubtype="10" fill="hold" nodeType="with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blinds(horizontal)">
                                      <p:cBhvr>
                                        <p:cTn id="49" dur="500"/>
                                        <p:tgtEl>
                                          <p:spTgt spid="105"/>
                                        </p:tgtEl>
                                      </p:cBhvr>
                                    </p:animEffect>
                                  </p:childTnLst>
                                </p:cTn>
                              </p:par>
                              <p:par>
                                <p:cTn id="50" presetID="3" presetClass="entr" presetSubtype="10" fill="hold" nodeType="with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blinds(horizontal)">
                                      <p:cBhvr>
                                        <p:cTn id="52" dur="500"/>
                                        <p:tgtEl>
                                          <p:spTgt spid="10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blinds(horizontal)">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3"/>
                                        </p:tgtEl>
                                        <p:attrNameLst>
                                          <p:attrName>style.visibility</p:attrName>
                                        </p:attrNameLst>
                                      </p:cBhvr>
                                      <p:to>
                                        <p:strVal val="visible"/>
                                      </p:to>
                                    </p:set>
                                    <p:animEffect transition="in" filter="blinds(horizontal)">
                                      <p:cBhvr>
                                        <p:cTn id="6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92" grpId="0" animBg="1"/>
      <p:bldP spid="123"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矩形 34"/>
          <p:cNvSpPr>
            <a:spLocks noChangeArrowheads="1"/>
          </p:cNvSpPr>
          <p:nvPr/>
        </p:nvSpPr>
        <p:spPr bwMode="auto">
          <a:xfrm>
            <a:off x="683568"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循环队列类的设计</a:t>
            </a:r>
            <a:endParaRPr lang="zh-CN" altLang="en-US" dirty="0">
              <a:latin typeface="微软雅黑" pitchFamily="34" charset="-122"/>
              <a:ea typeface="微软雅黑" pitchFamily="34" charset="-122"/>
            </a:endParaRPr>
          </a:p>
        </p:txBody>
      </p:sp>
      <p:sp>
        <p:nvSpPr>
          <p:cNvPr id="116741" name="矩形 36"/>
          <p:cNvSpPr>
            <a:spLocks noChangeArrowheads="1"/>
          </p:cNvSpPr>
          <p:nvPr/>
        </p:nvSpPr>
        <p:spPr bwMode="auto">
          <a:xfrm>
            <a:off x="611188" y="987425"/>
            <a:ext cx="3600450" cy="3897313"/>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循环队列类由队列的抽象类派生</a:t>
            </a:r>
            <a:endParaRPr lang="en-US" altLang="zh-CN" sz="1800" b="1">
              <a:latin typeface="楷体_GB2312" pitchFamily="49" charset="-122"/>
              <a:ea typeface="楷体_GB2312" pitchFamily="49" charset="-122"/>
            </a:endParaRPr>
          </a:p>
          <a:p>
            <a:pPr>
              <a:lnSpc>
                <a:spcPct val="120000"/>
              </a:lnSpc>
            </a:pPr>
            <a:endParaRPr lang="zh-CN" altLang="en-US" sz="1800" b="1">
              <a:latin typeface="楷体_GB2312" pitchFamily="49" charset="-122"/>
              <a:ea typeface="楷体_GB2312" pitchFamily="49" charset="-122"/>
            </a:endParaRPr>
          </a:p>
          <a:p>
            <a:pPr>
              <a:lnSpc>
                <a:spcPct val="120000"/>
              </a:lnSpc>
            </a:pPr>
            <a:r>
              <a:rPr lang="zh-CN" altLang="en-US" sz="1800" b="1">
                <a:latin typeface="楷体_GB2312" pitchFamily="49" charset="-122"/>
                <a:ea typeface="楷体_GB2312" pitchFamily="49" charset="-122"/>
              </a:rPr>
              <a:t>循环队列存储</a:t>
            </a:r>
            <a:endParaRPr lang="en-US" altLang="zh-CN" sz="1800" b="1">
              <a:latin typeface="楷体_GB2312" pitchFamily="49" charset="-122"/>
              <a:ea typeface="楷体_GB2312" pitchFamily="49" charset="-122"/>
            </a:endParaRPr>
          </a:p>
          <a:p>
            <a:pPr>
              <a:lnSpc>
                <a:spcPct val="120000"/>
              </a:lnSpc>
            </a:pPr>
            <a:r>
              <a:rPr lang="en-US" altLang="zh-CN" sz="1400">
                <a:latin typeface="楷体_GB2312" pitchFamily="49" charset="-122"/>
                <a:ea typeface="楷体_GB2312" pitchFamily="49" charset="-122"/>
              </a:rPr>
              <a:t>elem</a:t>
            </a:r>
            <a:r>
              <a:rPr lang="zh-CN" altLang="en-US" sz="1400">
                <a:latin typeface="楷体_GB2312" pitchFamily="49" charset="-122"/>
                <a:ea typeface="楷体_GB2312" pitchFamily="49" charset="-122"/>
              </a:rPr>
              <a:t>为存储队列元素的数组名</a:t>
            </a:r>
            <a:endParaRPr lang="en-US" altLang="zh-CN" sz="1400">
              <a:latin typeface="楷体_GB2312" pitchFamily="49" charset="-122"/>
              <a:ea typeface="楷体_GB2312" pitchFamily="49" charset="-122"/>
            </a:endParaRPr>
          </a:p>
          <a:p>
            <a:pPr>
              <a:lnSpc>
                <a:spcPct val="120000"/>
              </a:lnSpc>
            </a:pPr>
            <a:r>
              <a:rPr lang="en-US" altLang="zh-CN" sz="1400">
                <a:latin typeface="楷体_GB2312" pitchFamily="49" charset="-122"/>
                <a:ea typeface="楷体_GB2312" pitchFamily="49" charset="-122"/>
              </a:rPr>
              <a:t>maxSize</a:t>
            </a:r>
            <a:r>
              <a:rPr lang="zh-CN" altLang="en-US" sz="1400">
                <a:latin typeface="楷体_GB2312" pitchFamily="49" charset="-122"/>
                <a:ea typeface="楷体_GB2312" pitchFamily="49" charset="-122"/>
              </a:rPr>
              <a:t>为数组的规模</a:t>
            </a:r>
            <a:endParaRPr lang="en-US" altLang="zh-CN" sz="1400">
              <a:latin typeface="楷体_GB2312" pitchFamily="49" charset="-122"/>
              <a:ea typeface="楷体_GB2312" pitchFamily="49" charset="-122"/>
            </a:endParaRPr>
          </a:p>
          <a:p>
            <a:pPr>
              <a:lnSpc>
                <a:spcPct val="120000"/>
              </a:lnSpc>
            </a:pPr>
            <a:r>
              <a:rPr lang="en-US" altLang="zh-CN" sz="1400">
                <a:latin typeface="楷体_GB2312" pitchFamily="49" charset="-122"/>
                <a:ea typeface="楷体_GB2312" pitchFamily="49" charset="-122"/>
              </a:rPr>
              <a:t>front</a:t>
            </a:r>
            <a:r>
              <a:rPr lang="zh-CN" altLang="en-US" sz="1400">
                <a:latin typeface="楷体_GB2312" pitchFamily="49" charset="-122"/>
                <a:ea typeface="楷体_GB2312" pitchFamily="49" charset="-122"/>
              </a:rPr>
              <a:t>和</a:t>
            </a:r>
            <a:r>
              <a:rPr lang="en-US" altLang="zh-CN" sz="1400">
                <a:latin typeface="楷体_GB2312" pitchFamily="49" charset="-122"/>
                <a:ea typeface="楷体_GB2312" pitchFamily="49" charset="-122"/>
              </a:rPr>
              <a:t>rear</a:t>
            </a:r>
            <a:r>
              <a:rPr lang="zh-CN" altLang="en-US" sz="1400">
                <a:latin typeface="楷体_GB2312" pitchFamily="49" charset="-122"/>
                <a:ea typeface="楷体_GB2312" pitchFamily="49" charset="-122"/>
              </a:rPr>
              <a:t>为队头和队尾标记。</a:t>
            </a:r>
            <a:endParaRPr lang="en-US" altLang="zh-CN" sz="1400">
              <a:latin typeface="楷体_GB2312" pitchFamily="49" charset="-122"/>
              <a:ea typeface="楷体_GB2312" pitchFamily="49" charset="-122"/>
            </a:endParaRPr>
          </a:p>
          <a:p>
            <a:pPr>
              <a:lnSpc>
                <a:spcPct val="120000"/>
              </a:lnSpc>
            </a:pPr>
            <a:endParaRPr lang="zh-CN" altLang="en-US" sz="1400">
              <a:latin typeface="楷体_GB2312" pitchFamily="49" charset="-122"/>
              <a:ea typeface="楷体_GB2312" pitchFamily="49" charset="-122"/>
            </a:endParaRPr>
          </a:p>
          <a:p>
            <a:pPr>
              <a:lnSpc>
                <a:spcPct val="120000"/>
              </a:lnSpc>
            </a:pPr>
            <a:r>
              <a:rPr lang="zh-CN" altLang="en-US" sz="1800" b="1">
                <a:latin typeface="楷体_GB2312" pitchFamily="49" charset="-122"/>
                <a:ea typeface="楷体_GB2312" pitchFamily="49" charset="-122"/>
              </a:rPr>
              <a:t>公有成员函数</a:t>
            </a:r>
            <a:endParaRPr lang="en-US" altLang="zh-CN" sz="1800" b="1">
              <a:latin typeface="楷体_GB2312" pitchFamily="49" charset="-122"/>
              <a:ea typeface="楷体_GB2312" pitchFamily="49" charset="-122"/>
            </a:endParaRPr>
          </a:p>
          <a:p>
            <a:pPr>
              <a:lnSpc>
                <a:spcPct val="120000"/>
              </a:lnSpc>
            </a:pPr>
            <a:r>
              <a:rPr lang="zh-CN" altLang="en-US" sz="1400">
                <a:latin typeface="楷体_GB2312" pitchFamily="49" charset="-122"/>
                <a:ea typeface="楷体_GB2312" pitchFamily="49" charset="-122"/>
              </a:rPr>
              <a:t>构造和析构</a:t>
            </a:r>
            <a:endParaRPr lang="en-US" altLang="zh-CN" sz="1400">
              <a:latin typeface="楷体_GB2312" pitchFamily="49" charset="-122"/>
              <a:ea typeface="楷体_GB2312" pitchFamily="49" charset="-122"/>
            </a:endParaRPr>
          </a:p>
          <a:p>
            <a:pPr>
              <a:lnSpc>
                <a:spcPct val="120000"/>
              </a:lnSpc>
            </a:pPr>
            <a:r>
              <a:rPr lang="zh-CN" altLang="en-US" sz="1400">
                <a:latin typeface="楷体_GB2312" pitchFamily="49" charset="-122"/>
                <a:ea typeface="楷体_GB2312" pitchFamily="49" charset="-122"/>
              </a:rPr>
              <a:t>抽象类的所有函数</a:t>
            </a:r>
          </a:p>
          <a:p>
            <a:pPr>
              <a:lnSpc>
                <a:spcPct val="120000"/>
              </a:lnSpc>
            </a:pPr>
            <a:endParaRPr lang="en-US" altLang="zh-CN" sz="1800" b="1">
              <a:latin typeface="楷体_GB2312" pitchFamily="49" charset="-122"/>
              <a:ea typeface="楷体_GB2312" pitchFamily="49" charset="-122"/>
            </a:endParaRPr>
          </a:p>
          <a:p>
            <a:pPr>
              <a:lnSpc>
                <a:spcPct val="120000"/>
              </a:lnSpc>
            </a:pPr>
            <a:r>
              <a:rPr lang="zh-CN" altLang="en-US" sz="1800" b="1">
                <a:latin typeface="楷体_GB2312" pitchFamily="49" charset="-122"/>
                <a:ea typeface="楷体_GB2312" pitchFamily="49" charset="-122"/>
              </a:rPr>
              <a:t>私有的成员函数</a:t>
            </a:r>
            <a:endParaRPr lang="en-US" altLang="zh-CN" sz="1800" b="1">
              <a:latin typeface="楷体_GB2312" pitchFamily="49" charset="-122"/>
              <a:ea typeface="楷体_GB2312" pitchFamily="49" charset="-122"/>
            </a:endParaRPr>
          </a:p>
          <a:p>
            <a:pPr>
              <a:lnSpc>
                <a:spcPct val="120000"/>
              </a:lnSpc>
            </a:pPr>
            <a:r>
              <a:rPr lang="en-US" altLang="zh-CN" sz="1400">
                <a:latin typeface="楷体_GB2312" pitchFamily="49" charset="-122"/>
                <a:ea typeface="楷体_GB2312" pitchFamily="49" charset="-122"/>
              </a:rPr>
              <a:t>doubleSpace</a:t>
            </a:r>
          </a:p>
        </p:txBody>
      </p:sp>
      <p:sp>
        <p:nvSpPr>
          <p:cNvPr id="74" name="矩形 73"/>
          <p:cNvSpPr/>
          <p:nvPr/>
        </p:nvSpPr>
        <p:spPr>
          <a:xfrm>
            <a:off x="4572000" y="627063"/>
            <a:ext cx="4140200" cy="4401205"/>
          </a:xfrm>
          <a:prstGeom prst="rect">
            <a:avLst/>
          </a:prstGeom>
        </p:spPr>
        <p:txBody>
          <a:bodyPr>
            <a:spAutoFit/>
          </a:bodyPr>
          <a:lstStyle/>
          <a:p>
            <a:pPr marL="609600" indent="-609600">
              <a:defRPr/>
            </a:pPr>
            <a:r>
              <a:rPr lang="en-US" altLang="zh-CN" sz="1400" dirty="0"/>
              <a:t>template &lt;class </a:t>
            </a:r>
            <a:r>
              <a:rPr lang="en-US" altLang="zh-CN" sz="1400" dirty="0" err="1"/>
              <a:t>elemType</a:t>
            </a:r>
            <a:r>
              <a:rPr lang="en-US" altLang="zh-CN" sz="1400" dirty="0"/>
              <a:t>&gt;</a:t>
            </a:r>
          </a:p>
          <a:p>
            <a:pPr marL="609600" indent="-609600">
              <a:defRPr/>
            </a:pPr>
            <a:r>
              <a:rPr lang="en-US" altLang="zh-CN" sz="1400" dirty="0"/>
              <a:t>class </a:t>
            </a:r>
            <a:r>
              <a:rPr lang="en-US" altLang="zh-CN" sz="1400" dirty="0" err="1"/>
              <a:t>seqQueue</a:t>
            </a:r>
            <a:r>
              <a:rPr lang="en-US" altLang="zh-CN" sz="1400" dirty="0"/>
              <a:t>: public queue&lt;</a:t>
            </a:r>
            <a:r>
              <a:rPr lang="en-US" altLang="zh-CN" sz="1400" dirty="0" err="1"/>
              <a:t>elemType</a:t>
            </a:r>
            <a:r>
              <a:rPr lang="en-US" altLang="zh-CN" sz="1400" dirty="0"/>
              <a:t>&gt;</a:t>
            </a:r>
          </a:p>
          <a:p>
            <a:pPr marL="609600" indent="-609600">
              <a:defRPr/>
            </a:pPr>
            <a:r>
              <a:rPr lang="en-US" altLang="zh-CN" sz="1400" dirty="0"/>
              <a:t>{</a:t>
            </a:r>
          </a:p>
          <a:p>
            <a:pPr marL="609600" indent="-609600">
              <a:defRPr/>
            </a:pPr>
            <a:r>
              <a:rPr lang="en-US" altLang="zh-CN" sz="1400" dirty="0"/>
              <a:t>  private:</a:t>
            </a:r>
          </a:p>
          <a:p>
            <a:pPr marL="609600" indent="-609600">
              <a:defRPr/>
            </a:pPr>
            <a:r>
              <a:rPr lang="en-US" altLang="zh-CN" sz="1400" dirty="0"/>
              <a:t>       </a:t>
            </a:r>
            <a:r>
              <a:rPr lang="en-US" altLang="zh-CN" sz="1400" dirty="0" err="1"/>
              <a:t>elemType</a:t>
            </a:r>
            <a:r>
              <a:rPr lang="en-US" altLang="zh-CN" sz="1400" dirty="0"/>
              <a:t> *</a:t>
            </a:r>
            <a:r>
              <a:rPr lang="en-US" altLang="zh-CN" sz="1400" dirty="0" err="1"/>
              <a:t>elem</a:t>
            </a:r>
            <a:r>
              <a:rPr lang="en-US" altLang="zh-CN" sz="1400" dirty="0"/>
              <a:t>;</a:t>
            </a:r>
          </a:p>
          <a:p>
            <a:pPr marL="609600" indent="-609600">
              <a:defRPr/>
            </a:pPr>
            <a:r>
              <a:rPr lang="en-US" altLang="zh-CN" sz="1400" dirty="0"/>
              <a:t>       </a:t>
            </a:r>
            <a:r>
              <a:rPr lang="en-US" altLang="zh-CN" sz="1400" dirty="0" err="1"/>
              <a:t>int</a:t>
            </a:r>
            <a:r>
              <a:rPr lang="en-US" altLang="zh-CN" sz="1400" dirty="0"/>
              <a:t> </a:t>
            </a:r>
            <a:r>
              <a:rPr lang="en-US" altLang="zh-CN" sz="1400" dirty="0" err="1"/>
              <a:t>maxSize</a:t>
            </a:r>
            <a:r>
              <a:rPr lang="en-US" altLang="zh-CN" sz="1400" dirty="0"/>
              <a:t>;</a:t>
            </a:r>
          </a:p>
          <a:p>
            <a:pPr marL="609600" indent="-609600">
              <a:defRPr/>
            </a:pPr>
            <a:r>
              <a:rPr lang="en-US" altLang="zh-CN" sz="1400" dirty="0"/>
              <a:t>       </a:t>
            </a:r>
            <a:r>
              <a:rPr lang="en-US" altLang="zh-CN" sz="1400" dirty="0" err="1"/>
              <a:t>int</a:t>
            </a:r>
            <a:r>
              <a:rPr lang="en-US" altLang="zh-CN" sz="1400" dirty="0"/>
              <a:t> front, rear;</a:t>
            </a:r>
          </a:p>
          <a:p>
            <a:pPr marL="609600" indent="-609600">
              <a:defRPr/>
            </a:pPr>
            <a:r>
              <a:rPr lang="en-US" altLang="zh-CN" sz="1400" dirty="0"/>
              <a:t>       void </a:t>
            </a:r>
            <a:r>
              <a:rPr lang="en-US" altLang="zh-CN" sz="1400" dirty="0" err="1"/>
              <a:t>doubleSpace</a:t>
            </a:r>
            <a:r>
              <a:rPr lang="en-US" altLang="zh-CN" sz="1400" dirty="0"/>
              <a:t>();</a:t>
            </a:r>
          </a:p>
          <a:p>
            <a:pPr marL="609600" indent="-609600">
              <a:defRPr/>
            </a:pPr>
            <a:r>
              <a:rPr lang="en-US" altLang="zh-CN" sz="1400" dirty="0"/>
              <a:t>  public:</a:t>
            </a:r>
          </a:p>
          <a:p>
            <a:pPr>
              <a:defRPr/>
            </a:pPr>
            <a:r>
              <a:rPr lang="en-US" altLang="zh-CN" sz="1400" dirty="0"/>
              <a:t>      </a:t>
            </a:r>
            <a:r>
              <a:rPr lang="en-US" altLang="zh-CN" sz="1400" dirty="0" err="1"/>
              <a:t>seqQueue</a:t>
            </a:r>
            <a:r>
              <a:rPr lang="en-US" altLang="zh-CN" sz="1400" dirty="0"/>
              <a:t>(</a:t>
            </a:r>
            <a:r>
              <a:rPr lang="en-US" altLang="zh-CN" sz="1400" dirty="0" err="1"/>
              <a:t>int</a:t>
            </a:r>
            <a:r>
              <a:rPr lang="en-US" altLang="zh-CN" sz="1400" dirty="0"/>
              <a:t> size = 10)</a:t>
            </a:r>
            <a:r>
              <a:rPr lang="zh-CN" altLang="en-US" sz="1400" dirty="0"/>
              <a:t>；</a:t>
            </a:r>
            <a:endParaRPr lang="en-US" altLang="zh-CN" sz="1400" dirty="0"/>
          </a:p>
          <a:p>
            <a:pPr>
              <a:defRPr/>
            </a:pPr>
            <a:r>
              <a:rPr lang="en-US" altLang="zh-CN" sz="1400" dirty="0"/>
              <a:t>      ~</a:t>
            </a:r>
            <a:r>
              <a:rPr lang="en-US" altLang="zh-CN" sz="1400" dirty="0" err="1"/>
              <a:t>seqQueue</a:t>
            </a:r>
            <a:r>
              <a:rPr lang="en-US" altLang="zh-CN" sz="1400" dirty="0"/>
              <a:t>() {delete [] </a:t>
            </a:r>
            <a:r>
              <a:rPr lang="en-US" altLang="zh-CN" sz="1400" dirty="0" err="1"/>
              <a:t>elem</a:t>
            </a:r>
            <a:r>
              <a:rPr lang="en-US" altLang="zh-CN" sz="1400" dirty="0"/>
              <a:t> ;  }</a:t>
            </a:r>
          </a:p>
          <a:p>
            <a:pPr>
              <a:defRPr/>
            </a:pPr>
            <a:r>
              <a:rPr lang="en-US" altLang="zh-CN" sz="1400" dirty="0"/>
              <a:t>      </a:t>
            </a:r>
            <a:r>
              <a:rPr lang="en-US" altLang="zh-CN" sz="1400" dirty="0" err="1"/>
              <a:t>bool</a:t>
            </a:r>
            <a:r>
              <a:rPr lang="en-US" altLang="zh-CN" sz="1400" dirty="0"/>
              <a:t> </a:t>
            </a:r>
            <a:r>
              <a:rPr lang="en-US" altLang="zh-CN" sz="1400" dirty="0" err="1"/>
              <a:t>isEmpty</a:t>
            </a:r>
            <a:r>
              <a:rPr lang="en-US" altLang="zh-CN" sz="1400" dirty="0"/>
              <a:t>() { return front == rear </a:t>
            </a:r>
            <a:r>
              <a:rPr lang="zh-CN" altLang="en-US" sz="1400" dirty="0"/>
              <a:t>；</a:t>
            </a:r>
            <a:r>
              <a:rPr lang="en-US" altLang="zh-CN" sz="1400" dirty="0"/>
              <a:t>}</a:t>
            </a:r>
          </a:p>
          <a:p>
            <a:pPr>
              <a:defRPr/>
            </a:pPr>
            <a:r>
              <a:rPr lang="en-US" altLang="zh-CN" sz="1400" dirty="0"/>
              <a:t>      void </a:t>
            </a:r>
            <a:r>
              <a:rPr lang="en-US" altLang="zh-CN" sz="1400" dirty="0" err="1"/>
              <a:t>enQueue</a:t>
            </a:r>
            <a:r>
              <a:rPr lang="en-US" altLang="zh-CN" sz="1400" dirty="0"/>
              <a:t>(const </a:t>
            </a:r>
            <a:r>
              <a:rPr lang="en-US" altLang="zh-CN" sz="1400" dirty="0" err="1"/>
              <a:t>elemType</a:t>
            </a:r>
            <a:r>
              <a:rPr lang="en-US" altLang="zh-CN" sz="1400" dirty="0"/>
              <a:t> &amp;x) ;</a:t>
            </a:r>
          </a:p>
          <a:p>
            <a:pPr>
              <a:defRPr/>
            </a:pPr>
            <a:r>
              <a:rPr lang="en-US" altLang="zh-CN" sz="1400" dirty="0"/>
              <a:t>      </a:t>
            </a:r>
            <a:r>
              <a:rPr lang="en-US" altLang="zh-CN" sz="1400" dirty="0" err="1"/>
              <a:t>elemType</a:t>
            </a:r>
            <a:r>
              <a:rPr lang="en-US" altLang="zh-CN" sz="1400" dirty="0"/>
              <a:t> </a:t>
            </a:r>
            <a:r>
              <a:rPr lang="en-US" altLang="zh-CN" sz="1400" dirty="0" err="1"/>
              <a:t>deQueue</a:t>
            </a:r>
            <a:r>
              <a:rPr lang="en-US" altLang="zh-CN" sz="1400" dirty="0"/>
              <a:t>();   </a:t>
            </a:r>
          </a:p>
          <a:p>
            <a:pPr>
              <a:defRPr/>
            </a:pPr>
            <a:r>
              <a:rPr lang="en-US" altLang="zh-CN" sz="1400" dirty="0"/>
              <a:t>      </a:t>
            </a:r>
            <a:r>
              <a:rPr lang="en-US" altLang="zh-CN" sz="1400" dirty="0" err="1"/>
              <a:t>elemType</a:t>
            </a:r>
            <a:r>
              <a:rPr lang="en-US" altLang="zh-CN" sz="1400" dirty="0"/>
              <a:t> </a:t>
            </a:r>
            <a:r>
              <a:rPr lang="en-US" altLang="zh-CN" sz="1400" dirty="0" err="1"/>
              <a:t>getHead</a:t>
            </a:r>
            <a:r>
              <a:rPr lang="en-US" altLang="zh-CN" sz="1400" dirty="0"/>
              <a:t>()</a:t>
            </a:r>
          </a:p>
          <a:p>
            <a:pPr>
              <a:defRPr/>
            </a:pPr>
            <a:r>
              <a:rPr lang="en-US" altLang="zh-CN" sz="1400" dirty="0">
                <a:latin typeface="+mj-lt"/>
              </a:rPr>
              <a:t>      {</a:t>
            </a:r>
          </a:p>
          <a:p>
            <a:pPr>
              <a:defRPr/>
            </a:pPr>
            <a:r>
              <a:rPr lang="en-US" altLang="zh-CN" sz="1400" dirty="0">
                <a:latin typeface="+mj-lt"/>
                <a:ea typeface="楷体_GB2312" pitchFamily="49" charset="-122"/>
                <a:cs typeface="Times New Roman" pitchFamily="18" charset="0"/>
              </a:rPr>
              <a:t>            return </a:t>
            </a:r>
            <a:r>
              <a:rPr lang="en-US" altLang="zh-CN" sz="1400" dirty="0" err="1">
                <a:latin typeface="+mj-lt"/>
                <a:ea typeface="楷体_GB2312" pitchFamily="49" charset="-122"/>
                <a:cs typeface="Times New Roman" pitchFamily="18" charset="0"/>
              </a:rPr>
              <a:t>elem</a:t>
            </a:r>
            <a:r>
              <a:rPr lang="en-US" altLang="zh-CN" sz="1400" dirty="0">
                <a:latin typeface="+mj-lt"/>
                <a:ea typeface="楷体_GB2312" pitchFamily="49" charset="-122"/>
                <a:cs typeface="Times New Roman" pitchFamily="18" charset="0"/>
              </a:rPr>
              <a:t>[(front + 1) % </a:t>
            </a:r>
            <a:r>
              <a:rPr lang="en-US" altLang="zh-CN" sz="1400" dirty="0" err="1">
                <a:latin typeface="+mj-lt"/>
                <a:ea typeface="楷体_GB2312" pitchFamily="49" charset="-122"/>
                <a:cs typeface="Times New Roman" pitchFamily="18" charset="0"/>
              </a:rPr>
              <a:t>maxSize</a:t>
            </a:r>
            <a:r>
              <a:rPr lang="en-US" altLang="zh-CN" sz="1400" dirty="0">
                <a:latin typeface="+mj-lt"/>
                <a:ea typeface="楷体_GB2312" pitchFamily="49" charset="-122"/>
                <a:cs typeface="Times New Roman" pitchFamily="18" charset="0"/>
              </a:rPr>
              <a:t>];</a:t>
            </a:r>
          </a:p>
          <a:p>
            <a:pPr>
              <a:defRPr/>
            </a:pPr>
            <a:r>
              <a:rPr lang="en-US" altLang="zh-CN" sz="1400" b="1" dirty="0">
                <a:latin typeface="+mj-lt"/>
                <a:ea typeface="楷体_GB2312" pitchFamily="49" charset="-122"/>
                <a:cs typeface="Times New Roman" pitchFamily="18" charset="0"/>
              </a:rPr>
              <a:t>      }</a:t>
            </a:r>
            <a:endParaRPr lang="en-US" altLang="zh-CN" sz="1400" dirty="0">
              <a:latin typeface="+mj-lt"/>
            </a:endParaRPr>
          </a:p>
          <a:p>
            <a:pPr>
              <a:defRPr/>
            </a:pPr>
            <a:r>
              <a:rPr lang="en-US" altLang="zh-CN" sz="1400" dirty="0"/>
              <a:t>}; </a:t>
            </a:r>
          </a:p>
          <a:p>
            <a:pPr marL="609600" indent="-609600">
              <a:defRPr/>
            </a:pPr>
            <a:endParaRPr lang="en-US" altLang="zh-CN" sz="1400" dirty="0"/>
          </a:p>
        </p:txBody>
      </p:sp>
      <mc:AlternateContent xmlns:mc="http://schemas.openxmlformats.org/markup-compatibility/2006" xmlns:p14="http://schemas.microsoft.com/office/powerpoint/2010/main">
        <mc:Choice Requires="p14">
          <p:contentPart p14:bwMode="auto" r:id="rId3">
            <p14:nvContentPartPr>
              <p14:cNvPr id="11673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673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linds(horizontal)">
                                      <p:cBhvr>
                                        <p:cTn id="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矩形 34"/>
          <p:cNvSpPr>
            <a:spLocks noChangeArrowheads="1"/>
          </p:cNvSpPr>
          <p:nvPr/>
        </p:nvSpPr>
        <p:spPr bwMode="auto">
          <a:xfrm>
            <a:off x="755576" y="339502"/>
            <a:ext cx="4343400"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doubleSpace</a:t>
            </a:r>
            <a:r>
              <a:rPr lang="zh-CN" altLang="en-US" b="1" dirty="0">
                <a:latin typeface="微软雅黑" pitchFamily="34" charset="-122"/>
                <a:ea typeface="微软雅黑" pitchFamily="34" charset="-122"/>
              </a:rPr>
              <a:t>函数的实现</a:t>
            </a:r>
            <a:endParaRPr lang="zh-CN" altLang="en-US" dirty="0">
              <a:latin typeface="微软雅黑" pitchFamily="34" charset="-122"/>
              <a:ea typeface="微软雅黑" pitchFamily="34" charset="-122"/>
            </a:endParaRPr>
          </a:p>
        </p:txBody>
      </p:sp>
      <p:sp>
        <p:nvSpPr>
          <p:cNvPr id="3077" name="文本框 29"/>
          <p:cNvSpPr txBox="1">
            <a:spLocks noChangeArrowheads="1"/>
          </p:cNvSpPr>
          <p:nvPr/>
        </p:nvSpPr>
        <p:spPr bwMode="auto">
          <a:xfrm>
            <a:off x="4572000" y="1203325"/>
            <a:ext cx="3816350" cy="2246313"/>
          </a:xfrm>
          <a:prstGeom prst="rect">
            <a:avLst/>
          </a:prstGeom>
          <a:noFill/>
          <a:ln w="9525">
            <a:noFill/>
            <a:miter lim="800000"/>
            <a:headEnd/>
            <a:tailEnd/>
          </a:ln>
        </p:spPr>
        <p:txBody>
          <a:bodyPr>
            <a:spAutoFit/>
          </a:bodyPr>
          <a:lstStyle/>
          <a:p>
            <a:pPr marL="609600" indent="-609600"/>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p>
          <a:p>
            <a:pPr marL="609600" indent="-609600"/>
            <a:r>
              <a:rPr lang="en-US" altLang="zh-CN" sz="1400" b="1" dirty="0">
                <a:ea typeface="楷体_GB2312" pitchFamily="49" charset="-122"/>
              </a:rPr>
              <a:t>void </a:t>
            </a:r>
            <a:r>
              <a:rPr lang="en-US" altLang="zh-CN" sz="1400" b="1" dirty="0" err="1">
                <a:ea typeface="楷体_GB2312" pitchFamily="49" charset="-122"/>
              </a:rPr>
              <a:t>seqList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a:t>
            </a:r>
            <a:r>
              <a:rPr lang="en-US" altLang="zh-CN" sz="1400" b="1" dirty="0" err="1">
                <a:ea typeface="楷体_GB2312" pitchFamily="49" charset="-122"/>
              </a:rPr>
              <a:t>doubleSpace</a:t>
            </a:r>
            <a:r>
              <a:rPr lang="en-US" altLang="zh-CN" sz="1400" b="1" dirty="0">
                <a:ea typeface="楷体_GB2312" pitchFamily="49" charset="-122"/>
              </a:rPr>
              <a:t>()</a:t>
            </a:r>
          </a:p>
          <a:p>
            <a:pPr marL="609600" indent="-609600"/>
            <a:r>
              <a:rPr lang="en-US" altLang="zh-CN" sz="1400" b="1" dirty="0">
                <a:ea typeface="楷体_GB2312" pitchFamily="49" charset="-122"/>
              </a:rPr>
              <a:t>{ </a:t>
            </a:r>
          </a:p>
          <a:p>
            <a:pPr marL="609600" indent="-609600"/>
            <a:r>
              <a:rPr lang="en-US" altLang="zh-CN" sz="1400" b="1" dirty="0">
                <a:ea typeface="楷体_GB2312" pitchFamily="49" charset="-122"/>
              </a:rPr>
              <a:t>      </a:t>
            </a:r>
            <a:r>
              <a:rPr lang="en-US" altLang="zh-CN" sz="1400" b="1" dirty="0" err="1">
                <a:ea typeface="楷体_GB2312" pitchFamily="49" charset="-122"/>
              </a:rPr>
              <a:t>elemType</a:t>
            </a:r>
            <a:r>
              <a:rPr lang="en-US" altLang="zh-CN" sz="1400" b="1" dirty="0">
                <a:ea typeface="楷体_GB2312" pitchFamily="49" charset="-122"/>
              </a:rPr>
              <a:t> *</a:t>
            </a:r>
            <a:r>
              <a:rPr lang="en-US" altLang="zh-CN" sz="1400" b="1" dirty="0" err="1">
                <a:ea typeface="楷体_GB2312" pitchFamily="49" charset="-122"/>
              </a:rPr>
              <a:t>tmp</a:t>
            </a:r>
            <a:r>
              <a:rPr lang="en-US" altLang="zh-CN" sz="1400" b="1" dirty="0">
                <a:ea typeface="楷体_GB2312" pitchFamily="49" charset="-122"/>
              </a:rPr>
              <a:t> = data;</a:t>
            </a:r>
          </a:p>
          <a:p>
            <a:pPr marL="609600" indent="-609600"/>
            <a:r>
              <a:rPr lang="en-US" altLang="zh-CN" sz="1400" b="1" dirty="0">
                <a:ea typeface="楷体_GB2312" pitchFamily="49" charset="-122"/>
              </a:rPr>
              <a:t>      </a:t>
            </a:r>
            <a:r>
              <a:rPr lang="en-US" altLang="zh-CN" sz="1400" b="1" dirty="0" err="1">
                <a:ea typeface="楷体_GB2312" pitchFamily="49" charset="-122"/>
              </a:rPr>
              <a:t>maxSize</a:t>
            </a:r>
            <a:r>
              <a:rPr lang="en-US" altLang="zh-CN" sz="1400" b="1" dirty="0">
                <a:ea typeface="楷体_GB2312" pitchFamily="49" charset="-122"/>
              </a:rPr>
              <a:t> *= 2;</a:t>
            </a:r>
          </a:p>
          <a:p>
            <a:pPr marL="609600" indent="-609600"/>
            <a:r>
              <a:rPr lang="en-US" altLang="zh-CN" sz="1400" b="1" dirty="0">
                <a:ea typeface="楷体_GB2312" pitchFamily="49" charset="-122"/>
              </a:rPr>
              <a:t>      data = new </a:t>
            </a:r>
            <a:r>
              <a:rPr lang="en-US" altLang="zh-CN" sz="1400" b="1" dirty="0" err="1">
                <a:ea typeface="楷体_GB2312" pitchFamily="49" charset="-122"/>
              </a:rPr>
              <a:t>elemType</a:t>
            </a:r>
            <a:r>
              <a:rPr lang="en-US" altLang="zh-CN" sz="1400" b="1" dirty="0">
                <a:ea typeface="楷体_GB2312" pitchFamily="49" charset="-122"/>
              </a:rPr>
              <a:t>[</a:t>
            </a:r>
            <a:r>
              <a:rPr lang="en-US" altLang="zh-CN" sz="1400" b="1" dirty="0" err="1">
                <a:ea typeface="楷体_GB2312" pitchFamily="49" charset="-122"/>
              </a:rPr>
              <a:t>maxSize</a:t>
            </a:r>
            <a:r>
              <a:rPr lang="en-US" altLang="zh-CN" sz="1400" b="1" dirty="0">
                <a:ea typeface="楷体_GB2312" pitchFamily="49" charset="-122"/>
              </a:rPr>
              <a:t>];</a:t>
            </a:r>
            <a:endParaRPr lang="nb-NO" altLang="zh-CN" sz="1400" b="1" dirty="0">
              <a:ea typeface="楷体_GB2312" pitchFamily="49" charset="-122"/>
            </a:endParaRPr>
          </a:p>
          <a:p>
            <a:pPr marL="609600" indent="-609600"/>
            <a:r>
              <a:rPr lang="nb-NO" altLang="zh-CN" sz="1400" b="1" dirty="0">
                <a:ea typeface="楷体_GB2312" pitchFamily="49" charset="-122"/>
              </a:rPr>
              <a:t>      for (int i = 0; i &lt; currentLength; ++i) </a:t>
            </a:r>
          </a:p>
          <a:p>
            <a:pPr marL="609600" indent="-609600"/>
            <a:r>
              <a:rPr lang="nb-NO" altLang="zh-CN" sz="1400" b="1" dirty="0">
                <a:ea typeface="楷体_GB2312" pitchFamily="49" charset="-122"/>
              </a:rPr>
              <a:t>            data[i] = tmp[i];</a:t>
            </a:r>
          </a:p>
          <a:p>
            <a:pPr marL="609600" indent="-609600"/>
            <a:r>
              <a:rPr lang="nb-NO" altLang="zh-CN" sz="1400" b="1" dirty="0">
                <a:ea typeface="楷体_GB2312" pitchFamily="49" charset="-122"/>
              </a:rPr>
              <a:t>      </a:t>
            </a:r>
            <a:r>
              <a:rPr lang="en-US" altLang="zh-CN" sz="1400" b="1" dirty="0">
                <a:ea typeface="楷体_GB2312" pitchFamily="49" charset="-122"/>
              </a:rPr>
              <a:t>delete [] </a:t>
            </a:r>
            <a:r>
              <a:rPr lang="en-US" altLang="zh-CN" sz="1400" b="1" dirty="0" err="1">
                <a:ea typeface="楷体_GB2312" pitchFamily="49" charset="-122"/>
              </a:rPr>
              <a:t>tmp</a:t>
            </a:r>
            <a:r>
              <a:rPr lang="en-US" altLang="zh-CN" sz="1400" b="1" dirty="0">
                <a:ea typeface="楷体_GB2312" pitchFamily="49" charset="-122"/>
              </a:rPr>
              <a:t>;</a:t>
            </a:r>
          </a:p>
          <a:p>
            <a:pPr marL="609600" indent="-609600"/>
            <a:r>
              <a:rPr lang="en-US" altLang="zh-CN" sz="1400" b="1" dirty="0">
                <a:ea typeface="楷体_GB2312" pitchFamily="49" charset="-122"/>
              </a:rPr>
              <a:t>} </a:t>
            </a:r>
          </a:p>
        </p:txBody>
      </p:sp>
      <p:sp>
        <p:nvSpPr>
          <p:cNvPr id="33" name="TextBox 32"/>
          <p:cNvSpPr txBox="1">
            <a:spLocks noChangeArrowheads="1"/>
          </p:cNvSpPr>
          <p:nvPr/>
        </p:nvSpPr>
        <p:spPr bwMode="auto">
          <a:xfrm>
            <a:off x="755650" y="1995488"/>
            <a:ext cx="3095625" cy="1127125"/>
          </a:xfrm>
          <a:prstGeom prst="rect">
            <a:avLst/>
          </a:prstGeom>
          <a:noFill/>
          <a:ln w="9525">
            <a:noFill/>
            <a:miter lim="800000"/>
            <a:headEnd/>
            <a:tailEnd/>
          </a:ln>
        </p:spPr>
        <p:txBody>
          <a:bodyPr>
            <a:spAutoFit/>
          </a:bodyPr>
          <a:lstStyle/>
          <a:p>
            <a:pPr>
              <a:lnSpc>
                <a:spcPct val="120000"/>
              </a:lnSpc>
            </a:pPr>
            <a:r>
              <a:rPr lang="zh-CN" altLang="en-US" sz="1400" b="1">
                <a:latin typeface="楷体_GB2312" pitchFamily="49" charset="-122"/>
                <a:ea typeface="楷体_GB2312" pitchFamily="49" charset="-122"/>
              </a:rPr>
              <a:t>重新申请一个更大规模的动态数组，将原有数组的内容拷贝到新数组中，释放原有数组空间，将新数组作为存储线性表的存储区。 </a:t>
            </a:r>
          </a:p>
        </p:txBody>
      </p:sp>
      <p:graphicFrame>
        <p:nvGraphicFramePr>
          <p:cNvPr id="18" name="Group 4"/>
          <p:cNvGraphicFramePr>
            <a:graphicFrameLocks noGrp="1"/>
          </p:cNvGraphicFramePr>
          <p:nvPr/>
        </p:nvGraphicFramePr>
        <p:xfrm>
          <a:off x="2844800" y="3311525"/>
          <a:ext cx="2665412" cy="432197"/>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1812">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4321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1" i="0" u="none" strike="noStrike" cap="none" normalizeH="0" baseline="0">
                          <a:ln>
                            <a:noFill/>
                          </a:ln>
                          <a:solidFill>
                            <a:schemeClr val="tx1"/>
                          </a:solidFill>
                          <a:effectLst/>
                          <a:latin typeface="Times New Roman" pitchFamily="18" charset="0"/>
                          <a:ea typeface="宋体" pitchFamily="2" charset="-122"/>
                        </a:rPr>
                        <a:t>a</a:t>
                      </a:r>
                      <a:r>
                        <a:rPr kumimoji="1" lang="en-US" altLang="zh-CN" sz="2100" b="1" i="0" u="none" strike="noStrike" cap="none" normalizeH="0" baseline="-2500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1" i="0" u="none" strike="noStrike" cap="none" normalizeH="0" baseline="0">
                          <a:ln>
                            <a:noFill/>
                          </a:ln>
                          <a:solidFill>
                            <a:schemeClr val="tx1"/>
                          </a:solidFill>
                          <a:effectLst/>
                          <a:latin typeface="Times New Roman" pitchFamily="18" charset="0"/>
                          <a:ea typeface="宋体" pitchFamily="2" charset="-122"/>
                        </a:rPr>
                        <a:t>a</a:t>
                      </a:r>
                      <a:r>
                        <a:rPr kumimoji="1" lang="en-US" altLang="zh-CN" sz="2100" b="1" i="0" u="none" strike="noStrike" cap="none" normalizeH="0" baseline="-2500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1"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1" i="0" u="none" strike="noStrike" cap="none" normalizeH="0" baseline="0">
                          <a:ln>
                            <a:noFill/>
                          </a:ln>
                          <a:solidFill>
                            <a:schemeClr val="tx1"/>
                          </a:solidFill>
                          <a:effectLst/>
                          <a:latin typeface="Times New Roman" pitchFamily="18" charset="0"/>
                          <a:ea typeface="宋体" pitchFamily="2" charset="-122"/>
                        </a:rPr>
                        <a:t>a</a:t>
                      </a:r>
                      <a:r>
                        <a:rPr kumimoji="1" lang="en-US" altLang="zh-CN" sz="2100" b="1" i="0" u="none" strike="noStrike" cap="none" normalizeH="0" baseline="-25000">
                          <a:ln>
                            <a:noFill/>
                          </a:ln>
                          <a:solidFill>
                            <a:schemeClr val="tx1"/>
                          </a:solidFill>
                          <a:effectLst/>
                          <a:latin typeface="Times New Roman" pitchFamily="18" charset="0"/>
                          <a:ea typeface="宋体" pitchFamily="2" charset="-122"/>
                        </a:rPr>
                        <a:t>n-1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1" i="0" u="none" strike="noStrike" cap="none" normalizeH="0" baseline="0" dirty="0">
                          <a:ln>
                            <a:noFill/>
                          </a:ln>
                          <a:solidFill>
                            <a:schemeClr val="tx1"/>
                          </a:solidFill>
                          <a:effectLst/>
                          <a:latin typeface="Times New Roman" pitchFamily="18" charset="0"/>
                          <a:ea typeface="宋体" pitchFamily="2" charset="-122"/>
                        </a:rPr>
                        <a:t>a</a:t>
                      </a:r>
                      <a:r>
                        <a:rPr kumimoji="1" lang="en-US" altLang="zh-CN" sz="2100" b="1" i="0" u="none" strike="noStrike" cap="none" normalizeH="0" baseline="-25000" dirty="0">
                          <a:ln>
                            <a:noFill/>
                          </a:ln>
                          <a:solidFill>
                            <a:schemeClr val="tx1"/>
                          </a:solidFill>
                          <a:effectLst/>
                          <a:latin typeface="Times New Roman" pitchFamily="18" charset="0"/>
                          <a:ea typeface="宋体" pitchFamily="2" charset="-122"/>
                        </a:rPr>
                        <a:t>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 name="Text Box 18"/>
          <p:cNvSpPr txBox="1">
            <a:spLocks noChangeArrowheads="1"/>
          </p:cNvSpPr>
          <p:nvPr/>
        </p:nvSpPr>
        <p:spPr bwMode="auto">
          <a:xfrm>
            <a:off x="1476375" y="3148013"/>
            <a:ext cx="1019175" cy="369887"/>
          </a:xfrm>
          <a:prstGeom prst="rect">
            <a:avLst/>
          </a:prstGeom>
          <a:noFill/>
          <a:ln w="9525">
            <a:noFill/>
            <a:miter lim="800000"/>
            <a:headEnd/>
            <a:tailEnd/>
          </a:ln>
        </p:spPr>
        <p:txBody>
          <a:bodyPr>
            <a:spAutoFit/>
          </a:bodyPr>
          <a:lstStyle/>
          <a:p>
            <a:pPr>
              <a:spcBef>
                <a:spcPct val="50000"/>
              </a:spcBef>
            </a:pPr>
            <a:r>
              <a:rPr lang="en-US" altLang="zh-CN" sz="1800" b="1">
                <a:ea typeface="楷体_GB2312" pitchFamily="49" charset="-122"/>
              </a:rPr>
              <a:t>data</a:t>
            </a:r>
          </a:p>
        </p:txBody>
      </p:sp>
      <p:sp>
        <p:nvSpPr>
          <p:cNvPr id="20" name="Line 19"/>
          <p:cNvSpPr>
            <a:spLocks noChangeShapeType="1"/>
          </p:cNvSpPr>
          <p:nvPr/>
        </p:nvSpPr>
        <p:spPr bwMode="auto">
          <a:xfrm>
            <a:off x="2339975" y="3419475"/>
            <a:ext cx="471488" cy="146050"/>
          </a:xfrm>
          <a:prstGeom prst="line">
            <a:avLst/>
          </a:prstGeom>
          <a:noFill/>
          <a:ln w="9525">
            <a:solidFill>
              <a:schemeClr val="tx1"/>
            </a:solidFill>
            <a:round/>
            <a:headEnd/>
            <a:tailEnd type="triangle" w="med" len="med"/>
          </a:ln>
        </p:spPr>
        <p:txBody>
          <a:bodyPr wrap="none" lIns="0" tIns="0" rIns="0" bIns="0"/>
          <a:lstStyle/>
          <a:p>
            <a:endParaRPr lang="zh-CN" altLang="en-US"/>
          </a:p>
        </p:txBody>
      </p:sp>
      <p:graphicFrame>
        <p:nvGraphicFramePr>
          <p:cNvPr id="21" name="Group 20"/>
          <p:cNvGraphicFramePr>
            <a:graphicFrameLocks noGrp="1"/>
          </p:cNvGraphicFramePr>
          <p:nvPr/>
        </p:nvGraphicFramePr>
        <p:xfrm>
          <a:off x="2844800" y="4067175"/>
          <a:ext cx="5329237" cy="485775"/>
        </p:xfrm>
        <a:graphic>
          <a:graphicData uri="http://schemas.openxmlformats.org/drawingml/2006/table">
            <a:tbl>
              <a:tblPr/>
              <a:tblGrid>
                <a:gridCol w="5334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1813">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1812">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tblGrid>
              <a:tr h="485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100" b="1"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 name="Text Box 44"/>
          <p:cNvSpPr txBox="1">
            <a:spLocks noChangeArrowheads="1"/>
          </p:cNvSpPr>
          <p:nvPr/>
        </p:nvSpPr>
        <p:spPr bwMode="auto">
          <a:xfrm>
            <a:off x="1403350" y="3724275"/>
            <a:ext cx="730250" cy="368300"/>
          </a:xfrm>
          <a:prstGeom prst="rect">
            <a:avLst/>
          </a:prstGeom>
          <a:noFill/>
          <a:ln w="9525">
            <a:noFill/>
            <a:miter lim="800000"/>
            <a:headEnd/>
            <a:tailEnd/>
          </a:ln>
        </p:spPr>
        <p:txBody>
          <a:bodyPr>
            <a:spAutoFit/>
          </a:bodyPr>
          <a:lstStyle/>
          <a:p>
            <a:pPr>
              <a:spcBef>
                <a:spcPct val="50000"/>
              </a:spcBef>
            </a:pPr>
            <a:r>
              <a:rPr lang="en-US" altLang="zh-CN" sz="1800" b="1">
                <a:ea typeface="楷体_GB2312" pitchFamily="49" charset="-122"/>
              </a:rPr>
              <a:t>tmp</a:t>
            </a:r>
          </a:p>
        </p:txBody>
      </p:sp>
      <p:sp>
        <p:nvSpPr>
          <p:cNvPr id="23" name="Line 45"/>
          <p:cNvSpPr>
            <a:spLocks noChangeShapeType="1"/>
          </p:cNvSpPr>
          <p:nvPr/>
        </p:nvSpPr>
        <p:spPr bwMode="auto">
          <a:xfrm flipV="1">
            <a:off x="1979613" y="3581400"/>
            <a:ext cx="941387" cy="368300"/>
          </a:xfrm>
          <a:prstGeom prst="line">
            <a:avLst/>
          </a:prstGeom>
          <a:noFill/>
          <a:ln w="9525">
            <a:solidFill>
              <a:schemeClr val="tx1"/>
            </a:solidFill>
            <a:round/>
            <a:headEnd/>
            <a:tailEnd type="triangle" w="med" len="med"/>
          </a:ln>
        </p:spPr>
        <p:txBody>
          <a:bodyPr wrap="none" lIns="0" tIns="0" rIns="0" bIns="0"/>
          <a:lstStyle/>
          <a:p>
            <a:endParaRPr lang="zh-CN" altLang="en-US"/>
          </a:p>
        </p:txBody>
      </p:sp>
      <p:sp>
        <p:nvSpPr>
          <p:cNvPr id="24" name="Line 46"/>
          <p:cNvSpPr>
            <a:spLocks noChangeShapeType="1"/>
          </p:cNvSpPr>
          <p:nvPr/>
        </p:nvSpPr>
        <p:spPr bwMode="auto">
          <a:xfrm flipV="1">
            <a:off x="2197100" y="4119563"/>
            <a:ext cx="625475" cy="149225"/>
          </a:xfrm>
          <a:prstGeom prst="line">
            <a:avLst/>
          </a:prstGeom>
          <a:noFill/>
          <a:ln w="9525">
            <a:solidFill>
              <a:schemeClr val="tx1"/>
            </a:solidFill>
            <a:round/>
            <a:headEnd/>
            <a:tailEnd type="triangle" w="med" len="med"/>
          </a:ln>
        </p:spPr>
        <p:txBody>
          <a:bodyPr wrap="none" lIns="0" tIns="0" rIns="0" bIns="0"/>
          <a:lstStyle/>
          <a:p>
            <a:endParaRPr lang="zh-CN" altLang="en-US"/>
          </a:p>
        </p:txBody>
      </p:sp>
      <p:sp>
        <p:nvSpPr>
          <p:cNvPr id="25" name="Line 47"/>
          <p:cNvSpPr>
            <a:spLocks noChangeShapeType="1"/>
          </p:cNvSpPr>
          <p:nvPr/>
        </p:nvSpPr>
        <p:spPr bwMode="auto">
          <a:xfrm>
            <a:off x="3132138" y="3689350"/>
            <a:ext cx="1587" cy="368300"/>
          </a:xfrm>
          <a:prstGeom prst="line">
            <a:avLst/>
          </a:prstGeom>
          <a:noFill/>
          <a:ln w="9525">
            <a:solidFill>
              <a:schemeClr val="tx1"/>
            </a:solidFill>
            <a:round/>
            <a:headEnd/>
            <a:tailEnd type="triangle" w="med" len="med"/>
          </a:ln>
        </p:spPr>
        <p:txBody>
          <a:bodyPr wrap="none" lIns="0" tIns="0" rIns="0" bIns="0"/>
          <a:lstStyle/>
          <a:p>
            <a:endParaRPr lang="zh-CN" altLang="en-US"/>
          </a:p>
        </p:txBody>
      </p:sp>
      <p:sp>
        <p:nvSpPr>
          <p:cNvPr id="26" name="Line 48"/>
          <p:cNvSpPr>
            <a:spLocks noChangeShapeType="1"/>
          </p:cNvSpPr>
          <p:nvPr/>
        </p:nvSpPr>
        <p:spPr bwMode="auto">
          <a:xfrm>
            <a:off x="3563938" y="3743325"/>
            <a:ext cx="1587" cy="293688"/>
          </a:xfrm>
          <a:prstGeom prst="line">
            <a:avLst/>
          </a:prstGeom>
          <a:noFill/>
          <a:ln w="9525">
            <a:solidFill>
              <a:schemeClr val="tx1"/>
            </a:solidFill>
            <a:round/>
            <a:headEnd/>
            <a:tailEnd type="triangle" w="med" len="med"/>
          </a:ln>
        </p:spPr>
        <p:txBody>
          <a:bodyPr wrap="none" lIns="0" tIns="0" rIns="0" bIns="0"/>
          <a:lstStyle/>
          <a:p>
            <a:endParaRPr lang="zh-CN" altLang="en-US"/>
          </a:p>
        </p:txBody>
      </p:sp>
      <p:sp>
        <p:nvSpPr>
          <p:cNvPr id="27" name="Line 49"/>
          <p:cNvSpPr>
            <a:spLocks noChangeShapeType="1"/>
          </p:cNvSpPr>
          <p:nvPr/>
        </p:nvSpPr>
        <p:spPr bwMode="auto">
          <a:xfrm>
            <a:off x="4572000" y="3743325"/>
            <a:ext cx="1588" cy="368300"/>
          </a:xfrm>
          <a:prstGeom prst="line">
            <a:avLst/>
          </a:prstGeom>
          <a:noFill/>
          <a:ln w="9525">
            <a:solidFill>
              <a:schemeClr val="tx1"/>
            </a:solidFill>
            <a:round/>
            <a:headEnd/>
            <a:tailEnd type="triangle" w="med" len="med"/>
          </a:ln>
        </p:spPr>
        <p:txBody>
          <a:bodyPr wrap="none" lIns="0" tIns="0" rIns="0" bIns="0"/>
          <a:lstStyle/>
          <a:p>
            <a:endParaRPr lang="zh-CN" altLang="en-US"/>
          </a:p>
        </p:txBody>
      </p:sp>
      <p:sp>
        <p:nvSpPr>
          <p:cNvPr id="28" name="Line 50"/>
          <p:cNvSpPr>
            <a:spLocks noChangeShapeType="1"/>
          </p:cNvSpPr>
          <p:nvPr/>
        </p:nvSpPr>
        <p:spPr bwMode="auto">
          <a:xfrm>
            <a:off x="5076825" y="3689350"/>
            <a:ext cx="1588" cy="368300"/>
          </a:xfrm>
          <a:prstGeom prst="line">
            <a:avLst/>
          </a:prstGeom>
          <a:noFill/>
          <a:ln w="9525">
            <a:solidFill>
              <a:schemeClr val="tx1"/>
            </a:solidFill>
            <a:round/>
            <a:headEnd/>
            <a:tailEnd type="triangle" w="med" len="med"/>
          </a:ln>
        </p:spPr>
        <p:txBody>
          <a:bodyPr wrap="none" lIns="0" tIns="0" rIns="0" bIns="0"/>
          <a:lstStyle/>
          <a:p>
            <a:endParaRPr lang="zh-CN" altLang="en-US"/>
          </a:p>
        </p:txBody>
      </p:sp>
      <p:sp>
        <p:nvSpPr>
          <p:cNvPr id="17" name="TextBox 16"/>
          <p:cNvSpPr txBox="1">
            <a:spLocks noChangeArrowheads="1"/>
          </p:cNvSpPr>
          <p:nvPr/>
        </p:nvSpPr>
        <p:spPr bwMode="auto">
          <a:xfrm>
            <a:off x="755650" y="1635125"/>
            <a:ext cx="3095625" cy="350838"/>
          </a:xfrm>
          <a:prstGeom prst="rect">
            <a:avLst/>
          </a:prstGeom>
          <a:noFill/>
          <a:ln w="9525">
            <a:noFill/>
            <a:miter lim="800000"/>
            <a:headEnd/>
            <a:tailEnd/>
          </a:ln>
        </p:spPr>
        <p:txBody>
          <a:bodyPr>
            <a:spAutoFit/>
          </a:bodyPr>
          <a:lstStyle/>
          <a:p>
            <a:pPr>
              <a:lnSpc>
                <a:spcPct val="120000"/>
              </a:lnSpc>
            </a:pPr>
            <a:r>
              <a:rPr lang="zh-CN" altLang="en-US" sz="1400" b="1">
                <a:latin typeface="楷体_GB2312" pitchFamily="49" charset="-122"/>
                <a:ea typeface="楷体_GB2312" pitchFamily="49" charset="-122"/>
              </a:rPr>
              <a:t>数组空间在内存中必须是连续的</a:t>
            </a:r>
          </a:p>
        </p:txBody>
      </p:sp>
      <p:sp>
        <p:nvSpPr>
          <p:cNvPr id="10295" name="TextBox 28"/>
          <p:cNvSpPr txBox="1">
            <a:spLocks noChangeArrowheads="1"/>
          </p:cNvSpPr>
          <p:nvPr/>
        </p:nvSpPr>
        <p:spPr bwMode="auto">
          <a:xfrm>
            <a:off x="755650" y="1203325"/>
            <a:ext cx="3095625" cy="350838"/>
          </a:xfrm>
          <a:prstGeom prst="rect">
            <a:avLst/>
          </a:prstGeom>
          <a:noFill/>
          <a:ln w="9525">
            <a:noFill/>
            <a:miter lim="800000"/>
            <a:headEnd/>
            <a:tailEnd/>
          </a:ln>
        </p:spPr>
        <p:txBody>
          <a:bodyPr>
            <a:spAutoFit/>
          </a:bodyPr>
          <a:lstStyle/>
          <a:p>
            <a:pPr>
              <a:lnSpc>
                <a:spcPct val="120000"/>
              </a:lnSpc>
            </a:pPr>
            <a:r>
              <a:rPr lang="zh-CN" altLang="en-US" sz="1400" b="1">
                <a:latin typeface="楷体_GB2312" pitchFamily="49" charset="-122"/>
                <a:ea typeface="楷体_GB2312" pitchFamily="49" charset="-122"/>
              </a:rPr>
              <a:t>如何扩大数组空间？？？</a:t>
            </a:r>
          </a:p>
        </p:txBody>
      </p:sp>
      <mc:AlternateContent xmlns:mc="http://schemas.openxmlformats.org/markup-compatibility/2006" xmlns:p14="http://schemas.microsoft.com/office/powerpoint/2010/main">
        <mc:Choice Requires="p14">
          <p:contentPart p14:bwMode="auto" r:id="rId3">
            <p14:nvContentPartPr>
              <p14:cNvPr id="1024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24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par>
                          <p:cTn id="18" fill="hold">
                            <p:stCondLst>
                              <p:cond delay="500"/>
                            </p:stCondLst>
                            <p:childTnLst>
                              <p:par>
                                <p:cTn id="19" presetID="2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edge">
                                      <p:cBhvr>
                                        <p:cTn id="21" dur="2000"/>
                                        <p:tgtEl>
                                          <p:spTgt spid="19"/>
                                        </p:tgtEl>
                                      </p:cBhvr>
                                    </p:animEffect>
                                  </p:childTnLst>
                                </p:cTn>
                              </p:par>
                            </p:childTnLst>
                          </p:cTn>
                        </p:par>
                        <p:par>
                          <p:cTn id="22" fill="hold">
                            <p:stCondLst>
                              <p:cond delay="2500"/>
                            </p:stCondLst>
                            <p:childTnLst>
                              <p:par>
                                <p:cTn id="23" presetID="1"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4.16667E-6 1.11022E-16 L -0.0118 0.18264 " pathEditMode="relative" rAng="0" ptsTypes="AA">
                                      <p:cBhvr>
                                        <p:cTn id="39" dur="2000" fill="hold"/>
                                        <p:tgtEl>
                                          <p:spTgt spid="19"/>
                                        </p:tgtEl>
                                        <p:attrNameLst>
                                          <p:attrName>ppt_x</p:attrName>
                                          <p:attrName>ppt_y</p:attrName>
                                        </p:attrNameLst>
                                      </p:cBhvr>
                                      <p:rCtr x="-600" y="9100"/>
                                    </p:animMotion>
                                  </p:childTnLst>
                                </p:cTn>
                              </p:par>
                            </p:childTnLst>
                          </p:cTn>
                        </p:par>
                        <p:par>
                          <p:cTn id="40" fill="hold">
                            <p:stCondLst>
                              <p:cond delay="2000"/>
                            </p:stCondLst>
                            <p:childTnLst>
                              <p:par>
                                <p:cTn id="41" presetID="1" presetClass="exit" presetSubtype="0" fill="hold" grpId="1" nodeType="after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par>
                          <p:cTn id="43" fill="hold">
                            <p:stCondLst>
                              <p:cond delay="2000"/>
                            </p:stCondLst>
                            <p:childTnLst>
                              <p:par>
                                <p:cTn id="44" presetID="1"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xit" presetSubtype="10" fill="hold" nodeType="clickEffect">
                                  <p:stCondLst>
                                    <p:cond delay="0"/>
                                  </p:stCondLst>
                                  <p:childTnLst>
                                    <p:animEffect transition="out" filter="blinds(horizontal)">
                                      <p:cBhvr>
                                        <p:cTn id="65" dur="500"/>
                                        <p:tgtEl>
                                          <p:spTgt spid="18"/>
                                        </p:tgtEl>
                                      </p:cBhvr>
                                    </p:animEffect>
                                    <p:set>
                                      <p:cBhvr>
                                        <p:cTn id="66" dur="1" fill="hold">
                                          <p:stCondLst>
                                            <p:cond delay="499"/>
                                          </p:stCondLst>
                                        </p:cTn>
                                        <p:tgtEl>
                                          <p:spTgt spid="1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077"/>
                                        </p:tgtEl>
                                        <p:attrNameLst>
                                          <p:attrName>style.visibility</p:attrName>
                                        </p:attrNameLst>
                                      </p:cBhvr>
                                      <p:to>
                                        <p:strVal val="visible"/>
                                      </p:to>
                                    </p:set>
                                    <p:animEffect transition="in" filter="blinds(horizontal)">
                                      <p:cBhvr>
                                        <p:cTn id="71"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3" grpId="0"/>
      <p:bldP spid="19" grpId="0"/>
      <p:bldP spid="19" grpId="1"/>
      <p:bldP spid="20" grpId="0" animBg="1"/>
      <p:bldP spid="20" grpId="1" animBg="1"/>
      <p:bldP spid="22" grpId="0"/>
      <p:bldP spid="23" grpId="0" animBg="1"/>
      <p:bldP spid="24" grpId="0" animBg="1"/>
      <p:bldP spid="25" grpId="0" animBg="1"/>
      <p:bldP spid="26" grpId="0" animBg="1"/>
      <p:bldP spid="27" grpId="0" animBg="1"/>
      <p:bldP spid="28" grpId="0" animBg="1"/>
      <p:bldP spid="17"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矩形 34"/>
          <p:cNvSpPr>
            <a:spLocks noChangeArrowheads="1"/>
          </p:cNvSpPr>
          <p:nvPr/>
        </p:nvSpPr>
        <p:spPr bwMode="auto">
          <a:xfrm>
            <a:off x="539552" y="339502"/>
            <a:ext cx="4487862" cy="523875"/>
          </a:xfrm>
          <a:prstGeom prst="rect">
            <a:avLst/>
          </a:prstGeom>
          <a:noFill/>
          <a:ln w="9525">
            <a:noFill/>
            <a:miter lim="800000"/>
            <a:headEnd/>
            <a:tailEnd/>
          </a:ln>
        </p:spPr>
        <p:txBody>
          <a:bodyPr>
            <a:spAutoFit/>
          </a:bodyPr>
          <a:lstStyle/>
          <a:p>
            <a:pPr>
              <a:defRPr/>
            </a:pPr>
            <a:r>
              <a:rPr lang="zh-CN" altLang="en-US" b="1" dirty="0">
                <a:latin typeface="微软雅黑" pitchFamily="34" charset="-122"/>
                <a:ea typeface="微软雅黑" pitchFamily="34" charset="-122"/>
              </a:rPr>
              <a:t>构造函数</a:t>
            </a:r>
            <a:r>
              <a:rPr lang="en-US" altLang="zh-CN" b="1" kern="0" dirty="0" err="1">
                <a:solidFill>
                  <a:srgbClr val="FFFFCC"/>
                </a:solidFill>
                <a:latin typeface="微软雅黑" pitchFamily="34" charset="-122"/>
                <a:ea typeface="微软雅黑" pitchFamily="34" charset="-122"/>
              </a:rPr>
              <a:t>deQueue</a:t>
            </a:r>
            <a:r>
              <a:rPr lang="zh-CN" altLang="en-US" b="1" kern="0" dirty="0">
                <a:solidFill>
                  <a:srgbClr val="FFFFCC"/>
                </a:solidFill>
                <a:latin typeface="微软雅黑" pitchFamily="34" charset="-122"/>
                <a:ea typeface="微软雅黑" pitchFamily="34" charset="-122"/>
              </a:rPr>
              <a:t>函数</a:t>
            </a:r>
            <a:endParaRPr lang="zh-CN" altLang="en-US" dirty="0">
              <a:latin typeface="微软雅黑" pitchFamily="34" charset="-122"/>
              <a:ea typeface="微软雅黑" pitchFamily="34" charset="-122"/>
            </a:endParaRPr>
          </a:p>
        </p:txBody>
      </p:sp>
      <p:sp>
        <p:nvSpPr>
          <p:cNvPr id="117765" name="矩形 36"/>
          <p:cNvSpPr>
            <a:spLocks noChangeArrowheads="1"/>
          </p:cNvSpPr>
          <p:nvPr/>
        </p:nvSpPr>
        <p:spPr bwMode="auto">
          <a:xfrm>
            <a:off x="468313" y="1635125"/>
            <a:ext cx="3598862" cy="1122363"/>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申请一块空间，首地址存入</a:t>
            </a:r>
            <a:r>
              <a:rPr lang="en-US" altLang="zh-CN" sz="1800" b="1" dirty="0" err="1">
                <a:latin typeface="楷体_GB2312" pitchFamily="49" charset="-122"/>
                <a:ea typeface="楷体_GB2312" pitchFamily="49" charset="-122"/>
              </a:rPr>
              <a:t>elem</a:t>
            </a:r>
            <a:r>
              <a:rPr lang="zh-CN" altLang="en-US" sz="1800" b="1" dirty="0">
                <a:latin typeface="楷体_GB2312" pitchFamily="49" charset="-122"/>
                <a:ea typeface="楷体_GB2312" pitchFamily="49" charset="-122"/>
              </a:rPr>
              <a:t>。数组规模保存在</a:t>
            </a:r>
            <a:r>
              <a:rPr lang="en-US" altLang="zh-CN" sz="1800" b="1" dirty="0" err="1">
                <a:latin typeface="楷体_GB2312" pitchFamily="49" charset="-122"/>
                <a:ea typeface="楷体_GB2312" pitchFamily="49" charset="-122"/>
              </a:rPr>
              <a:t>MaxSize</a:t>
            </a:r>
            <a:r>
              <a:rPr lang="zh-CN" altLang="en-US" sz="1800" b="1" dirty="0">
                <a:latin typeface="楷体_GB2312" pitchFamily="49" charset="-122"/>
                <a:ea typeface="楷体_GB2312" pitchFamily="49" charset="-122"/>
              </a:rPr>
              <a:t>中，</a:t>
            </a:r>
            <a:r>
              <a:rPr lang="en-US" altLang="zh-CN" sz="1800" b="1" dirty="0">
                <a:latin typeface="楷体_GB2312" pitchFamily="49" charset="-122"/>
                <a:ea typeface="楷体_GB2312" pitchFamily="49" charset="-122"/>
              </a:rPr>
              <a:t>front</a:t>
            </a:r>
            <a:r>
              <a:rPr lang="zh-CN" altLang="en-US" sz="1800" b="1" dirty="0">
                <a:latin typeface="楷体_GB2312" pitchFamily="49" charset="-122"/>
                <a:ea typeface="楷体_GB2312" pitchFamily="49" charset="-122"/>
              </a:rPr>
              <a:t>和</a:t>
            </a:r>
            <a:r>
              <a:rPr lang="en-US" altLang="zh-CN" sz="1800" b="1" dirty="0">
                <a:latin typeface="楷体_GB2312" pitchFamily="49" charset="-122"/>
                <a:ea typeface="楷体_GB2312" pitchFamily="49" charset="-122"/>
              </a:rPr>
              <a:t>rear</a:t>
            </a:r>
            <a:r>
              <a:rPr lang="zh-CN" altLang="en-US" sz="1800" b="1" dirty="0">
                <a:latin typeface="楷体_GB2312" pitchFamily="49" charset="-122"/>
                <a:ea typeface="楷体_GB2312" pitchFamily="49" charset="-122"/>
              </a:rPr>
              <a:t>置成</a:t>
            </a:r>
            <a:r>
              <a:rPr lang="en-US" altLang="zh-CN" sz="1800" b="1" dirty="0">
                <a:latin typeface="楷体_GB2312" pitchFamily="49" charset="-122"/>
                <a:ea typeface="楷体_GB2312" pitchFamily="49" charset="-122"/>
              </a:rPr>
              <a:t>0</a:t>
            </a:r>
            <a:r>
              <a:rPr lang="zh-CN" altLang="en-US" sz="1800" b="1" dirty="0">
                <a:latin typeface="楷体_GB2312" pitchFamily="49" charset="-122"/>
                <a:ea typeface="楷体_GB2312" pitchFamily="49" charset="-122"/>
              </a:rPr>
              <a:t>。</a:t>
            </a:r>
          </a:p>
        </p:txBody>
      </p:sp>
      <p:sp>
        <p:nvSpPr>
          <p:cNvPr id="6" name="矩形 5"/>
          <p:cNvSpPr/>
          <p:nvPr/>
        </p:nvSpPr>
        <p:spPr>
          <a:xfrm>
            <a:off x="395536" y="3075806"/>
            <a:ext cx="4032448" cy="1600438"/>
          </a:xfrm>
          <a:prstGeom prst="rect">
            <a:avLst/>
          </a:prstGeom>
        </p:spPr>
        <p:txBody>
          <a:bodyPr wrap="square">
            <a:spAutoFit/>
          </a:bodyPr>
          <a:lstStyle/>
          <a:p>
            <a:pPr eaLnBrk="0" hangingPunct="0">
              <a:tabLst>
                <a:tab pos="228600" algn="l"/>
                <a:tab pos="266700" algn="l"/>
              </a:tabLst>
              <a:defRPr/>
            </a:pPr>
            <a:r>
              <a:rPr lang="en-US" altLang="zh-CN" sz="1400" dirty="0">
                <a:latin typeface="微软雅黑" pitchFamily="34" charset="-122"/>
                <a:ea typeface="微软雅黑" pitchFamily="34" charset="-122"/>
                <a:cs typeface="Times New Roman" pitchFamily="18" charset="0"/>
              </a:rPr>
              <a:t>template &lt;class </a:t>
            </a:r>
            <a:r>
              <a:rPr lang="en-US" altLang="zh-CN" sz="1400" dirty="0" err="1">
                <a:latin typeface="微软雅黑" pitchFamily="34" charset="-122"/>
                <a:ea typeface="微软雅黑" pitchFamily="34" charset="-122"/>
                <a:cs typeface="Times New Roman" pitchFamily="18" charset="0"/>
              </a:rPr>
              <a:t>elemType</a:t>
            </a:r>
            <a:r>
              <a:rPr lang="en-US" altLang="zh-CN" sz="1400" dirty="0">
                <a:latin typeface="微软雅黑" pitchFamily="34" charset="-122"/>
                <a:ea typeface="微软雅黑" pitchFamily="34" charset="-122"/>
                <a:cs typeface="Times New Roman" pitchFamily="18" charset="0"/>
              </a:rPr>
              <a:t>&gt;</a:t>
            </a:r>
          </a:p>
          <a:p>
            <a:pPr eaLnBrk="0" hangingPunct="0">
              <a:tabLst>
                <a:tab pos="228600" algn="l"/>
                <a:tab pos="266700" algn="l"/>
              </a:tabLst>
              <a:defRPr/>
            </a:pPr>
            <a:r>
              <a:rPr lang="en-US" altLang="zh-CN" sz="1400" dirty="0" err="1">
                <a:latin typeface="微软雅黑" pitchFamily="34" charset="-122"/>
                <a:ea typeface="微软雅黑" pitchFamily="34" charset="-122"/>
                <a:cs typeface="Times New Roman" pitchFamily="18" charset="0"/>
              </a:rPr>
              <a:t>seqQueue</a:t>
            </a:r>
            <a:r>
              <a:rPr lang="en-US" altLang="zh-CN" sz="1400" dirty="0">
                <a:latin typeface="微软雅黑" pitchFamily="34" charset="-122"/>
                <a:ea typeface="微软雅黑" pitchFamily="34" charset="-122"/>
                <a:cs typeface="Times New Roman" pitchFamily="18" charset="0"/>
              </a:rPr>
              <a:t>&lt;</a:t>
            </a:r>
            <a:r>
              <a:rPr lang="en-US" altLang="zh-CN" sz="1400" dirty="0" err="1">
                <a:latin typeface="微软雅黑" pitchFamily="34" charset="-122"/>
                <a:ea typeface="微软雅黑" pitchFamily="34" charset="-122"/>
                <a:cs typeface="Times New Roman" pitchFamily="18" charset="0"/>
              </a:rPr>
              <a:t>elemType</a:t>
            </a:r>
            <a:r>
              <a:rPr lang="en-US" altLang="zh-CN" sz="1400" dirty="0">
                <a:latin typeface="微软雅黑" pitchFamily="34" charset="-122"/>
                <a:ea typeface="微软雅黑" pitchFamily="34" charset="-122"/>
                <a:cs typeface="Times New Roman" pitchFamily="18" charset="0"/>
              </a:rPr>
              <a:t>&gt;::</a:t>
            </a:r>
            <a:r>
              <a:rPr lang="en-US" altLang="zh-CN" sz="1400" dirty="0" err="1">
                <a:latin typeface="微软雅黑" pitchFamily="34" charset="-122"/>
                <a:ea typeface="微软雅黑" pitchFamily="34" charset="-122"/>
                <a:cs typeface="Times New Roman" pitchFamily="18" charset="0"/>
              </a:rPr>
              <a:t>seqQueue</a:t>
            </a:r>
            <a:r>
              <a:rPr lang="en-US" altLang="zh-CN" sz="1400" dirty="0">
                <a:latin typeface="微软雅黑" pitchFamily="34" charset="-122"/>
                <a:ea typeface="微软雅黑" pitchFamily="34" charset="-122"/>
                <a:cs typeface="Times New Roman" pitchFamily="18" charset="0"/>
              </a:rPr>
              <a:t>(</a:t>
            </a:r>
            <a:r>
              <a:rPr lang="en-US" altLang="zh-CN" sz="1400" dirty="0" err="1">
                <a:latin typeface="微软雅黑" pitchFamily="34" charset="-122"/>
                <a:ea typeface="微软雅黑" pitchFamily="34" charset="-122"/>
                <a:cs typeface="Times New Roman" pitchFamily="18" charset="0"/>
              </a:rPr>
              <a:t>int</a:t>
            </a:r>
            <a:r>
              <a:rPr lang="en-US" altLang="zh-CN" sz="1400" dirty="0">
                <a:latin typeface="微软雅黑" pitchFamily="34" charset="-122"/>
                <a:ea typeface="微软雅黑" pitchFamily="34" charset="-122"/>
                <a:cs typeface="Times New Roman" pitchFamily="18" charset="0"/>
              </a:rPr>
              <a:t> size)</a:t>
            </a:r>
          </a:p>
          <a:p>
            <a:pPr eaLnBrk="0" hangingPunct="0">
              <a:tabLst>
                <a:tab pos="228600" algn="l"/>
                <a:tab pos="266700" algn="l"/>
              </a:tabLst>
              <a:defRPr/>
            </a:pPr>
            <a:r>
              <a:rPr lang="en-US" altLang="zh-CN" sz="1400" dirty="0">
                <a:latin typeface="微软雅黑" pitchFamily="34" charset="-122"/>
                <a:ea typeface="微软雅黑" pitchFamily="34" charset="-122"/>
                <a:cs typeface="Times New Roman" pitchFamily="18" charset="0"/>
              </a:rPr>
              <a:t>{ </a:t>
            </a:r>
          </a:p>
          <a:p>
            <a:pPr eaLnBrk="0" hangingPunct="0">
              <a:tabLst>
                <a:tab pos="228600" algn="l"/>
                <a:tab pos="266700" algn="l"/>
              </a:tabLst>
              <a:defRPr/>
            </a:pPr>
            <a:r>
              <a:rPr lang="en-US" altLang="zh-CN" sz="1400" dirty="0">
                <a:latin typeface="微软雅黑" pitchFamily="34" charset="-122"/>
                <a:ea typeface="微软雅黑" pitchFamily="34" charset="-122"/>
                <a:cs typeface="Times New Roman" pitchFamily="18" charset="0"/>
              </a:rPr>
              <a:t>      </a:t>
            </a:r>
            <a:r>
              <a:rPr lang="en-US" altLang="zh-CN" sz="1400" dirty="0" err="1">
                <a:latin typeface="微软雅黑" pitchFamily="34" charset="-122"/>
                <a:ea typeface="微软雅黑" pitchFamily="34" charset="-122"/>
                <a:cs typeface="Times New Roman" pitchFamily="18" charset="0"/>
              </a:rPr>
              <a:t>elem</a:t>
            </a:r>
            <a:r>
              <a:rPr lang="en-US" altLang="zh-CN" sz="1400" dirty="0">
                <a:latin typeface="微软雅黑" pitchFamily="34" charset="-122"/>
                <a:ea typeface="微软雅黑" pitchFamily="34" charset="-122"/>
                <a:cs typeface="Times New Roman" pitchFamily="18" charset="0"/>
              </a:rPr>
              <a:t> = new </a:t>
            </a:r>
            <a:r>
              <a:rPr lang="en-US" altLang="zh-CN" sz="1400" dirty="0" err="1">
                <a:latin typeface="微软雅黑" pitchFamily="34" charset="-122"/>
                <a:ea typeface="微软雅黑" pitchFamily="34" charset="-122"/>
                <a:cs typeface="Times New Roman" pitchFamily="18" charset="0"/>
              </a:rPr>
              <a:t>elemType</a:t>
            </a:r>
            <a:r>
              <a:rPr lang="en-US" altLang="zh-CN" sz="1400" dirty="0">
                <a:latin typeface="微软雅黑" pitchFamily="34" charset="-122"/>
                <a:ea typeface="微软雅黑" pitchFamily="34" charset="-122"/>
                <a:cs typeface="Times New Roman" pitchFamily="18" charset="0"/>
              </a:rPr>
              <a:t>[size];</a:t>
            </a:r>
          </a:p>
          <a:p>
            <a:pPr eaLnBrk="0" hangingPunct="0">
              <a:tabLst>
                <a:tab pos="228600" algn="l"/>
                <a:tab pos="266700" algn="l"/>
              </a:tabLst>
              <a:defRPr/>
            </a:pPr>
            <a:r>
              <a:rPr lang="en-US" altLang="zh-CN" sz="1400" dirty="0">
                <a:latin typeface="微软雅黑" pitchFamily="34" charset="-122"/>
                <a:ea typeface="微软雅黑" pitchFamily="34" charset="-122"/>
                <a:cs typeface="Times New Roman" pitchFamily="18" charset="0"/>
              </a:rPr>
              <a:t>      </a:t>
            </a:r>
            <a:r>
              <a:rPr lang="en-US" altLang="zh-CN" sz="1400" dirty="0" err="1">
                <a:latin typeface="微软雅黑" pitchFamily="34" charset="-122"/>
                <a:ea typeface="微软雅黑" pitchFamily="34" charset="-122"/>
                <a:cs typeface="Times New Roman" pitchFamily="18" charset="0"/>
              </a:rPr>
              <a:t>maxSize</a:t>
            </a:r>
            <a:r>
              <a:rPr lang="en-US" altLang="zh-CN" sz="1400" dirty="0">
                <a:latin typeface="微软雅黑" pitchFamily="34" charset="-122"/>
                <a:ea typeface="微软雅黑" pitchFamily="34" charset="-122"/>
                <a:cs typeface="Times New Roman" pitchFamily="18" charset="0"/>
              </a:rPr>
              <a:t> = size; </a:t>
            </a:r>
          </a:p>
          <a:p>
            <a:pPr eaLnBrk="0" hangingPunct="0">
              <a:tabLst>
                <a:tab pos="228600" algn="l"/>
                <a:tab pos="266700" algn="l"/>
              </a:tabLst>
              <a:defRPr/>
            </a:pPr>
            <a:r>
              <a:rPr lang="en-US" altLang="zh-CN" sz="1400" dirty="0">
                <a:latin typeface="微软雅黑" pitchFamily="34" charset="-122"/>
                <a:ea typeface="微软雅黑" pitchFamily="34" charset="-122"/>
                <a:cs typeface="Times New Roman" pitchFamily="18" charset="0"/>
              </a:rPr>
              <a:t>      front = rear = 0;</a:t>
            </a:r>
          </a:p>
          <a:p>
            <a:pPr eaLnBrk="0" hangingPunct="0">
              <a:tabLst>
                <a:tab pos="228600" algn="l"/>
                <a:tab pos="266700" algn="l"/>
              </a:tabLst>
              <a:defRPr/>
            </a:pPr>
            <a:r>
              <a:rPr lang="en-US" altLang="zh-CN" sz="1400" dirty="0">
                <a:latin typeface="微软雅黑" pitchFamily="34" charset="-122"/>
                <a:ea typeface="微软雅黑" pitchFamily="34" charset="-122"/>
                <a:cs typeface="Times New Roman" pitchFamily="18" charset="0"/>
              </a:rPr>
              <a:t>} </a:t>
            </a:r>
          </a:p>
        </p:txBody>
      </p:sp>
      <p:sp>
        <p:nvSpPr>
          <p:cNvPr id="117767" name="TextBox 6"/>
          <p:cNvSpPr txBox="1">
            <a:spLocks noChangeArrowheads="1"/>
          </p:cNvSpPr>
          <p:nvPr/>
        </p:nvSpPr>
        <p:spPr bwMode="auto">
          <a:xfrm>
            <a:off x="539750" y="1131888"/>
            <a:ext cx="1871663" cy="368300"/>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构造函数</a:t>
            </a:r>
          </a:p>
        </p:txBody>
      </p:sp>
      <p:sp>
        <p:nvSpPr>
          <p:cNvPr id="117768" name="矩形 7"/>
          <p:cNvSpPr>
            <a:spLocks noChangeArrowheads="1"/>
          </p:cNvSpPr>
          <p:nvPr/>
        </p:nvSpPr>
        <p:spPr bwMode="auto">
          <a:xfrm>
            <a:off x="5076825" y="1708150"/>
            <a:ext cx="3598863" cy="812800"/>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将</a:t>
            </a:r>
            <a:r>
              <a:rPr lang="en-US" altLang="zh-CN" sz="1800" b="1" dirty="0">
                <a:latin typeface="楷体_GB2312" pitchFamily="49" charset="-122"/>
                <a:ea typeface="楷体_GB2312" pitchFamily="49" charset="-122"/>
              </a:rPr>
              <a:t>front</a:t>
            </a:r>
            <a:r>
              <a:rPr lang="zh-CN" altLang="en-US" sz="1800" b="1" dirty="0">
                <a:latin typeface="楷体_GB2312" pitchFamily="49" charset="-122"/>
                <a:ea typeface="楷体_GB2312" pitchFamily="49" charset="-122"/>
              </a:rPr>
              <a:t>往后移一个位置</a:t>
            </a:r>
            <a:endParaRPr lang="en-US" altLang="zh-CN" sz="1800" b="1" dirty="0">
              <a:latin typeface="楷体_GB2312" pitchFamily="49" charset="-122"/>
              <a:ea typeface="楷体_GB2312" pitchFamily="49" charset="-122"/>
            </a:endParaRPr>
          </a:p>
          <a:p>
            <a:pPr>
              <a:lnSpc>
                <a:spcPct val="130000"/>
              </a:lnSpc>
            </a:pPr>
            <a:r>
              <a:rPr lang="zh-CN" altLang="en-US" sz="1800" b="1" dirty="0">
                <a:latin typeface="楷体_GB2312" pitchFamily="49" charset="-122"/>
                <a:ea typeface="楷体_GB2312" pitchFamily="49" charset="-122"/>
              </a:rPr>
              <a:t>返回</a:t>
            </a:r>
            <a:r>
              <a:rPr lang="en-US" altLang="zh-CN" sz="1800" b="1" dirty="0" err="1">
                <a:latin typeface="楷体_GB2312" pitchFamily="49" charset="-122"/>
                <a:ea typeface="楷体_GB2312" pitchFamily="49" charset="-122"/>
              </a:rPr>
              <a:t>elem</a:t>
            </a:r>
            <a:r>
              <a:rPr lang="en-US" altLang="zh-CN" sz="1800" b="1" dirty="0">
                <a:latin typeface="楷体_GB2312" pitchFamily="49" charset="-122"/>
                <a:ea typeface="楷体_GB2312" pitchFamily="49" charset="-122"/>
              </a:rPr>
              <a:t>[front]</a:t>
            </a:r>
            <a:r>
              <a:rPr lang="zh-CN" altLang="en-US" sz="1800" b="1" dirty="0">
                <a:latin typeface="楷体_GB2312" pitchFamily="49" charset="-122"/>
                <a:ea typeface="楷体_GB2312" pitchFamily="49" charset="-122"/>
              </a:rPr>
              <a:t>的内容。</a:t>
            </a:r>
          </a:p>
        </p:txBody>
      </p:sp>
      <p:sp>
        <p:nvSpPr>
          <p:cNvPr id="117769" name="矩形 8"/>
          <p:cNvSpPr>
            <a:spLocks noChangeArrowheads="1"/>
          </p:cNvSpPr>
          <p:nvPr/>
        </p:nvSpPr>
        <p:spPr bwMode="auto">
          <a:xfrm>
            <a:off x="4932363" y="2787774"/>
            <a:ext cx="4211637" cy="1384995"/>
          </a:xfrm>
          <a:prstGeom prst="rect">
            <a:avLst/>
          </a:prstGeom>
          <a:noFill/>
          <a:ln w="9525">
            <a:noFill/>
            <a:miter lim="800000"/>
            <a:headEnd/>
            <a:tailEnd/>
          </a:ln>
        </p:spPr>
        <p:txBody>
          <a:bodyPr wrap="square">
            <a:spAutoFit/>
          </a:bodyPr>
          <a:lstStyle/>
          <a:p>
            <a:pPr eaLnBrk="0" hangingPunct="0">
              <a:tabLst>
                <a:tab pos="228600" algn="l"/>
                <a:tab pos="266700" algn="l"/>
              </a:tabLst>
            </a:pPr>
            <a:r>
              <a:rPr lang="en-US" altLang="zh-CN" sz="1400" dirty="0">
                <a:latin typeface="微软雅黑" pitchFamily="34" charset="-122"/>
                <a:ea typeface="微软雅黑" pitchFamily="34" charset="-122"/>
                <a:cs typeface="Times New Roman" pitchFamily="18" charset="0"/>
              </a:rPr>
              <a:t>template &lt;class </a:t>
            </a:r>
            <a:r>
              <a:rPr lang="en-US" altLang="zh-CN" sz="1400" dirty="0" err="1">
                <a:latin typeface="微软雅黑" pitchFamily="34" charset="-122"/>
                <a:ea typeface="微软雅黑" pitchFamily="34" charset="-122"/>
                <a:cs typeface="Times New Roman" pitchFamily="18" charset="0"/>
              </a:rPr>
              <a:t>elemType</a:t>
            </a:r>
            <a:r>
              <a:rPr lang="en-US" altLang="zh-CN" sz="1400" dirty="0">
                <a:latin typeface="微软雅黑" pitchFamily="34" charset="-122"/>
                <a:ea typeface="微软雅黑" pitchFamily="34" charset="-122"/>
                <a:cs typeface="Times New Roman" pitchFamily="18" charset="0"/>
              </a:rPr>
              <a:t>&gt;</a:t>
            </a:r>
          </a:p>
          <a:p>
            <a:pPr eaLnBrk="0" hangingPunct="0">
              <a:tabLst>
                <a:tab pos="228600" algn="l"/>
                <a:tab pos="266700" algn="l"/>
              </a:tabLst>
            </a:pPr>
            <a:r>
              <a:rPr lang="en-US" altLang="zh-CN" sz="1400" dirty="0" err="1">
                <a:latin typeface="微软雅黑" pitchFamily="34" charset="-122"/>
                <a:ea typeface="微软雅黑" pitchFamily="34" charset="-122"/>
                <a:cs typeface="Times New Roman" pitchFamily="18" charset="0"/>
              </a:rPr>
              <a:t>elemType</a:t>
            </a:r>
            <a:r>
              <a:rPr lang="en-US" altLang="zh-CN" sz="1400" dirty="0">
                <a:latin typeface="微软雅黑" pitchFamily="34" charset="-122"/>
                <a:ea typeface="微软雅黑" pitchFamily="34" charset="-122"/>
                <a:cs typeface="Times New Roman" pitchFamily="18" charset="0"/>
              </a:rPr>
              <a:t> </a:t>
            </a:r>
            <a:r>
              <a:rPr lang="en-US" altLang="zh-CN" sz="1400" dirty="0" err="1">
                <a:latin typeface="微软雅黑" pitchFamily="34" charset="-122"/>
                <a:ea typeface="微软雅黑" pitchFamily="34" charset="-122"/>
                <a:cs typeface="Times New Roman" pitchFamily="18" charset="0"/>
              </a:rPr>
              <a:t>seqQueue</a:t>
            </a:r>
            <a:r>
              <a:rPr lang="en-US" altLang="zh-CN" sz="1400" dirty="0">
                <a:latin typeface="微软雅黑" pitchFamily="34" charset="-122"/>
                <a:ea typeface="微软雅黑" pitchFamily="34" charset="-122"/>
                <a:cs typeface="Times New Roman" pitchFamily="18" charset="0"/>
              </a:rPr>
              <a:t>&lt;</a:t>
            </a:r>
            <a:r>
              <a:rPr lang="en-US" altLang="zh-CN" sz="1400" dirty="0" err="1">
                <a:latin typeface="微软雅黑" pitchFamily="34" charset="-122"/>
                <a:ea typeface="微软雅黑" pitchFamily="34" charset="-122"/>
                <a:cs typeface="Times New Roman" pitchFamily="18" charset="0"/>
              </a:rPr>
              <a:t>elemType</a:t>
            </a:r>
            <a:r>
              <a:rPr lang="en-US" altLang="zh-CN" sz="1400" dirty="0">
                <a:latin typeface="微软雅黑" pitchFamily="34" charset="-122"/>
                <a:ea typeface="微软雅黑" pitchFamily="34" charset="-122"/>
                <a:cs typeface="Times New Roman" pitchFamily="18" charset="0"/>
              </a:rPr>
              <a:t>&gt;::</a:t>
            </a:r>
            <a:r>
              <a:rPr lang="en-US" altLang="zh-CN" sz="1400" dirty="0" err="1">
                <a:latin typeface="微软雅黑" pitchFamily="34" charset="-122"/>
                <a:ea typeface="微软雅黑" pitchFamily="34" charset="-122"/>
                <a:cs typeface="Times New Roman" pitchFamily="18" charset="0"/>
              </a:rPr>
              <a:t>deQueue</a:t>
            </a:r>
            <a:r>
              <a:rPr lang="en-US" altLang="zh-CN" sz="1400" dirty="0">
                <a:latin typeface="微软雅黑" pitchFamily="34" charset="-122"/>
                <a:ea typeface="微软雅黑" pitchFamily="34" charset="-122"/>
                <a:cs typeface="Times New Roman" pitchFamily="18" charset="0"/>
              </a:rPr>
              <a:t>()</a:t>
            </a:r>
          </a:p>
          <a:p>
            <a:pPr eaLnBrk="0" hangingPunct="0">
              <a:tabLst>
                <a:tab pos="228600" algn="l"/>
                <a:tab pos="266700" algn="l"/>
              </a:tabLst>
            </a:pPr>
            <a:r>
              <a:rPr lang="en-US" altLang="zh-CN" sz="1400" dirty="0">
                <a:latin typeface="微软雅黑" pitchFamily="34" charset="-122"/>
                <a:ea typeface="微软雅黑" pitchFamily="34" charset="-122"/>
                <a:cs typeface="Times New Roman" pitchFamily="18" charset="0"/>
              </a:rPr>
              <a:t>{</a:t>
            </a:r>
          </a:p>
          <a:p>
            <a:pPr eaLnBrk="0" hangingPunct="0">
              <a:tabLst>
                <a:tab pos="228600" algn="l"/>
                <a:tab pos="266700" algn="l"/>
              </a:tabLst>
            </a:pPr>
            <a:r>
              <a:rPr lang="en-US" altLang="zh-CN" sz="1400" dirty="0">
                <a:latin typeface="微软雅黑" pitchFamily="34" charset="-122"/>
                <a:ea typeface="微软雅黑" pitchFamily="34" charset="-122"/>
                <a:cs typeface="Times New Roman" pitchFamily="18" charset="0"/>
              </a:rPr>
              <a:t>     front = (front + 1) % </a:t>
            </a:r>
            <a:r>
              <a:rPr lang="en-US" altLang="zh-CN" sz="1400" dirty="0" err="1">
                <a:latin typeface="微软雅黑" pitchFamily="34" charset="-122"/>
                <a:ea typeface="微软雅黑" pitchFamily="34" charset="-122"/>
                <a:cs typeface="Times New Roman" pitchFamily="18" charset="0"/>
              </a:rPr>
              <a:t>maxSize</a:t>
            </a:r>
            <a:r>
              <a:rPr lang="en-US" altLang="zh-CN" sz="1400" dirty="0">
                <a:latin typeface="微软雅黑" pitchFamily="34" charset="-122"/>
                <a:ea typeface="微软雅黑" pitchFamily="34" charset="-122"/>
                <a:cs typeface="Times New Roman" pitchFamily="18" charset="0"/>
              </a:rPr>
              <a:t>;</a:t>
            </a:r>
          </a:p>
          <a:p>
            <a:pPr eaLnBrk="0" hangingPunct="0">
              <a:tabLst>
                <a:tab pos="228600" algn="l"/>
                <a:tab pos="266700" algn="l"/>
              </a:tabLst>
            </a:pPr>
            <a:r>
              <a:rPr lang="en-US" altLang="zh-CN" sz="1400" dirty="0">
                <a:latin typeface="微软雅黑" pitchFamily="34" charset="-122"/>
                <a:ea typeface="微软雅黑" pitchFamily="34" charset="-122"/>
                <a:cs typeface="Times New Roman" pitchFamily="18" charset="0"/>
              </a:rPr>
              <a:t>     return </a:t>
            </a:r>
            <a:r>
              <a:rPr lang="en-US" altLang="zh-CN" sz="1400" dirty="0" err="1">
                <a:latin typeface="微软雅黑" pitchFamily="34" charset="-122"/>
                <a:ea typeface="微软雅黑" pitchFamily="34" charset="-122"/>
                <a:cs typeface="Times New Roman" pitchFamily="18" charset="0"/>
              </a:rPr>
              <a:t>elem</a:t>
            </a:r>
            <a:r>
              <a:rPr lang="en-US" altLang="zh-CN" sz="1400" dirty="0">
                <a:latin typeface="微软雅黑" pitchFamily="34" charset="-122"/>
                <a:ea typeface="微软雅黑" pitchFamily="34" charset="-122"/>
                <a:cs typeface="Times New Roman" pitchFamily="18" charset="0"/>
              </a:rPr>
              <a:t>[front];</a:t>
            </a:r>
          </a:p>
          <a:p>
            <a:pPr eaLnBrk="0" hangingPunct="0">
              <a:tabLst>
                <a:tab pos="228600" algn="l"/>
                <a:tab pos="266700" algn="l"/>
              </a:tabLst>
            </a:pPr>
            <a:r>
              <a:rPr lang="en-US" altLang="zh-CN" sz="1400" dirty="0">
                <a:latin typeface="微软雅黑" pitchFamily="34" charset="-122"/>
                <a:ea typeface="微软雅黑" pitchFamily="34" charset="-122"/>
                <a:cs typeface="Times New Roman" pitchFamily="18" charset="0"/>
              </a:rPr>
              <a:t>}</a:t>
            </a:r>
          </a:p>
        </p:txBody>
      </p:sp>
      <p:sp>
        <p:nvSpPr>
          <p:cNvPr id="117770" name="TextBox 9"/>
          <p:cNvSpPr txBox="1">
            <a:spLocks noChangeArrowheads="1"/>
          </p:cNvSpPr>
          <p:nvPr/>
        </p:nvSpPr>
        <p:spPr bwMode="auto">
          <a:xfrm>
            <a:off x="5148263" y="1203325"/>
            <a:ext cx="1871662" cy="369888"/>
          </a:xfrm>
          <a:prstGeom prst="rect">
            <a:avLst/>
          </a:prstGeom>
          <a:noFill/>
          <a:ln w="9525">
            <a:noFill/>
            <a:miter lim="800000"/>
            <a:headEnd/>
            <a:tailEnd/>
          </a:ln>
        </p:spPr>
        <p:txBody>
          <a:bodyPr>
            <a:spAutoFit/>
          </a:bodyPr>
          <a:lstStyle/>
          <a:p>
            <a:r>
              <a:rPr lang="en-US" altLang="zh-CN" sz="1800" b="1" dirty="0" err="1">
                <a:latin typeface="微软雅黑" pitchFamily="34" charset="-122"/>
                <a:ea typeface="微软雅黑" pitchFamily="34" charset="-122"/>
              </a:rPr>
              <a:t>deQueue</a:t>
            </a:r>
            <a:r>
              <a:rPr lang="zh-CN" altLang="en-US" sz="1800" b="1" dirty="0">
                <a:latin typeface="微软雅黑" pitchFamily="34" charset="-122"/>
                <a:ea typeface="微软雅黑" pitchFamily="34" charset="-122"/>
              </a:rPr>
              <a:t>函数</a:t>
            </a:r>
          </a:p>
        </p:txBody>
      </p:sp>
      <mc:AlternateContent xmlns:mc="http://schemas.openxmlformats.org/markup-compatibility/2006" xmlns:p14="http://schemas.microsoft.com/office/powerpoint/2010/main">
        <mc:Choice Requires="p14">
          <p:contentPart p14:bwMode="auto" r:id="rId3">
            <p14:nvContentPartPr>
              <p14:cNvPr id="11776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776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animEffect transition="in" filter="blinds(horizontal)">
                                      <p:cBhvr>
                                        <p:cTn id="7" dur="500"/>
                                        <p:tgtEl>
                                          <p:spTgt spid="1177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768"/>
                                        </p:tgtEl>
                                        <p:attrNameLst>
                                          <p:attrName>style.visibility</p:attrName>
                                        </p:attrNameLst>
                                      </p:cBhvr>
                                      <p:to>
                                        <p:strVal val="visible"/>
                                      </p:to>
                                    </p:set>
                                    <p:animEffect transition="in" filter="blinds(horizontal)">
                                      <p:cBhvr>
                                        <p:cTn id="17" dur="500"/>
                                        <p:tgtEl>
                                          <p:spTgt spid="1177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7769"/>
                                        </p:tgtEl>
                                        <p:attrNameLst>
                                          <p:attrName>style.visibility</p:attrName>
                                        </p:attrNameLst>
                                      </p:cBhvr>
                                      <p:to>
                                        <p:strVal val="visible"/>
                                      </p:to>
                                    </p:set>
                                    <p:animEffect transition="in" filter="blinds(horizontal)">
                                      <p:cBhvr>
                                        <p:cTn id="22" dur="500"/>
                                        <p:tgtEl>
                                          <p:spTgt spid="117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p:bldP spid="6" grpId="0"/>
      <p:bldP spid="117768" grpId="0"/>
      <p:bldP spid="117769"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矩形 34"/>
          <p:cNvSpPr>
            <a:spLocks noChangeArrowheads="1"/>
          </p:cNvSpPr>
          <p:nvPr/>
        </p:nvSpPr>
        <p:spPr bwMode="auto">
          <a:xfrm>
            <a:off x="900113" y="339725"/>
            <a:ext cx="4487862" cy="523875"/>
          </a:xfrm>
          <a:prstGeom prst="rect">
            <a:avLst/>
          </a:prstGeom>
          <a:noFill/>
          <a:ln w="9525">
            <a:noFill/>
            <a:miter lim="800000"/>
            <a:headEnd/>
            <a:tailEnd/>
          </a:ln>
        </p:spPr>
        <p:txBody>
          <a:bodyPr>
            <a:spAutoFit/>
          </a:bodyPr>
          <a:lstStyle/>
          <a:p>
            <a:r>
              <a:rPr lang="en-US" altLang="zh-CN" b="1">
                <a:latin typeface="微软雅黑" pitchFamily="34" charset="-122"/>
                <a:ea typeface="微软雅黑" pitchFamily="34" charset="-122"/>
              </a:rPr>
              <a:t>enQueue</a:t>
            </a:r>
            <a:r>
              <a:rPr lang="zh-CN" altLang="en-US" b="1">
                <a:latin typeface="微软雅黑" pitchFamily="34" charset="-122"/>
                <a:ea typeface="微软雅黑" pitchFamily="34" charset="-122"/>
              </a:rPr>
              <a:t>函数</a:t>
            </a:r>
            <a:endParaRPr lang="zh-CN" altLang="en-US">
              <a:latin typeface="微软雅黑" pitchFamily="34" charset="-122"/>
              <a:ea typeface="微软雅黑" pitchFamily="34" charset="-122"/>
            </a:endParaRPr>
          </a:p>
        </p:txBody>
      </p:sp>
      <p:sp>
        <p:nvSpPr>
          <p:cNvPr id="118789" name="矩形 36"/>
          <p:cNvSpPr>
            <a:spLocks noChangeArrowheads="1"/>
          </p:cNvSpPr>
          <p:nvPr/>
        </p:nvSpPr>
        <p:spPr bwMode="auto">
          <a:xfrm>
            <a:off x="539750" y="1058863"/>
            <a:ext cx="3600450" cy="1482725"/>
          </a:xfrm>
          <a:prstGeom prst="rect">
            <a:avLst/>
          </a:prstGeom>
          <a:noFill/>
          <a:ln w="9525">
            <a:noFill/>
            <a:miter lim="800000"/>
            <a:headEnd/>
            <a:tailEnd/>
          </a:ln>
        </p:spPr>
        <p:txBody>
          <a:bodyPr>
            <a:spAutoFit/>
          </a:bodyPr>
          <a:lstStyle/>
          <a:p>
            <a:pPr>
              <a:lnSpc>
                <a:spcPct val="130000"/>
              </a:lnSpc>
            </a:pPr>
            <a:r>
              <a:rPr lang="zh-CN" altLang="zh-CN" sz="1800" b="1"/>
              <a:t>首先要判断数组是否已放满，</a:t>
            </a:r>
            <a:r>
              <a:rPr lang="zh-CN" altLang="en-US" sz="1800" b="1"/>
              <a:t>需要时</a:t>
            </a:r>
            <a:r>
              <a:rPr lang="zh-CN" altLang="zh-CN" sz="1800" b="1"/>
              <a:t>扩大数组空间。</a:t>
            </a:r>
            <a:endParaRPr lang="en-US" altLang="zh-CN" sz="1800" b="1"/>
          </a:p>
          <a:p>
            <a:pPr>
              <a:lnSpc>
                <a:spcPct val="130000"/>
              </a:lnSpc>
            </a:pPr>
            <a:r>
              <a:rPr lang="zh-CN" altLang="en-US" sz="1800" b="1"/>
              <a:t>将元素放入第一个空位，队尾向后移</a:t>
            </a:r>
            <a:endParaRPr lang="zh-CN" altLang="en-US" sz="1800" b="1">
              <a:latin typeface="楷体_GB2312" pitchFamily="49" charset="-122"/>
              <a:ea typeface="楷体_GB2312" pitchFamily="49" charset="-122"/>
            </a:endParaRPr>
          </a:p>
        </p:txBody>
      </p:sp>
      <p:sp>
        <p:nvSpPr>
          <p:cNvPr id="6" name="矩形 5"/>
          <p:cNvSpPr>
            <a:spLocks noChangeArrowheads="1"/>
          </p:cNvSpPr>
          <p:nvPr/>
        </p:nvSpPr>
        <p:spPr bwMode="auto">
          <a:xfrm>
            <a:off x="468313" y="2681288"/>
            <a:ext cx="3743325" cy="2032000"/>
          </a:xfrm>
          <a:prstGeom prst="rect">
            <a:avLst/>
          </a:prstGeom>
          <a:noFill/>
          <a:ln w="9525">
            <a:noFill/>
            <a:miter lim="800000"/>
            <a:headEnd/>
            <a:tailEnd/>
          </a:ln>
        </p:spPr>
        <p:txBody>
          <a:bodyPr>
            <a:spAutoFit/>
          </a:bodyPr>
          <a:lstStyle/>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template &lt;class </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&gt;</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void </a:t>
            </a:r>
            <a:r>
              <a:rPr lang="en-US" altLang="zh-CN" sz="1400" b="1" dirty="0" err="1">
                <a:latin typeface="宋体" pitchFamily="2" charset="-122"/>
                <a:ea typeface="楷体_GB2312" pitchFamily="49" charset="-122"/>
                <a:cs typeface="Times New Roman" pitchFamily="18" charset="0"/>
              </a:rPr>
              <a:t>seqQueue</a:t>
            </a:r>
            <a:r>
              <a:rPr lang="en-US" altLang="zh-CN" sz="1400" b="1" dirty="0">
                <a:latin typeface="宋体" pitchFamily="2" charset="-122"/>
                <a:ea typeface="楷体_GB2312" pitchFamily="49" charset="-122"/>
                <a:cs typeface="Times New Roman" pitchFamily="18" charset="0"/>
              </a:rPr>
              <a:t>&lt;</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&gt;::</a:t>
            </a:r>
            <a:r>
              <a:rPr lang="en-US" altLang="zh-CN" sz="1400" b="1" dirty="0" err="1">
                <a:latin typeface="宋体" pitchFamily="2" charset="-122"/>
                <a:ea typeface="楷体_GB2312" pitchFamily="49" charset="-122"/>
                <a:cs typeface="Times New Roman" pitchFamily="18" charset="0"/>
              </a:rPr>
              <a:t>enQueue</a:t>
            </a:r>
            <a:endParaRPr lang="en-US" altLang="zh-CN" sz="1400" b="1" dirty="0">
              <a:latin typeface="宋体" pitchFamily="2" charset="-122"/>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(const </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 &amp;x)</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if ((rear + 1) % </a:t>
            </a:r>
            <a:r>
              <a:rPr lang="en-US" altLang="zh-CN" sz="1400" b="1" dirty="0" err="1">
                <a:latin typeface="宋体" pitchFamily="2" charset="-122"/>
                <a:ea typeface="楷体_GB2312" pitchFamily="49" charset="-122"/>
                <a:cs typeface="Times New Roman" pitchFamily="18" charset="0"/>
              </a:rPr>
              <a:t>maxSize</a:t>
            </a:r>
            <a:r>
              <a:rPr lang="en-US" altLang="zh-CN" sz="1400" b="1" dirty="0">
                <a:latin typeface="宋体" pitchFamily="2" charset="-122"/>
                <a:ea typeface="楷体_GB2312" pitchFamily="49" charset="-122"/>
                <a:cs typeface="Times New Roman" pitchFamily="18" charset="0"/>
              </a:rPr>
              <a:t> == front)</a:t>
            </a: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a:t>
            </a:r>
            <a:r>
              <a:rPr lang="en-US" altLang="zh-CN" sz="1400" b="1" dirty="0" err="1">
                <a:latin typeface="宋体" pitchFamily="2" charset="-122"/>
                <a:ea typeface="楷体_GB2312" pitchFamily="49" charset="-122"/>
                <a:cs typeface="Times New Roman" pitchFamily="18" charset="0"/>
              </a:rPr>
              <a:t>doubleSpace</a:t>
            </a:r>
            <a:r>
              <a:rPr lang="en-US" altLang="zh-CN" sz="1400" b="1" dirty="0">
                <a:latin typeface="宋体" pitchFamily="2" charset="-122"/>
                <a:ea typeface="楷体_GB2312" pitchFamily="49" charset="-122"/>
                <a:cs typeface="Times New Roman" pitchFamily="18" charset="0"/>
              </a:rPr>
              <a:t>();</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rear = (rear + 1) % </a:t>
            </a:r>
            <a:r>
              <a:rPr lang="en-US" altLang="zh-CN" sz="1400" b="1" dirty="0" err="1">
                <a:latin typeface="宋体" pitchFamily="2" charset="-122"/>
                <a:ea typeface="楷体_GB2312" pitchFamily="49" charset="-122"/>
                <a:cs typeface="Times New Roman" pitchFamily="18" charset="0"/>
              </a:rPr>
              <a:t>maxSize</a:t>
            </a:r>
            <a:r>
              <a:rPr lang="en-US" altLang="zh-CN" sz="1400" b="1" dirty="0">
                <a:latin typeface="宋体" pitchFamily="2" charset="-122"/>
                <a:ea typeface="楷体_GB2312" pitchFamily="49" charset="-122"/>
                <a:cs typeface="Times New Roman" pitchFamily="18" charset="0"/>
              </a:rPr>
              <a:t>;</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a:t>
            </a:r>
            <a:r>
              <a:rPr lang="en-US" altLang="zh-CN" sz="1400" b="1" dirty="0" err="1">
                <a:latin typeface="宋体" pitchFamily="2" charset="-122"/>
                <a:ea typeface="楷体_GB2312" pitchFamily="49" charset="-122"/>
                <a:cs typeface="Times New Roman" pitchFamily="18" charset="0"/>
              </a:rPr>
              <a:t>elem</a:t>
            </a:r>
            <a:r>
              <a:rPr lang="en-US" altLang="zh-CN" sz="1400" b="1" dirty="0">
                <a:latin typeface="宋体" pitchFamily="2" charset="-122"/>
                <a:ea typeface="楷体_GB2312" pitchFamily="49" charset="-122"/>
                <a:cs typeface="Times New Roman" pitchFamily="18" charset="0"/>
              </a:rPr>
              <a:t>[rear] = x;</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a:t>
            </a:r>
            <a:endParaRPr lang="en-US" altLang="zh-CN" sz="1400" b="1" dirty="0">
              <a:ea typeface="楷体_GB2312" pitchFamily="49" charset="-122"/>
              <a:cs typeface="Times New Roman" pitchFamily="18" charset="0"/>
            </a:endParaRPr>
          </a:p>
        </p:txBody>
      </p:sp>
      <p:sp>
        <p:nvSpPr>
          <p:cNvPr id="9" name="矩形 8"/>
          <p:cNvSpPr>
            <a:spLocks noChangeArrowheads="1"/>
          </p:cNvSpPr>
          <p:nvPr/>
        </p:nvSpPr>
        <p:spPr bwMode="auto">
          <a:xfrm>
            <a:off x="4932363" y="1058863"/>
            <a:ext cx="3887787" cy="3108325"/>
          </a:xfrm>
          <a:prstGeom prst="rect">
            <a:avLst/>
          </a:prstGeom>
          <a:noFill/>
          <a:ln w="9525">
            <a:noFill/>
            <a:miter lim="800000"/>
            <a:headEnd/>
            <a:tailEnd/>
          </a:ln>
        </p:spPr>
        <p:txBody>
          <a:bodyPr>
            <a:spAutoFit/>
          </a:bodyPr>
          <a:lstStyle/>
          <a:p>
            <a:pPr marL="609600" indent="-609600"/>
            <a:r>
              <a:rPr lang="en-US" altLang="zh-CN" sz="1400" dirty="0"/>
              <a:t>template &lt;class </a:t>
            </a:r>
            <a:r>
              <a:rPr lang="en-US" altLang="zh-CN" sz="1400" dirty="0" err="1"/>
              <a:t>elemType</a:t>
            </a:r>
            <a:r>
              <a:rPr lang="en-US" altLang="zh-CN" sz="1400" dirty="0"/>
              <a:t>&gt;</a:t>
            </a:r>
          </a:p>
          <a:p>
            <a:pPr marL="609600" indent="-609600"/>
            <a:r>
              <a:rPr lang="en-US" altLang="zh-CN" sz="1400" dirty="0"/>
              <a:t>void </a:t>
            </a:r>
            <a:r>
              <a:rPr lang="en-US" altLang="zh-CN" sz="1400" dirty="0" err="1"/>
              <a:t>seqQueue</a:t>
            </a:r>
            <a:r>
              <a:rPr lang="en-US" altLang="zh-CN" sz="1400" dirty="0"/>
              <a:t>&lt;</a:t>
            </a:r>
            <a:r>
              <a:rPr lang="en-US" altLang="zh-CN" sz="1400" dirty="0" err="1"/>
              <a:t>elemType</a:t>
            </a:r>
            <a:r>
              <a:rPr lang="en-US" altLang="zh-CN" sz="1400" dirty="0"/>
              <a:t>&gt;::</a:t>
            </a:r>
            <a:r>
              <a:rPr lang="en-US" altLang="zh-CN" sz="1400" dirty="0" err="1"/>
              <a:t>doubleSpace</a:t>
            </a:r>
            <a:r>
              <a:rPr lang="en-US" altLang="zh-CN" sz="1400" dirty="0"/>
              <a:t>()</a:t>
            </a:r>
          </a:p>
          <a:p>
            <a:pPr marL="609600" indent="-609600"/>
            <a:r>
              <a:rPr lang="en-US" altLang="zh-CN" sz="1400" dirty="0"/>
              <a:t>{  </a:t>
            </a:r>
          </a:p>
          <a:p>
            <a:pPr marL="609600" indent="-609600"/>
            <a:r>
              <a:rPr lang="en-US" altLang="zh-CN" sz="1400" dirty="0"/>
              <a:t>     </a:t>
            </a:r>
            <a:r>
              <a:rPr lang="en-US" altLang="zh-CN" sz="1400" dirty="0" err="1"/>
              <a:t>elemType</a:t>
            </a:r>
            <a:r>
              <a:rPr lang="en-US" altLang="zh-CN" sz="1400" dirty="0"/>
              <a:t> *</a:t>
            </a:r>
            <a:r>
              <a:rPr lang="en-US" altLang="zh-CN" sz="1400" dirty="0" err="1"/>
              <a:t>tmp</a:t>
            </a:r>
            <a:r>
              <a:rPr lang="en-US" altLang="zh-CN" sz="1400" dirty="0"/>
              <a:t> =</a:t>
            </a:r>
            <a:r>
              <a:rPr lang="en-US" altLang="zh-CN" sz="1400" dirty="0" err="1"/>
              <a:t>elem</a:t>
            </a:r>
            <a:r>
              <a:rPr lang="en-US" altLang="zh-CN" sz="1400" dirty="0"/>
              <a:t>;</a:t>
            </a:r>
          </a:p>
          <a:p>
            <a:pPr marL="609600" indent="-609600"/>
            <a:endParaRPr lang="en-US" altLang="zh-CN" sz="1400" dirty="0"/>
          </a:p>
          <a:p>
            <a:pPr marL="609600" indent="-609600"/>
            <a:r>
              <a:rPr lang="en-US" altLang="zh-CN" sz="1400" dirty="0"/>
              <a:t>     </a:t>
            </a:r>
            <a:r>
              <a:rPr lang="en-US" altLang="zh-CN" sz="1400" dirty="0" err="1"/>
              <a:t>elem</a:t>
            </a:r>
            <a:r>
              <a:rPr lang="en-US" altLang="zh-CN" sz="1400" dirty="0"/>
              <a:t> = new </a:t>
            </a:r>
            <a:r>
              <a:rPr lang="en-US" altLang="zh-CN" sz="1400" dirty="0" err="1"/>
              <a:t>elemType</a:t>
            </a:r>
            <a:r>
              <a:rPr lang="en-US" altLang="zh-CN" sz="1400" dirty="0"/>
              <a:t>[2 * </a:t>
            </a:r>
            <a:r>
              <a:rPr lang="en-US" altLang="zh-CN" sz="1400" dirty="0" err="1"/>
              <a:t>maxSize</a:t>
            </a:r>
            <a:r>
              <a:rPr lang="en-US" altLang="zh-CN" sz="1400" dirty="0"/>
              <a:t>];</a:t>
            </a:r>
          </a:p>
          <a:p>
            <a:pPr marL="609600" indent="-609600"/>
            <a:r>
              <a:rPr lang="en-US" altLang="zh-CN" sz="1400" dirty="0"/>
              <a:t>     for (</a:t>
            </a:r>
            <a:r>
              <a:rPr lang="en-US" altLang="zh-CN" sz="1400" dirty="0" err="1"/>
              <a:t>int</a:t>
            </a:r>
            <a:r>
              <a:rPr lang="en-US" altLang="zh-CN" sz="1400" dirty="0"/>
              <a:t> </a:t>
            </a:r>
            <a:r>
              <a:rPr lang="en-US" altLang="zh-CN" sz="1400" dirty="0" err="1"/>
              <a:t>i</a:t>
            </a:r>
            <a:r>
              <a:rPr lang="en-US" altLang="zh-CN" sz="1400" dirty="0"/>
              <a:t> = 1; </a:t>
            </a:r>
            <a:r>
              <a:rPr lang="en-US" altLang="zh-CN" sz="1400" dirty="0" err="1"/>
              <a:t>i</a:t>
            </a:r>
            <a:r>
              <a:rPr lang="en-US" altLang="zh-CN" sz="1400" dirty="0"/>
              <a:t> &lt; </a:t>
            </a:r>
            <a:r>
              <a:rPr lang="en-US" altLang="zh-CN" sz="1400" dirty="0" err="1"/>
              <a:t>maxSize</a:t>
            </a:r>
            <a:r>
              <a:rPr lang="en-US" altLang="zh-CN" sz="1400" dirty="0"/>
              <a:t>; ++</a:t>
            </a:r>
            <a:r>
              <a:rPr lang="en-US" altLang="zh-CN" sz="1400" dirty="0" err="1"/>
              <a:t>i</a:t>
            </a:r>
            <a:r>
              <a:rPr lang="en-US" altLang="zh-CN" sz="1400" dirty="0"/>
              <a:t>)</a:t>
            </a:r>
          </a:p>
          <a:p>
            <a:pPr marL="609600" indent="-609600"/>
            <a:r>
              <a:rPr lang="en-US" altLang="zh-CN" sz="1400" dirty="0"/>
              <a:t>	  </a:t>
            </a:r>
            <a:r>
              <a:rPr lang="en-US" altLang="zh-CN" sz="1400" dirty="0" err="1"/>
              <a:t>elem</a:t>
            </a:r>
            <a:r>
              <a:rPr lang="en-US" altLang="zh-CN" sz="1400" dirty="0"/>
              <a:t>[</a:t>
            </a:r>
            <a:r>
              <a:rPr lang="en-US" altLang="zh-CN" sz="1400" dirty="0" err="1"/>
              <a:t>i</a:t>
            </a:r>
            <a:r>
              <a:rPr lang="en-US" altLang="zh-CN" sz="1400" dirty="0"/>
              <a:t>] = </a:t>
            </a:r>
            <a:r>
              <a:rPr lang="en-US" altLang="zh-CN" sz="1400" dirty="0" err="1"/>
              <a:t>tmp</a:t>
            </a:r>
            <a:r>
              <a:rPr lang="en-US" altLang="zh-CN" sz="1400" dirty="0"/>
              <a:t>[(front + </a:t>
            </a:r>
            <a:r>
              <a:rPr lang="en-US" altLang="zh-CN" sz="1400" dirty="0" err="1"/>
              <a:t>i</a:t>
            </a:r>
            <a:r>
              <a:rPr lang="en-US" altLang="zh-CN" sz="1400" dirty="0"/>
              <a:t>) % </a:t>
            </a:r>
            <a:r>
              <a:rPr lang="en-US" altLang="zh-CN" sz="1400" dirty="0" err="1"/>
              <a:t>maxSize</a:t>
            </a:r>
            <a:r>
              <a:rPr lang="en-US" altLang="zh-CN" sz="1400" dirty="0"/>
              <a:t>];</a:t>
            </a:r>
          </a:p>
          <a:p>
            <a:pPr marL="609600" indent="-609600"/>
            <a:r>
              <a:rPr lang="en-US" altLang="zh-CN" sz="1400" dirty="0"/>
              <a:t>	 </a:t>
            </a:r>
          </a:p>
          <a:p>
            <a:pPr marL="609600" indent="-609600"/>
            <a:r>
              <a:rPr lang="en-US" altLang="zh-CN" sz="1400" dirty="0"/>
              <a:t>     front = 0; </a:t>
            </a:r>
          </a:p>
          <a:p>
            <a:pPr marL="609600" indent="-609600"/>
            <a:r>
              <a:rPr lang="en-US" altLang="zh-CN" sz="1400" dirty="0"/>
              <a:t>     rear = </a:t>
            </a:r>
            <a:r>
              <a:rPr lang="en-US" altLang="zh-CN" sz="1400" dirty="0" err="1"/>
              <a:t>maxSize</a:t>
            </a:r>
            <a:r>
              <a:rPr lang="en-US" altLang="zh-CN" sz="1400" dirty="0"/>
              <a:t> - 1;</a:t>
            </a:r>
          </a:p>
          <a:p>
            <a:pPr marL="609600" indent="-609600"/>
            <a:r>
              <a:rPr lang="en-US" altLang="zh-CN" sz="1400" dirty="0"/>
              <a:t>     </a:t>
            </a:r>
            <a:r>
              <a:rPr lang="en-US" altLang="zh-CN" sz="1400" dirty="0" err="1"/>
              <a:t>maxSize</a:t>
            </a:r>
            <a:r>
              <a:rPr lang="en-US" altLang="zh-CN" sz="1400" dirty="0"/>
              <a:t> *= 2;</a:t>
            </a:r>
          </a:p>
          <a:p>
            <a:pPr marL="609600" indent="-609600"/>
            <a:r>
              <a:rPr lang="en-US" altLang="zh-CN" sz="1400" dirty="0"/>
              <a:t>     delete  [] </a:t>
            </a:r>
            <a:r>
              <a:rPr lang="en-US" altLang="zh-CN" sz="1400" dirty="0" err="1"/>
              <a:t>tmp</a:t>
            </a:r>
            <a:r>
              <a:rPr lang="en-US" altLang="zh-CN" sz="1400" dirty="0"/>
              <a:t>;</a:t>
            </a:r>
          </a:p>
          <a:p>
            <a:pPr marL="609600" indent="-609600"/>
            <a:r>
              <a:rPr lang="en-US" altLang="zh-CN" sz="1400" dirty="0"/>
              <a:t>} </a:t>
            </a:r>
          </a:p>
        </p:txBody>
      </p:sp>
      <p:sp>
        <p:nvSpPr>
          <p:cNvPr id="10" name="TextBox 9"/>
          <p:cNvSpPr txBox="1">
            <a:spLocks noChangeArrowheads="1"/>
          </p:cNvSpPr>
          <p:nvPr/>
        </p:nvSpPr>
        <p:spPr bwMode="auto">
          <a:xfrm>
            <a:off x="5219700" y="627063"/>
            <a:ext cx="2736850" cy="369887"/>
          </a:xfrm>
          <a:prstGeom prst="rect">
            <a:avLst/>
          </a:prstGeom>
          <a:noFill/>
          <a:ln w="9525">
            <a:noFill/>
            <a:miter lim="800000"/>
            <a:headEnd/>
            <a:tailEnd/>
          </a:ln>
        </p:spPr>
        <p:txBody>
          <a:bodyPr>
            <a:spAutoFit/>
          </a:bodyPr>
          <a:lstStyle/>
          <a:p>
            <a:r>
              <a:rPr lang="en-US" altLang="zh-CN" sz="1800" b="1" dirty="0" err="1"/>
              <a:t>doubleSpace</a:t>
            </a:r>
            <a:r>
              <a:rPr lang="zh-CN" altLang="en-US" sz="1800" b="1" dirty="0"/>
              <a:t>函数</a:t>
            </a:r>
            <a:endParaRPr lang="zh-CN" altLang="en-US" sz="1800" b="1" dirty="0">
              <a:latin typeface="微软雅黑" pitchFamily="34" charset="-122"/>
              <a:ea typeface="微软雅黑" pitchFamily="34" charset="-122"/>
            </a:endParaRPr>
          </a:p>
        </p:txBody>
      </p:sp>
      <p:sp>
        <p:nvSpPr>
          <p:cNvPr id="8" name="TextBox 7"/>
          <p:cNvSpPr txBox="1">
            <a:spLocks noChangeArrowheads="1"/>
          </p:cNvSpPr>
          <p:nvPr/>
        </p:nvSpPr>
        <p:spPr bwMode="auto">
          <a:xfrm>
            <a:off x="5435600" y="4156075"/>
            <a:ext cx="3240088" cy="646113"/>
          </a:xfrm>
          <a:prstGeom prst="rect">
            <a:avLst/>
          </a:prstGeom>
          <a:noFill/>
          <a:ln w="9525">
            <a:noFill/>
            <a:miter lim="800000"/>
            <a:headEnd/>
            <a:tailEnd/>
          </a:ln>
        </p:spPr>
        <p:txBody>
          <a:bodyPr>
            <a:spAutoFit/>
          </a:bodyPr>
          <a:lstStyle/>
          <a:p>
            <a:r>
              <a:rPr lang="zh-CN" altLang="en-US" sz="1800" b="1"/>
              <a:t>与顺序栈、顺序表的</a:t>
            </a:r>
            <a:r>
              <a:rPr lang="en-US" altLang="zh-CN" sz="1800" b="1"/>
              <a:t>doubleSpace</a:t>
            </a:r>
            <a:r>
              <a:rPr lang="zh-CN" altLang="en-US" sz="1800" b="1"/>
              <a:t>函数有什么区别</a:t>
            </a:r>
            <a:endParaRPr lang="zh-CN" altLang="en-US" sz="1800" b="1">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11878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8786" name="Ink 4"/>
              <p:cNvPicPr>
                <a:picLocks noRot="1" noChangeAspect="1" noEditPoints="1" noChangeArrowheads="1" noChangeShapeType="1"/>
              </p:cNvPicPr>
              <p:nvPr/>
            </p:nvPicPr>
            <p:blipFill>
              <a:blip r:embed="rId5"/>
              <a:stretch>
                <a:fillRect/>
              </a:stretch>
            </p:blipFill>
            <p:spPr>
              <a:xfrm>
                <a:off x="289726688" y="81351438"/>
                <a:ext cx="0" cy="0"/>
              </a:xfrm>
              <a:prstGeom prst="rect">
                <a:avLst/>
              </a:prstGeom>
            </p:spPr>
          </p:pic>
        </mc:Fallback>
      </mc:AlternateContent>
      <p:sp>
        <p:nvSpPr>
          <p:cNvPr id="11" name="矩形 10">
            <a:extLst>
              <a:ext uri="{FF2B5EF4-FFF2-40B4-BE49-F238E27FC236}">
                <a16:creationId xmlns:a16="http://schemas.microsoft.com/office/drawing/2014/main" id="{608D7C59-60EF-4D21-9823-BCB51F51E034}"/>
              </a:ext>
            </a:extLst>
          </p:cNvPr>
          <p:cNvSpPr>
            <a:spLocks noChangeArrowheads="1"/>
          </p:cNvSpPr>
          <p:nvPr/>
        </p:nvSpPr>
        <p:spPr bwMode="auto">
          <a:xfrm>
            <a:off x="431738" y="1131590"/>
            <a:ext cx="3816474" cy="2462213"/>
          </a:xfrm>
          <a:prstGeom prst="rect">
            <a:avLst/>
          </a:prstGeom>
          <a:noFill/>
          <a:ln w="9525">
            <a:noFill/>
            <a:miter lim="800000"/>
            <a:headEnd/>
            <a:tailEnd/>
          </a:ln>
        </p:spPr>
        <p:txBody>
          <a:bodyPr wrap="square">
            <a:spAutoFit/>
          </a:bodyPr>
          <a:lstStyle/>
          <a:p>
            <a:pPr marL="609600" indent="-609600">
              <a:spcBef>
                <a:spcPts val="600"/>
              </a:spcBef>
            </a:pPr>
            <a:r>
              <a:rPr lang="en-US" altLang="zh-CN" sz="1400" dirty="0">
                <a:latin typeface="微软雅黑" pitchFamily="34" charset="-122"/>
                <a:ea typeface="微软雅黑" pitchFamily="34" charset="-122"/>
              </a:rPr>
              <a:t>template &lt;class </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&gt;</a:t>
            </a:r>
          </a:p>
          <a:p>
            <a:pPr marL="609600" indent="-609600"/>
            <a:r>
              <a:rPr lang="en-US" altLang="zh-CN" sz="1400" dirty="0">
                <a:latin typeface="微软雅黑" pitchFamily="34" charset="-122"/>
                <a:ea typeface="微软雅黑" pitchFamily="34" charset="-122"/>
              </a:rPr>
              <a:t>void </a:t>
            </a:r>
            <a:r>
              <a:rPr lang="en-US" altLang="zh-CN" sz="1400" dirty="0" err="1">
                <a:latin typeface="微软雅黑" pitchFamily="34" charset="-122"/>
                <a:ea typeface="微软雅黑" pitchFamily="34" charset="-122"/>
              </a:rPr>
              <a:t>seqStack</a:t>
            </a:r>
            <a:r>
              <a:rPr lang="en-US" altLang="zh-CN" sz="1400" dirty="0">
                <a:latin typeface="微软雅黑" pitchFamily="34" charset="-122"/>
                <a:ea typeface="微软雅黑" pitchFamily="34" charset="-122"/>
              </a:rPr>
              <a:t>&lt;</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&gt;::</a:t>
            </a:r>
            <a:r>
              <a:rPr lang="en-US" altLang="zh-CN" sz="1400" dirty="0" err="1">
                <a:latin typeface="微软雅黑" pitchFamily="34" charset="-122"/>
                <a:ea typeface="微软雅黑" pitchFamily="34" charset="-122"/>
              </a:rPr>
              <a:t>doubleSpace</a:t>
            </a:r>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	</a:t>
            </a:r>
            <a:r>
              <a:rPr lang="nb-NO" altLang="zh-CN" sz="1400" dirty="0">
                <a:latin typeface="微软雅黑" pitchFamily="34" charset="-122"/>
                <a:ea typeface="微软雅黑" pitchFamily="34" charset="-122"/>
              </a:rPr>
              <a:t>elemType *tmp = elem;</a:t>
            </a:r>
          </a:p>
          <a:p>
            <a:pPr marL="609600" indent="-609600"/>
            <a:r>
              <a:rPr lang="nb-NO" altLang="zh-CN" sz="1400" dirty="0">
                <a:latin typeface="微软雅黑" pitchFamily="34" charset="-122"/>
                <a:ea typeface="微软雅黑" pitchFamily="34" charset="-122"/>
              </a:rPr>
              <a:t>	</a:t>
            </a:r>
          </a:p>
          <a:p>
            <a:pPr marL="609600" indent="-609600"/>
            <a:r>
              <a:rPr lang="nb-NO" altLang="zh-CN" sz="1400" dirty="0">
                <a:latin typeface="微软雅黑" pitchFamily="34" charset="-122"/>
                <a:ea typeface="微软雅黑" pitchFamily="34" charset="-122"/>
              </a:rPr>
              <a:t>	elem = new elemType[2 * maxSize];</a:t>
            </a:r>
          </a:p>
          <a:p>
            <a:pPr marL="609600" indent="-609600"/>
            <a:r>
              <a:rPr lang="nb-NO" altLang="zh-CN" sz="1400" dirty="0">
                <a:latin typeface="微软雅黑" pitchFamily="34" charset="-122"/>
                <a:ea typeface="微软雅黑" pitchFamily="34" charset="-122"/>
              </a:rPr>
              <a:t>	for (int i = 0; i &lt; maxSize; ++i)</a:t>
            </a:r>
          </a:p>
          <a:p>
            <a:pPr marL="609600" indent="-609600"/>
            <a:r>
              <a:rPr lang="nb-NO" altLang="zh-CN" sz="1400" dirty="0">
                <a:latin typeface="微软雅黑" pitchFamily="34" charset="-122"/>
                <a:ea typeface="微软雅黑" pitchFamily="34" charset="-122"/>
              </a:rPr>
              <a:t>		elem[i] = tmp[i];</a:t>
            </a:r>
          </a:p>
          <a:p>
            <a:pPr marL="609600" indent="-609600"/>
            <a:r>
              <a:rPr lang="nb-NO"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maxSize</a:t>
            </a:r>
            <a:r>
              <a:rPr lang="en-US" altLang="zh-CN" sz="1400" dirty="0">
                <a:latin typeface="微软雅黑" pitchFamily="34" charset="-122"/>
                <a:ea typeface="微软雅黑" pitchFamily="34" charset="-122"/>
              </a:rPr>
              <a:t> *= 2;</a:t>
            </a:r>
          </a:p>
          <a:p>
            <a:pPr marL="609600" indent="-609600"/>
            <a:r>
              <a:rPr lang="en-US" altLang="zh-CN" sz="1400" dirty="0">
                <a:latin typeface="微软雅黑" pitchFamily="34" charset="-122"/>
                <a:ea typeface="微软雅黑" pitchFamily="34" charset="-122"/>
              </a:rPr>
              <a:t>	delete [] </a:t>
            </a:r>
            <a:r>
              <a:rPr lang="en-US" altLang="zh-CN" sz="1400" dirty="0" err="1">
                <a:latin typeface="微软雅黑" pitchFamily="34" charset="-122"/>
                <a:ea typeface="微软雅黑" pitchFamily="34" charset="-122"/>
              </a:rPr>
              <a:t>tmp</a:t>
            </a:r>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 </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18789"/>
                                        </p:tgtEl>
                                      </p:cBhvr>
                                    </p:animEffect>
                                    <p:set>
                                      <p:cBhvr>
                                        <p:cTn id="30" dur="1" fill="hold">
                                          <p:stCondLst>
                                            <p:cond delay="499"/>
                                          </p:stCondLst>
                                        </p:cTn>
                                        <p:tgtEl>
                                          <p:spTgt spid="11878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P spid="6" grpId="0"/>
      <p:bldP spid="6" grpId="1"/>
      <p:bldP spid="9" grpId="0"/>
      <p:bldP spid="10" grpId="0"/>
      <p:bldP spid="8" grpId="0"/>
      <p:bldP spid="11"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矩形 34"/>
          <p:cNvSpPr>
            <a:spLocks noChangeArrowheads="1"/>
          </p:cNvSpPr>
          <p:nvPr/>
        </p:nvSpPr>
        <p:spPr bwMode="auto">
          <a:xfrm>
            <a:off x="755576"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队列的实现</a:t>
            </a:r>
            <a:endParaRPr lang="zh-CN" altLang="en-US" dirty="0">
              <a:latin typeface="微软雅黑" pitchFamily="34" charset="-122"/>
              <a:ea typeface="微软雅黑" pitchFamily="34" charset="-122"/>
            </a:endParaRPr>
          </a:p>
        </p:txBody>
      </p:sp>
      <p:sp>
        <p:nvSpPr>
          <p:cNvPr id="37" name="矩形 36"/>
          <p:cNvSpPr>
            <a:spLocks noChangeArrowheads="1"/>
          </p:cNvSpPr>
          <p:nvPr/>
        </p:nvSpPr>
        <p:spPr bwMode="auto">
          <a:xfrm>
            <a:off x="755650" y="1058863"/>
            <a:ext cx="6696075" cy="923925"/>
          </a:xfrm>
          <a:prstGeom prst="rect">
            <a:avLst/>
          </a:prstGeom>
          <a:noFill/>
          <a:ln w="9525">
            <a:noFill/>
            <a:miter lim="800000"/>
            <a:headEnd/>
            <a:tailEnd/>
          </a:ln>
        </p:spPr>
        <p:txBody>
          <a:bodyPr>
            <a:spAutoFit/>
          </a:bodyPr>
          <a:lstStyle/>
          <a:p>
            <a:pPr marL="358775" indent="-358775">
              <a:lnSpc>
                <a:spcPct val="150000"/>
              </a:lnSpc>
            </a:pPr>
            <a:r>
              <a:rPr lang="zh-CN" altLang="en-US" sz="1800" b="1">
                <a:latin typeface="楷体_GB2312" pitchFamily="49" charset="-122"/>
                <a:ea typeface="楷体_GB2312" pitchFamily="49" charset="-122"/>
              </a:rPr>
              <a:t>队列的顺序实现</a:t>
            </a:r>
            <a:endParaRPr lang="en-US" altLang="zh-CN" sz="1800" b="1">
              <a:latin typeface="楷体_GB2312" pitchFamily="49" charset="-122"/>
              <a:ea typeface="楷体_GB2312" pitchFamily="49" charset="-122"/>
            </a:endParaRPr>
          </a:p>
          <a:p>
            <a:pPr marL="358775" indent="-358775">
              <a:lnSpc>
                <a:spcPct val="150000"/>
              </a:lnSpc>
            </a:pPr>
            <a:r>
              <a:rPr lang="zh-CN" altLang="en-US" sz="1800" b="1">
                <a:latin typeface="楷体_GB2312" pitchFamily="49" charset="-122"/>
                <a:ea typeface="楷体_GB2312" pitchFamily="49" charset="-122"/>
              </a:rPr>
              <a:t>队列的链接实现</a:t>
            </a:r>
          </a:p>
        </p:txBody>
      </p:sp>
      <mc:AlternateContent xmlns:mc="http://schemas.openxmlformats.org/markup-compatibility/2006" xmlns:p14="http://schemas.microsoft.com/office/powerpoint/2010/main">
        <mc:Choice Requires="p14">
          <p:contentPart p14:bwMode="auto" r:id="rId3">
            <p14:nvContentPartPr>
              <p14:cNvPr id="11981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981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7">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矩形 34"/>
          <p:cNvSpPr>
            <a:spLocks noChangeArrowheads="1"/>
          </p:cNvSpPr>
          <p:nvPr/>
        </p:nvSpPr>
        <p:spPr bwMode="auto">
          <a:xfrm>
            <a:off x="683568"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队列的链接实现</a:t>
            </a:r>
            <a:endParaRPr lang="zh-CN" altLang="en-US" dirty="0">
              <a:latin typeface="微软雅黑" pitchFamily="34" charset="-122"/>
              <a:ea typeface="微软雅黑" pitchFamily="34" charset="-122"/>
            </a:endParaRPr>
          </a:p>
        </p:txBody>
      </p:sp>
      <p:sp>
        <p:nvSpPr>
          <p:cNvPr id="119813" name="矩形 36"/>
          <p:cNvSpPr>
            <a:spLocks noChangeArrowheads="1"/>
          </p:cNvSpPr>
          <p:nvPr/>
        </p:nvSpPr>
        <p:spPr bwMode="auto">
          <a:xfrm>
            <a:off x="1042988" y="1851025"/>
            <a:ext cx="6119812" cy="1255713"/>
          </a:xfrm>
          <a:prstGeom prst="rect">
            <a:avLst/>
          </a:prstGeom>
          <a:noFill/>
          <a:ln w="9525">
            <a:noFill/>
            <a:miter lim="800000"/>
            <a:headEnd/>
            <a:tailEnd/>
          </a:ln>
        </p:spPr>
        <p:txBody>
          <a:bodyPr>
            <a:spAutoFit/>
          </a:bodyPr>
          <a:lstStyle/>
          <a:p>
            <a:pPr>
              <a:lnSpc>
                <a:spcPct val="140000"/>
              </a:lnSpc>
            </a:pPr>
            <a:r>
              <a:rPr lang="zh-CN" altLang="en-US" sz="1800" b="1" dirty="0">
                <a:latin typeface="楷体_GB2312" pitchFamily="49" charset="-122"/>
                <a:ea typeface="楷体_GB2312" pitchFamily="49" charset="-122"/>
              </a:rPr>
              <a:t>采用不带头结点的单链表</a:t>
            </a:r>
            <a:endParaRPr lang="en-US" altLang="zh-CN" sz="1800" b="1" dirty="0">
              <a:latin typeface="楷体_GB2312" pitchFamily="49" charset="-122"/>
              <a:ea typeface="楷体_GB2312" pitchFamily="49" charset="-122"/>
            </a:endParaRPr>
          </a:p>
          <a:p>
            <a:pPr>
              <a:lnSpc>
                <a:spcPct val="140000"/>
              </a:lnSpc>
            </a:pPr>
            <a:r>
              <a:rPr lang="zh-CN" altLang="en-US" sz="1800" b="1" dirty="0">
                <a:latin typeface="楷体_GB2312" pitchFamily="49" charset="-122"/>
                <a:ea typeface="楷体_GB2312" pitchFamily="49" charset="-122"/>
              </a:rPr>
              <a:t>单链表的表头作为队头，单链表的表尾作为队尾</a:t>
            </a:r>
          </a:p>
          <a:p>
            <a:pPr>
              <a:lnSpc>
                <a:spcPct val="140000"/>
              </a:lnSpc>
            </a:pPr>
            <a:r>
              <a:rPr lang="zh-CN" altLang="en-US" sz="1800" b="1" dirty="0">
                <a:latin typeface="楷体_GB2312" pitchFamily="49" charset="-122"/>
                <a:ea typeface="楷体_GB2312" pitchFamily="49" charset="-122"/>
              </a:rPr>
              <a:t>同时记录头尾结点的位置。</a:t>
            </a:r>
          </a:p>
        </p:txBody>
      </p:sp>
      <p:grpSp>
        <p:nvGrpSpPr>
          <p:cNvPr id="2" name="Group 33"/>
          <p:cNvGrpSpPr>
            <a:grpSpLocks/>
          </p:cNvGrpSpPr>
          <p:nvPr/>
        </p:nvGrpSpPr>
        <p:grpSpPr bwMode="auto">
          <a:xfrm>
            <a:off x="1258888" y="3651250"/>
            <a:ext cx="5903912" cy="720725"/>
            <a:chOff x="249" y="2296"/>
            <a:chExt cx="5342" cy="816"/>
          </a:xfrm>
        </p:grpSpPr>
        <p:sp>
          <p:nvSpPr>
            <p:cNvPr id="120840" name="Rectangle 8"/>
            <p:cNvSpPr>
              <a:spLocks noChangeArrowheads="1"/>
            </p:cNvSpPr>
            <p:nvPr/>
          </p:nvSpPr>
          <p:spPr bwMode="auto">
            <a:xfrm>
              <a:off x="249" y="2879"/>
              <a:ext cx="304" cy="233"/>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0841" name="Rectangle 9"/>
            <p:cNvSpPr>
              <a:spLocks noChangeArrowheads="1"/>
            </p:cNvSpPr>
            <p:nvPr/>
          </p:nvSpPr>
          <p:spPr bwMode="auto">
            <a:xfrm>
              <a:off x="553" y="2879"/>
              <a:ext cx="306" cy="233"/>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nvGrpSpPr>
            <p:cNvPr id="120842" name="Group 10"/>
            <p:cNvGrpSpPr>
              <a:grpSpLocks/>
            </p:cNvGrpSpPr>
            <p:nvPr/>
          </p:nvGrpSpPr>
          <p:grpSpPr bwMode="auto">
            <a:xfrm>
              <a:off x="1316" y="2879"/>
              <a:ext cx="610" cy="233"/>
              <a:chOff x="4680" y="5028"/>
              <a:chExt cx="720" cy="312"/>
            </a:xfrm>
          </p:grpSpPr>
          <p:sp>
            <p:nvSpPr>
              <p:cNvPr id="120861" name="Rectangle 11"/>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0862" name="Rectangle 12"/>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grpSp>
          <p:nvGrpSpPr>
            <p:cNvPr id="120843" name="Group 13"/>
            <p:cNvGrpSpPr>
              <a:grpSpLocks/>
            </p:cNvGrpSpPr>
            <p:nvPr/>
          </p:nvGrpSpPr>
          <p:grpSpPr bwMode="auto">
            <a:xfrm>
              <a:off x="3448" y="2879"/>
              <a:ext cx="610" cy="233"/>
              <a:chOff x="4680" y="5028"/>
              <a:chExt cx="720" cy="312"/>
            </a:xfrm>
          </p:grpSpPr>
          <p:sp>
            <p:nvSpPr>
              <p:cNvPr id="120859" name="Rectangle 14"/>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0860" name="Rectangle 15"/>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grpSp>
          <p:nvGrpSpPr>
            <p:cNvPr id="120844" name="Group 16"/>
            <p:cNvGrpSpPr>
              <a:grpSpLocks/>
            </p:cNvGrpSpPr>
            <p:nvPr/>
          </p:nvGrpSpPr>
          <p:grpSpPr bwMode="auto">
            <a:xfrm>
              <a:off x="4972" y="2879"/>
              <a:ext cx="610" cy="233"/>
              <a:chOff x="4680" y="5028"/>
              <a:chExt cx="720" cy="312"/>
            </a:xfrm>
          </p:grpSpPr>
          <p:sp>
            <p:nvSpPr>
              <p:cNvPr id="120857" name="Rectangle 17"/>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0858" name="Rectangle 18"/>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lIns="0" rIns="0"/>
              <a:lstStyle/>
              <a:p>
                <a:endParaRPr lang="zh-CN" altLang="zh-CN" sz="1400">
                  <a:latin typeface="Arial" pitchFamily="34" charset="0"/>
                  <a:ea typeface="黑体" pitchFamily="49" charset="-122"/>
                </a:endParaRPr>
              </a:p>
            </p:txBody>
          </p:sp>
        </p:grpSp>
        <p:grpSp>
          <p:nvGrpSpPr>
            <p:cNvPr id="120845" name="Group 19"/>
            <p:cNvGrpSpPr>
              <a:grpSpLocks/>
            </p:cNvGrpSpPr>
            <p:nvPr/>
          </p:nvGrpSpPr>
          <p:grpSpPr bwMode="auto">
            <a:xfrm>
              <a:off x="2383" y="2879"/>
              <a:ext cx="608" cy="233"/>
              <a:chOff x="4680" y="5028"/>
              <a:chExt cx="720" cy="312"/>
            </a:xfrm>
          </p:grpSpPr>
          <p:sp>
            <p:nvSpPr>
              <p:cNvPr id="120855" name="Rectangle 20"/>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0856" name="Rectangle 21"/>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sp>
          <p:nvSpPr>
            <p:cNvPr id="120846" name="Line 22"/>
            <p:cNvSpPr>
              <a:spLocks noChangeShapeType="1"/>
            </p:cNvSpPr>
            <p:nvPr/>
          </p:nvSpPr>
          <p:spPr bwMode="auto">
            <a:xfrm>
              <a:off x="706" y="2995"/>
              <a:ext cx="610" cy="0"/>
            </a:xfrm>
            <a:prstGeom prst="line">
              <a:avLst/>
            </a:prstGeom>
            <a:noFill/>
            <a:ln w="19050">
              <a:solidFill>
                <a:schemeClr val="tx1"/>
              </a:solidFill>
              <a:round/>
              <a:headEnd/>
              <a:tailEnd type="triangle" w="med" len="med"/>
            </a:ln>
          </p:spPr>
          <p:txBody>
            <a:bodyPr/>
            <a:lstStyle/>
            <a:p>
              <a:endParaRPr lang="zh-CN" altLang="en-US"/>
            </a:p>
          </p:txBody>
        </p:sp>
        <p:sp>
          <p:nvSpPr>
            <p:cNvPr id="120847" name="Line 23"/>
            <p:cNvSpPr>
              <a:spLocks noChangeShapeType="1"/>
            </p:cNvSpPr>
            <p:nvPr/>
          </p:nvSpPr>
          <p:spPr bwMode="auto">
            <a:xfrm>
              <a:off x="1926" y="2995"/>
              <a:ext cx="457" cy="0"/>
            </a:xfrm>
            <a:prstGeom prst="line">
              <a:avLst/>
            </a:prstGeom>
            <a:noFill/>
            <a:ln w="19050">
              <a:solidFill>
                <a:schemeClr val="tx1"/>
              </a:solidFill>
              <a:round/>
              <a:headEnd/>
              <a:tailEnd type="triangle" w="med" len="med"/>
            </a:ln>
          </p:spPr>
          <p:txBody>
            <a:bodyPr/>
            <a:lstStyle/>
            <a:p>
              <a:endParaRPr lang="zh-CN" altLang="en-US"/>
            </a:p>
          </p:txBody>
        </p:sp>
        <p:sp>
          <p:nvSpPr>
            <p:cNvPr id="120848" name="Line 24"/>
            <p:cNvSpPr>
              <a:spLocks noChangeShapeType="1"/>
            </p:cNvSpPr>
            <p:nvPr/>
          </p:nvSpPr>
          <p:spPr bwMode="auto">
            <a:xfrm>
              <a:off x="2840" y="2995"/>
              <a:ext cx="608" cy="0"/>
            </a:xfrm>
            <a:prstGeom prst="line">
              <a:avLst/>
            </a:prstGeom>
            <a:noFill/>
            <a:ln w="19050">
              <a:solidFill>
                <a:schemeClr val="tx1"/>
              </a:solidFill>
              <a:round/>
              <a:headEnd/>
              <a:tailEnd type="triangle" w="med" len="med"/>
            </a:ln>
          </p:spPr>
          <p:txBody>
            <a:bodyPr/>
            <a:lstStyle/>
            <a:p>
              <a:endParaRPr lang="zh-CN" altLang="en-US"/>
            </a:p>
          </p:txBody>
        </p:sp>
        <p:sp>
          <p:nvSpPr>
            <p:cNvPr id="120849" name="Line 25"/>
            <p:cNvSpPr>
              <a:spLocks noChangeShapeType="1"/>
            </p:cNvSpPr>
            <p:nvPr/>
          </p:nvSpPr>
          <p:spPr bwMode="auto">
            <a:xfrm>
              <a:off x="3905" y="2995"/>
              <a:ext cx="306" cy="0"/>
            </a:xfrm>
            <a:prstGeom prst="line">
              <a:avLst/>
            </a:prstGeom>
            <a:noFill/>
            <a:ln w="19050">
              <a:solidFill>
                <a:schemeClr val="tx1"/>
              </a:solidFill>
              <a:round/>
              <a:headEnd/>
              <a:tailEnd type="triangle" w="med" len="med"/>
            </a:ln>
          </p:spPr>
          <p:txBody>
            <a:bodyPr/>
            <a:lstStyle/>
            <a:p>
              <a:endParaRPr lang="zh-CN" altLang="en-US"/>
            </a:p>
          </p:txBody>
        </p:sp>
        <p:sp>
          <p:nvSpPr>
            <p:cNvPr id="120850" name="Line 26"/>
            <p:cNvSpPr>
              <a:spLocks noChangeShapeType="1"/>
            </p:cNvSpPr>
            <p:nvPr/>
          </p:nvSpPr>
          <p:spPr bwMode="auto">
            <a:xfrm>
              <a:off x="4668" y="2995"/>
              <a:ext cx="304" cy="0"/>
            </a:xfrm>
            <a:prstGeom prst="line">
              <a:avLst/>
            </a:prstGeom>
            <a:noFill/>
            <a:ln w="19050">
              <a:solidFill>
                <a:schemeClr val="tx1"/>
              </a:solidFill>
              <a:round/>
              <a:headEnd/>
              <a:tailEnd type="triangle" w="med" len="med"/>
            </a:ln>
          </p:spPr>
          <p:txBody>
            <a:bodyPr/>
            <a:lstStyle/>
            <a:p>
              <a:endParaRPr lang="zh-CN" altLang="en-US"/>
            </a:p>
          </p:txBody>
        </p:sp>
        <p:sp>
          <p:nvSpPr>
            <p:cNvPr id="120851" name="Text Box 27"/>
            <p:cNvSpPr txBox="1">
              <a:spLocks noChangeArrowheads="1"/>
            </p:cNvSpPr>
            <p:nvPr/>
          </p:nvSpPr>
          <p:spPr bwMode="auto">
            <a:xfrm>
              <a:off x="249" y="2296"/>
              <a:ext cx="761" cy="350"/>
            </a:xfrm>
            <a:prstGeom prst="rect">
              <a:avLst/>
            </a:prstGeom>
            <a:noFill/>
            <a:ln w="19050">
              <a:noFill/>
              <a:miter lim="800000"/>
              <a:headEnd/>
              <a:tailEnd/>
            </a:ln>
          </p:spPr>
          <p:txBody>
            <a:bodyPr/>
            <a:lstStyle/>
            <a:p>
              <a:pPr algn="just" eaLnBrk="0" hangingPunct="0"/>
              <a:r>
                <a:rPr kumimoji="0" lang="en-US" altLang="zh-CN" sz="1400" b="1"/>
                <a:t>front</a:t>
              </a:r>
            </a:p>
          </p:txBody>
        </p:sp>
        <p:sp>
          <p:nvSpPr>
            <p:cNvPr id="120852" name="Line 28"/>
            <p:cNvSpPr>
              <a:spLocks noChangeShapeType="1"/>
            </p:cNvSpPr>
            <p:nvPr/>
          </p:nvSpPr>
          <p:spPr bwMode="auto">
            <a:xfrm>
              <a:off x="553" y="2646"/>
              <a:ext cx="0" cy="233"/>
            </a:xfrm>
            <a:prstGeom prst="line">
              <a:avLst/>
            </a:prstGeom>
            <a:noFill/>
            <a:ln w="19050">
              <a:solidFill>
                <a:schemeClr val="tx1"/>
              </a:solidFill>
              <a:round/>
              <a:headEnd/>
              <a:tailEnd type="triangle" w="med" len="med"/>
            </a:ln>
          </p:spPr>
          <p:txBody>
            <a:bodyPr/>
            <a:lstStyle/>
            <a:p>
              <a:endParaRPr lang="zh-CN" altLang="en-US"/>
            </a:p>
          </p:txBody>
        </p:sp>
        <p:sp>
          <p:nvSpPr>
            <p:cNvPr id="120853" name="Text Box 29"/>
            <p:cNvSpPr txBox="1">
              <a:spLocks noChangeArrowheads="1"/>
            </p:cNvSpPr>
            <p:nvPr/>
          </p:nvSpPr>
          <p:spPr bwMode="auto">
            <a:xfrm>
              <a:off x="4967" y="2432"/>
              <a:ext cx="624" cy="259"/>
            </a:xfrm>
            <a:prstGeom prst="rect">
              <a:avLst/>
            </a:prstGeom>
            <a:noFill/>
            <a:ln w="19050">
              <a:noFill/>
              <a:miter lim="800000"/>
              <a:headEnd/>
              <a:tailEnd/>
            </a:ln>
          </p:spPr>
          <p:txBody>
            <a:bodyPr/>
            <a:lstStyle/>
            <a:p>
              <a:pPr algn="just" eaLnBrk="0" hangingPunct="0"/>
              <a:r>
                <a:rPr kumimoji="0" lang="en-US" altLang="zh-CN" sz="1400" b="1"/>
                <a:t>rear</a:t>
              </a:r>
            </a:p>
          </p:txBody>
        </p:sp>
        <p:sp>
          <p:nvSpPr>
            <p:cNvPr id="120854" name="Line 30"/>
            <p:cNvSpPr>
              <a:spLocks noChangeShapeType="1"/>
            </p:cNvSpPr>
            <p:nvPr/>
          </p:nvSpPr>
          <p:spPr bwMode="auto">
            <a:xfrm>
              <a:off x="5134" y="2691"/>
              <a:ext cx="0" cy="233"/>
            </a:xfrm>
            <a:prstGeom prst="line">
              <a:avLst/>
            </a:prstGeom>
            <a:noFill/>
            <a:ln w="19050">
              <a:solidFill>
                <a:schemeClr val="tx1"/>
              </a:solidFill>
              <a:round/>
              <a:headEnd/>
              <a:tailEnd type="triangle" w="med" len="med"/>
            </a:ln>
          </p:spPr>
          <p:txBody>
            <a:bodyPr/>
            <a:lstStyle/>
            <a:p>
              <a:endParaRPr lang="zh-CN" altLang="en-US"/>
            </a:p>
          </p:txBody>
        </p:sp>
      </p:grpSp>
      <p:sp>
        <p:nvSpPr>
          <p:cNvPr id="29" name="矩形 36"/>
          <p:cNvSpPr>
            <a:spLocks noChangeArrowheads="1"/>
          </p:cNvSpPr>
          <p:nvPr/>
        </p:nvSpPr>
        <p:spPr bwMode="auto">
          <a:xfrm>
            <a:off x="971550" y="1131888"/>
            <a:ext cx="6119813" cy="422275"/>
          </a:xfrm>
          <a:prstGeom prst="rect">
            <a:avLst/>
          </a:prstGeom>
          <a:noFill/>
          <a:ln w="9525">
            <a:noFill/>
            <a:miter lim="800000"/>
            <a:headEnd/>
            <a:tailEnd/>
          </a:ln>
        </p:spPr>
        <p:txBody>
          <a:bodyPr>
            <a:spAutoFit/>
          </a:bodyPr>
          <a:lstStyle/>
          <a:p>
            <a:pPr>
              <a:lnSpc>
                <a:spcPct val="140000"/>
              </a:lnSpc>
            </a:pPr>
            <a:r>
              <a:rPr lang="zh-CN" altLang="en-US" sz="1800" b="1">
                <a:latin typeface="楷体_GB2312" pitchFamily="49" charset="-122"/>
                <a:ea typeface="楷体_GB2312" pitchFamily="49" charset="-122"/>
              </a:rPr>
              <a:t>单链表、双链表、循环链表，应该用哪一个？</a:t>
            </a:r>
          </a:p>
        </p:txBody>
      </p:sp>
      <mc:AlternateContent xmlns:mc="http://schemas.openxmlformats.org/markup-compatibility/2006" xmlns:p14="http://schemas.microsoft.com/office/powerpoint/2010/main">
        <mc:Choice Requires="p14">
          <p:contentPart p14:bwMode="auto" r:id="rId3">
            <p14:nvContentPartPr>
              <p14:cNvPr id="12083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083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blinds(horizontal)">
                                      <p:cBhvr>
                                        <p:cTn id="12" dur="500"/>
                                        <p:tgtEl>
                                          <p:spTgt spid="1198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2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链接队列类的设计</a:t>
            </a:r>
            <a:endParaRPr lang="zh-CN" altLang="en-US" dirty="0">
              <a:latin typeface="微软雅黑" pitchFamily="34" charset="-122"/>
              <a:ea typeface="微软雅黑" pitchFamily="34" charset="-122"/>
            </a:endParaRPr>
          </a:p>
        </p:txBody>
      </p:sp>
      <p:sp>
        <p:nvSpPr>
          <p:cNvPr id="118789" name="矩形 36"/>
          <p:cNvSpPr>
            <a:spLocks noChangeArrowheads="1"/>
          </p:cNvSpPr>
          <p:nvPr/>
        </p:nvSpPr>
        <p:spPr bwMode="auto">
          <a:xfrm>
            <a:off x="611188" y="1203325"/>
            <a:ext cx="2447925" cy="2973388"/>
          </a:xfrm>
          <a:prstGeom prst="rect">
            <a:avLst/>
          </a:prstGeom>
          <a:noFill/>
          <a:ln w="9525">
            <a:noFill/>
            <a:miter lim="800000"/>
            <a:headEnd/>
            <a:tailEnd/>
          </a:ln>
        </p:spPr>
        <p:txBody>
          <a:bodyPr>
            <a:spAutoFit/>
          </a:bodyPr>
          <a:lstStyle/>
          <a:p>
            <a:pPr marL="0" lvl="1">
              <a:lnSpc>
                <a:spcPct val="120000"/>
              </a:lnSpc>
              <a:defRPr/>
            </a:pPr>
            <a:r>
              <a:rPr lang="zh-CN" altLang="en-US" sz="1800" b="1" dirty="0">
                <a:latin typeface="微软雅黑" pitchFamily="34" charset="-122"/>
                <a:ea typeface="微软雅黑" pitchFamily="34" charset="-122"/>
              </a:rPr>
              <a:t>结点类</a:t>
            </a:r>
            <a:endParaRPr lang="en-US" altLang="zh-CN" sz="1800" b="1" dirty="0">
              <a:latin typeface="微软雅黑" pitchFamily="34" charset="-122"/>
              <a:ea typeface="微软雅黑" pitchFamily="34" charset="-122"/>
            </a:endParaRPr>
          </a:p>
          <a:p>
            <a:pPr marL="0" lvl="1">
              <a:lnSpc>
                <a:spcPct val="120000"/>
              </a:lnSpc>
              <a:defRPr/>
            </a:pPr>
            <a:r>
              <a:rPr lang="zh-CN" altLang="en-US" sz="1400" b="1" dirty="0">
                <a:ea typeface="楷体_GB2312" pitchFamily="49" charset="-122"/>
              </a:rPr>
              <a:t>数据</a:t>
            </a:r>
            <a:endParaRPr lang="en-US" altLang="zh-CN" sz="1400" b="1" dirty="0">
              <a:ea typeface="楷体_GB2312" pitchFamily="49" charset="-122"/>
            </a:endParaRPr>
          </a:p>
          <a:p>
            <a:pPr marL="0" lvl="1">
              <a:lnSpc>
                <a:spcPct val="120000"/>
              </a:lnSpc>
              <a:defRPr/>
            </a:pPr>
            <a:r>
              <a:rPr lang="zh-CN" altLang="en-US" sz="1400" b="1" dirty="0">
                <a:ea typeface="楷体_GB2312" pitchFamily="49" charset="-122"/>
              </a:rPr>
              <a:t>下一结点地址</a:t>
            </a:r>
            <a:endParaRPr lang="en-US" altLang="zh-CN" sz="1400" b="1" dirty="0">
              <a:ea typeface="楷体_GB2312" pitchFamily="49" charset="-122"/>
            </a:endParaRPr>
          </a:p>
          <a:p>
            <a:pPr marL="0" lvl="1">
              <a:lnSpc>
                <a:spcPct val="120000"/>
              </a:lnSpc>
              <a:defRPr/>
            </a:pPr>
            <a:endParaRPr lang="en-US" altLang="zh-CN" sz="1400" b="1" dirty="0">
              <a:ea typeface="楷体_GB2312" pitchFamily="49" charset="-122"/>
            </a:endParaRPr>
          </a:p>
          <a:p>
            <a:pPr marL="0" lvl="1">
              <a:lnSpc>
                <a:spcPct val="120000"/>
              </a:lnSpc>
              <a:defRPr/>
            </a:pPr>
            <a:r>
              <a:rPr lang="zh-CN" altLang="en-US" sz="1800" b="1" dirty="0">
                <a:latin typeface="微软雅黑" pitchFamily="34" charset="-122"/>
                <a:ea typeface="微软雅黑" pitchFamily="34" charset="-122"/>
              </a:rPr>
              <a:t>队列类</a:t>
            </a:r>
          </a:p>
          <a:p>
            <a:pPr>
              <a:lnSpc>
                <a:spcPct val="120000"/>
              </a:lnSpc>
              <a:defRPr/>
            </a:pPr>
            <a:r>
              <a:rPr lang="zh-CN" altLang="en-US" sz="1800" b="1" dirty="0">
                <a:ea typeface="楷体_GB2312" pitchFamily="49" charset="-122"/>
              </a:rPr>
              <a:t>数据成点地址员：</a:t>
            </a:r>
          </a:p>
          <a:p>
            <a:pPr lvl="1">
              <a:lnSpc>
                <a:spcPct val="120000"/>
              </a:lnSpc>
              <a:defRPr/>
            </a:pPr>
            <a:r>
              <a:rPr lang="zh-CN" altLang="en-US" sz="1400" b="1" dirty="0">
                <a:ea typeface="楷体_GB2312" pitchFamily="49" charset="-122"/>
              </a:rPr>
              <a:t>头尾指针</a:t>
            </a:r>
          </a:p>
          <a:p>
            <a:pPr>
              <a:lnSpc>
                <a:spcPct val="120000"/>
              </a:lnSpc>
              <a:defRPr/>
            </a:pPr>
            <a:r>
              <a:rPr lang="zh-CN" altLang="en-US" sz="1800" b="1" dirty="0">
                <a:ea typeface="楷体_GB2312" pitchFamily="49" charset="-122"/>
              </a:rPr>
              <a:t>成员函数：</a:t>
            </a:r>
          </a:p>
          <a:p>
            <a:pPr lvl="1">
              <a:lnSpc>
                <a:spcPct val="120000"/>
              </a:lnSpc>
              <a:defRPr/>
            </a:pPr>
            <a:r>
              <a:rPr lang="zh-CN" altLang="en-US" sz="1400" b="1" dirty="0">
                <a:ea typeface="楷体_GB2312" pitchFamily="49" charset="-122"/>
              </a:rPr>
              <a:t>构造和析构函数</a:t>
            </a:r>
          </a:p>
          <a:p>
            <a:pPr lvl="1">
              <a:lnSpc>
                <a:spcPct val="120000"/>
              </a:lnSpc>
              <a:defRPr/>
            </a:pPr>
            <a:r>
              <a:rPr lang="zh-CN" altLang="en-US" sz="1400" b="1" dirty="0">
                <a:ea typeface="楷体_GB2312" pitchFamily="49" charset="-122"/>
              </a:rPr>
              <a:t>抽象类规定的功能</a:t>
            </a:r>
          </a:p>
        </p:txBody>
      </p:sp>
      <p:sp>
        <p:nvSpPr>
          <p:cNvPr id="29" name="矩形 28"/>
          <p:cNvSpPr/>
          <p:nvPr/>
        </p:nvSpPr>
        <p:spPr>
          <a:xfrm>
            <a:off x="4211638" y="555625"/>
            <a:ext cx="4572000" cy="4400550"/>
          </a:xfrm>
          <a:prstGeom prst="rect">
            <a:avLst/>
          </a:prstGeom>
        </p:spPr>
        <p:txBody>
          <a:bodyPr>
            <a:spAutoFit/>
          </a:bodyPr>
          <a:lstStyle/>
          <a:p>
            <a:pPr marL="457200" indent="-457200">
              <a:defRPr/>
            </a:pPr>
            <a:r>
              <a:rPr lang="en-US" altLang="zh-CN" sz="1400" dirty="0">
                <a:ea typeface="楷体_GB2312" pitchFamily="49" charset="-122"/>
              </a:rPr>
              <a:t>template &lt;class </a:t>
            </a:r>
            <a:r>
              <a:rPr lang="en-US" altLang="zh-CN" sz="1400" dirty="0" err="1">
                <a:ea typeface="楷体_GB2312" pitchFamily="49" charset="-122"/>
              </a:rPr>
              <a:t>elemType</a:t>
            </a:r>
            <a:r>
              <a:rPr lang="en-US" altLang="zh-CN" sz="1400" dirty="0">
                <a:ea typeface="楷体_GB2312" pitchFamily="49" charset="-122"/>
              </a:rPr>
              <a:t>&gt;</a:t>
            </a:r>
          </a:p>
          <a:p>
            <a:pPr marL="457200" indent="-457200">
              <a:defRPr/>
            </a:pPr>
            <a:r>
              <a:rPr lang="en-US" altLang="zh-CN" sz="1400" dirty="0">
                <a:ea typeface="楷体_GB2312" pitchFamily="49" charset="-122"/>
              </a:rPr>
              <a:t>class </a:t>
            </a:r>
            <a:r>
              <a:rPr lang="en-US" altLang="zh-CN" sz="1400" dirty="0" err="1">
                <a:ea typeface="楷体_GB2312" pitchFamily="49" charset="-122"/>
              </a:rPr>
              <a:t>linkQueue</a:t>
            </a:r>
            <a:r>
              <a:rPr lang="en-US" altLang="zh-CN" sz="1400" dirty="0">
                <a:ea typeface="楷体_GB2312" pitchFamily="49" charset="-122"/>
              </a:rPr>
              <a:t>: public queue&lt;</a:t>
            </a:r>
            <a:r>
              <a:rPr lang="en-US" altLang="zh-CN" sz="1400" dirty="0" err="1">
                <a:ea typeface="楷体_GB2312" pitchFamily="49" charset="-122"/>
              </a:rPr>
              <a:t>elemType</a:t>
            </a:r>
            <a:r>
              <a:rPr lang="en-US" altLang="zh-CN" sz="1400" dirty="0">
                <a:ea typeface="楷体_GB2312" pitchFamily="49" charset="-122"/>
              </a:rPr>
              <a:t>&gt;</a:t>
            </a:r>
          </a:p>
          <a:p>
            <a:pPr marL="457200" indent="-457200">
              <a:defRPr/>
            </a:pPr>
            <a:r>
              <a:rPr lang="en-US" altLang="zh-CN" sz="1400" dirty="0">
                <a:ea typeface="楷体_GB2312" pitchFamily="49" charset="-122"/>
              </a:rPr>
              <a:t> </a:t>
            </a:r>
            <a:r>
              <a:rPr lang="nb-NO" altLang="zh-CN" sz="1400" dirty="0">
                <a:ea typeface="楷体_GB2312" pitchFamily="49" charset="-122"/>
              </a:rPr>
              <a:t>{ private:</a:t>
            </a:r>
          </a:p>
          <a:p>
            <a:pPr marL="457200" indent="-457200">
              <a:defRPr/>
            </a:pPr>
            <a:r>
              <a:rPr lang="nb-NO" altLang="zh-CN" sz="1400" dirty="0">
                <a:ea typeface="楷体_GB2312" pitchFamily="49" charset="-122"/>
              </a:rPr>
              <a:t>       struct node {</a:t>
            </a:r>
          </a:p>
          <a:p>
            <a:pPr marL="457200" indent="-457200">
              <a:defRPr/>
            </a:pPr>
            <a:r>
              <a:rPr lang="nb-NO" altLang="zh-CN" sz="1400" dirty="0">
                <a:ea typeface="楷体_GB2312" pitchFamily="49" charset="-122"/>
              </a:rPr>
              <a:t>            elemType  data;</a:t>
            </a:r>
          </a:p>
          <a:p>
            <a:pPr marL="457200" indent="-457200">
              <a:defRPr/>
            </a:pPr>
            <a:r>
              <a:rPr lang="nb-NO" altLang="zh-CN" sz="1400" dirty="0">
                <a:ea typeface="楷体_GB2312" pitchFamily="49" charset="-122"/>
              </a:rPr>
              <a:t>	  </a:t>
            </a:r>
            <a:r>
              <a:rPr lang="en-US" altLang="zh-CN" sz="1400" dirty="0">
                <a:ea typeface="楷体_GB2312" pitchFamily="49" charset="-122"/>
              </a:rPr>
              <a:t>node *next;</a:t>
            </a:r>
          </a:p>
          <a:p>
            <a:pPr marL="457200" indent="-457200">
              <a:defRPr/>
            </a:pPr>
            <a:r>
              <a:rPr lang="en-US" altLang="zh-CN" sz="1400" dirty="0">
                <a:ea typeface="楷体_GB2312" pitchFamily="49" charset="-122"/>
              </a:rPr>
              <a:t> 	  node(const </a:t>
            </a:r>
            <a:r>
              <a:rPr lang="en-US" altLang="zh-CN" sz="1400" dirty="0" err="1">
                <a:ea typeface="楷体_GB2312" pitchFamily="49" charset="-122"/>
              </a:rPr>
              <a:t>elemType</a:t>
            </a:r>
            <a:r>
              <a:rPr lang="en-US" altLang="zh-CN" sz="1400" dirty="0">
                <a:ea typeface="楷体_GB2312" pitchFamily="49" charset="-122"/>
              </a:rPr>
              <a:t> &amp;x, node *N = NULL)</a:t>
            </a:r>
          </a:p>
          <a:p>
            <a:pPr marL="457200" indent="-457200">
              <a:defRPr/>
            </a:pPr>
            <a:r>
              <a:rPr lang="en-US" altLang="zh-CN" sz="1400" dirty="0">
                <a:ea typeface="楷体_GB2312" pitchFamily="49" charset="-122"/>
              </a:rPr>
              <a:t>                  {   data = x; next = N;   }</a:t>
            </a:r>
          </a:p>
          <a:p>
            <a:pPr marL="457200" indent="-457200">
              <a:defRPr/>
            </a:pPr>
            <a:r>
              <a:rPr lang="en-US" altLang="zh-CN" sz="1400" dirty="0">
                <a:ea typeface="楷体_GB2312" pitchFamily="49" charset="-122"/>
              </a:rPr>
              <a:t>	  node():next(NULL) {}</a:t>
            </a:r>
          </a:p>
          <a:p>
            <a:pPr marL="457200" indent="-457200">
              <a:defRPr/>
            </a:pPr>
            <a:r>
              <a:rPr lang="en-US" altLang="zh-CN" sz="1400" dirty="0">
                <a:ea typeface="楷体_GB2312" pitchFamily="49" charset="-122"/>
              </a:rPr>
              <a:t>	  ~node() {}</a:t>
            </a:r>
          </a:p>
          <a:p>
            <a:pPr marL="457200" indent="-457200">
              <a:defRPr/>
            </a:pPr>
            <a:r>
              <a:rPr lang="en-US" altLang="zh-CN" sz="1400" dirty="0">
                <a:ea typeface="楷体_GB2312" pitchFamily="49" charset="-122"/>
              </a:rPr>
              <a:t>	};</a:t>
            </a:r>
          </a:p>
          <a:p>
            <a:pPr marL="457200" indent="-457200">
              <a:defRPr/>
            </a:pPr>
            <a:r>
              <a:rPr lang="en-US" altLang="zh-CN" sz="1400" dirty="0">
                <a:ea typeface="楷体_GB2312" pitchFamily="49" charset="-122"/>
              </a:rPr>
              <a:t>	node *front, *rear; </a:t>
            </a:r>
          </a:p>
          <a:p>
            <a:pPr>
              <a:defRPr/>
            </a:pPr>
            <a:r>
              <a:rPr lang="en-US" altLang="zh-CN" sz="1400" dirty="0"/>
              <a:t>    public:</a:t>
            </a:r>
          </a:p>
          <a:p>
            <a:pPr>
              <a:defRPr/>
            </a:pPr>
            <a:r>
              <a:rPr lang="en-US" altLang="zh-CN" sz="1400" dirty="0"/>
              <a:t>           </a:t>
            </a:r>
            <a:r>
              <a:rPr lang="en-US" altLang="zh-CN" sz="1400" dirty="0" err="1"/>
              <a:t>linkQueue</a:t>
            </a:r>
            <a:r>
              <a:rPr lang="en-US" altLang="zh-CN" sz="1400" dirty="0"/>
              <a:t>()</a:t>
            </a:r>
            <a:r>
              <a:rPr lang="zh-CN" altLang="en-US" sz="1400" dirty="0"/>
              <a:t>；</a:t>
            </a:r>
            <a:r>
              <a:rPr lang="en-US" altLang="zh-CN" sz="1400" dirty="0"/>
              <a:t>	   </a:t>
            </a:r>
          </a:p>
          <a:p>
            <a:pPr>
              <a:defRPr/>
            </a:pPr>
            <a:r>
              <a:rPr lang="en-US" altLang="zh-CN" sz="1400" dirty="0"/>
              <a:t>          ~</a:t>
            </a:r>
            <a:r>
              <a:rPr lang="en-US" altLang="zh-CN" sz="1400" dirty="0" err="1"/>
              <a:t>linkQueue</a:t>
            </a:r>
            <a:r>
              <a:rPr lang="en-US" altLang="zh-CN" sz="1400" dirty="0"/>
              <a:t>();</a:t>
            </a:r>
          </a:p>
          <a:p>
            <a:pPr>
              <a:defRPr/>
            </a:pPr>
            <a:r>
              <a:rPr lang="en-US" altLang="zh-CN" sz="1400" dirty="0"/>
              <a:t>          </a:t>
            </a:r>
            <a:r>
              <a:rPr lang="en-US" altLang="zh-CN" sz="1400" dirty="0" err="1"/>
              <a:t>bool</a:t>
            </a:r>
            <a:r>
              <a:rPr lang="en-US" altLang="zh-CN" sz="1400" dirty="0"/>
              <a:t> </a:t>
            </a:r>
            <a:r>
              <a:rPr lang="en-US" altLang="zh-CN" sz="1400" dirty="0" err="1"/>
              <a:t>isEmpty</a:t>
            </a:r>
            <a:r>
              <a:rPr lang="en-US" altLang="zh-CN" sz="1400" dirty="0"/>
              <a:t>() </a:t>
            </a:r>
            <a:r>
              <a:rPr lang="zh-CN" altLang="en-US" sz="1400" dirty="0"/>
              <a:t>；</a:t>
            </a:r>
            <a:endParaRPr lang="en-US" altLang="zh-CN" sz="1400" dirty="0"/>
          </a:p>
          <a:p>
            <a:pPr>
              <a:defRPr/>
            </a:pPr>
            <a:r>
              <a:rPr lang="en-US" altLang="zh-CN" sz="1400" dirty="0"/>
              <a:t>          void </a:t>
            </a:r>
            <a:r>
              <a:rPr lang="en-US" altLang="zh-CN" sz="1400" dirty="0" err="1"/>
              <a:t>enQueue</a:t>
            </a:r>
            <a:r>
              <a:rPr lang="en-US" altLang="zh-CN" sz="1400" dirty="0"/>
              <a:t>(const </a:t>
            </a:r>
            <a:r>
              <a:rPr lang="en-US" altLang="zh-CN" sz="1400" dirty="0" err="1"/>
              <a:t>elemType</a:t>
            </a:r>
            <a:r>
              <a:rPr lang="en-US" altLang="zh-CN" sz="1400" dirty="0"/>
              <a:t> &amp;x) ;</a:t>
            </a:r>
          </a:p>
          <a:p>
            <a:pPr>
              <a:defRPr/>
            </a:pPr>
            <a:r>
              <a:rPr lang="en-US" altLang="zh-CN" sz="1400" dirty="0"/>
              <a:t>          </a:t>
            </a:r>
            <a:r>
              <a:rPr lang="en-US" altLang="zh-CN" sz="1400" dirty="0" err="1"/>
              <a:t>elemType</a:t>
            </a:r>
            <a:r>
              <a:rPr lang="en-US" altLang="zh-CN" sz="1400" dirty="0"/>
              <a:t> </a:t>
            </a:r>
            <a:r>
              <a:rPr lang="en-US" altLang="zh-CN" sz="1400" dirty="0" err="1"/>
              <a:t>deQueue</a:t>
            </a:r>
            <a:r>
              <a:rPr lang="en-US" altLang="zh-CN" sz="1400" dirty="0"/>
              <a:t>() ;	  </a:t>
            </a:r>
          </a:p>
          <a:p>
            <a:pPr>
              <a:defRPr/>
            </a:pPr>
            <a:r>
              <a:rPr lang="en-US" altLang="zh-CN" sz="1400" dirty="0"/>
              <a:t>          </a:t>
            </a:r>
            <a:r>
              <a:rPr lang="en-US" altLang="zh-CN" sz="1400" dirty="0" err="1"/>
              <a:t>elemType</a:t>
            </a:r>
            <a:r>
              <a:rPr lang="en-US" altLang="zh-CN" sz="1400" dirty="0"/>
              <a:t> </a:t>
            </a:r>
            <a:r>
              <a:rPr lang="en-US" altLang="zh-CN" sz="1400" dirty="0" err="1"/>
              <a:t>getHead</a:t>
            </a:r>
            <a:r>
              <a:rPr lang="en-US" altLang="zh-CN" sz="1400" dirty="0"/>
              <a:t>() </a:t>
            </a:r>
            <a:r>
              <a:rPr lang="zh-CN" altLang="en-US" sz="1400" dirty="0"/>
              <a:t>；</a:t>
            </a:r>
            <a:r>
              <a:rPr lang="en-US" altLang="zh-CN" sz="1400" dirty="0"/>
              <a:t>  </a:t>
            </a:r>
          </a:p>
          <a:p>
            <a:pPr>
              <a:defRPr/>
            </a:pPr>
            <a:r>
              <a:rPr lang="en-US" altLang="zh-CN" sz="1400" dirty="0"/>
              <a:t>}; </a:t>
            </a:r>
            <a:r>
              <a:rPr lang="en-US" altLang="zh-CN" sz="1400" dirty="0">
                <a:ea typeface="楷体_GB2312" pitchFamily="49" charset="-122"/>
              </a:rPr>
              <a:t>  </a:t>
            </a:r>
          </a:p>
        </p:txBody>
      </p:sp>
      <mc:AlternateContent xmlns:mc="http://schemas.openxmlformats.org/markup-compatibility/2006" xmlns:p14="http://schemas.microsoft.com/office/powerpoint/2010/main">
        <mc:Choice Requires="p14">
          <p:contentPart p14:bwMode="auto" r:id="rId3">
            <p14:nvContentPartPr>
              <p14:cNvPr id="12185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185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矩形 34"/>
          <p:cNvSpPr>
            <a:spLocks noChangeArrowheads="1"/>
          </p:cNvSpPr>
          <p:nvPr/>
        </p:nvSpPr>
        <p:spPr bwMode="auto">
          <a:xfrm>
            <a:off x="683568" y="411510"/>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构造函数</a:t>
            </a:r>
            <a:endParaRPr lang="zh-CN" altLang="en-US" dirty="0">
              <a:latin typeface="微软雅黑" pitchFamily="34" charset="-122"/>
              <a:ea typeface="微软雅黑" pitchFamily="34" charset="-122"/>
            </a:endParaRPr>
          </a:p>
        </p:txBody>
      </p:sp>
      <p:sp>
        <p:nvSpPr>
          <p:cNvPr id="122885" name="矩形 36"/>
          <p:cNvSpPr>
            <a:spLocks noChangeArrowheads="1"/>
          </p:cNvSpPr>
          <p:nvPr/>
        </p:nvSpPr>
        <p:spPr bwMode="auto">
          <a:xfrm>
            <a:off x="611188" y="1203325"/>
            <a:ext cx="3889375" cy="757238"/>
          </a:xfrm>
          <a:prstGeom prst="rect">
            <a:avLst/>
          </a:prstGeom>
          <a:noFill/>
          <a:ln w="9525">
            <a:noFill/>
            <a:miter lim="800000"/>
            <a:headEnd/>
            <a:tailEnd/>
          </a:ln>
        </p:spPr>
        <p:txBody>
          <a:bodyPr>
            <a:spAutoFit/>
          </a:bodyPr>
          <a:lstStyle/>
          <a:p>
            <a:pPr marL="0" lvl="1">
              <a:lnSpc>
                <a:spcPct val="120000"/>
              </a:lnSpc>
            </a:pPr>
            <a:r>
              <a:rPr lang="zh-CN" altLang="en-US" sz="1800" b="1">
                <a:latin typeface="楷体_GB2312" pitchFamily="49" charset="-122"/>
                <a:ea typeface="楷体_GB2312" pitchFamily="49" charset="-122"/>
              </a:rPr>
              <a:t>构造空的单链表，即将</a:t>
            </a:r>
            <a:r>
              <a:rPr lang="en-US" altLang="zh-CN" sz="1800" b="1">
                <a:latin typeface="楷体_GB2312" pitchFamily="49" charset="-122"/>
                <a:ea typeface="楷体_GB2312" pitchFamily="49" charset="-122"/>
              </a:rPr>
              <a:t>front</a:t>
            </a:r>
            <a:r>
              <a:rPr lang="zh-CN" altLang="en-US" sz="1800" b="1">
                <a:latin typeface="楷体_GB2312" pitchFamily="49" charset="-122"/>
                <a:ea typeface="楷体_GB2312" pitchFamily="49" charset="-122"/>
              </a:rPr>
              <a:t>和</a:t>
            </a:r>
            <a:r>
              <a:rPr lang="en-US" altLang="zh-CN" sz="1800" b="1">
                <a:latin typeface="楷体_GB2312" pitchFamily="49" charset="-122"/>
                <a:ea typeface="楷体_GB2312" pitchFamily="49" charset="-122"/>
              </a:rPr>
              <a:t>rear</a:t>
            </a:r>
            <a:r>
              <a:rPr lang="zh-CN" altLang="en-US" sz="1800" b="1">
                <a:latin typeface="楷体_GB2312" pitchFamily="49" charset="-122"/>
                <a:ea typeface="楷体_GB2312" pitchFamily="49" charset="-122"/>
              </a:rPr>
              <a:t>设为空指针</a:t>
            </a:r>
            <a:endParaRPr lang="zh-CN" altLang="en-US" sz="1400" b="1">
              <a:ea typeface="楷体_GB2312" pitchFamily="49" charset="-122"/>
            </a:endParaRPr>
          </a:p>
        </p:txBody>
      </p:sp>
      <p:sp>
        <p:nvSpPr>
          <p:cNvPr id="122886" name="矩形 28"/>
          <p:cNvSpPr>
            <a:spLocks noChangeArrowheads="1"/>
          </p:cNvSpPr>
          <p:nvPr/>
        </p:nvSpPr>
        <p:spPr bwMode="auto">
          <a:xfrm>
            <a:off x="755650" y="2211388"/>
            <a:ext cx="4572000" cy="1477962"/>
          </a:xfrm>
          <a:prstGeom prst="rect">
            <a:avLst/>
          </a:prstGeom>
          <a:noFill/>
          <a:ln w="9525">
            <a:noFill/>
            <a:miter lim="800000"/>
            <a:headEnd/>
            <a:tailEnd/>
          </a:ln>
        </p:spPr>
        <p:txBody>
          <a:bodyPr>
            <a:spAutoFit/>
          </a:bodyPr>
          <a:lstStyle/>
          <a:p>
            <a:pPr eaLnBrk="0" hangingPunct="0">
              <a:spcBef>
                <a:spcPts val="600"/>
              </a:spcBef>
              <a:tabLst>
                <a:tab pos="228600" algn="l"/>
                <a:tab pos="266700" algn="l"/>
              </a:tabLst>
            </a:pPr>
            <a:r>
              <a:rPr lang="en-US" altLang="zh-CN" sz="1400" b="1" dirty="0">
                <a:latin typeface="宋体" pitchFamily="2" charset="-122"/>
                <a:ea typeface="楷体_GB2312" pitchFamily="49" charset="-122"/>
                <a:cs typeface="Times New Roman" pitchFamily="18" charset="0"/>
              </a:rPr>
              <a:t>template &lt;class </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&gt;</a:t>
            </a:r>
            <a:endParaRPr lang="en-US" altLang="zh-CN" sz="1400" b="1" dirty="0">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dirty="0" err="1">
                <a:latin typeface="宋体" pitchFamily="2" charset="-122"/>
                <a:ea typeface="楷体_GB2312" pitchFamily="49" charset="-122"/>
                <a:cs typeface="Times New Roman" pitchFamily="18" charset="0"/>
              </a:rPr>
              <a:t>linkQueue</a:t>
            </a:r>
            <a:r>
              <a:rPr lang="en-US" altLang="zh-CN" sz="1400" b="1" dirty="0">
                <a:latin typeface="宋体" pitchFamily="2" charset="-122"/>
                <a:ea typeface="楷体_GB2312" pitchFamily="49" charset="-122"/>
                <a:cs typeface="Times New Roman" pitchFamily="18" charset="0"/>
              </a:rPr>
              <a:t>&lt;</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&gt;::</a:t>
            </a:r>
            <a:r>
              <a:rPr lang="en-US" altLang="zh-CN" sz="1400" b="1" dirty="0" err="1">
                <a:latin typeface="宋体" pitchFamily="2" charset="-122"/>
                <a:ea typeface="楷体_GB2312" pitchFamily="49" charset="-122"/>
                <a:cs typeface="Times New Roman" pitchFamily="18" charset="0"/>
              </a:rPr>
              <a:t>linkQueue</a:t>
            </a:r>
            <a:r>
              <a:rPr lang="en-US" altLang="zh-CN" sz="1400" b="1" dirty="0">
                <a:latin typeface="宋体" pitchFamily="2" charset="-122"/>
                <a:ea typeface="楷体_GB2312" pitchFamily="49" charset="-122"/>
                <a:cs typeface="Times New Roman" pitchFamily="18" charset="0"/>
              </a:rPr>
              <a:t>() </a:t>
            </a:r>
            <a:endParaRPr lang="en-US" altLang="zh-CN" sz="1400" b="1" dirty="0">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dirty="0">
                <a:latin typeface="宋体" pitchFamily="2" charset="-122"/>
                <a:ea typeface="楷体_GB2312" pitchFamily="49" charset="-122"/>
                <a:cs typeface="Times New Roman" pitchFamily="18" charset="0"/>
              </a:rPr>
              <a:t>{</a:t>
            </a:r>
            <a:endParaRPr lang="en-US" altLang="zh-CN" sz="1400" b="1" dirty="0">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dirty="0">
                <a:latin typeface="宋体" pitchFamily="2" charset="-122"/>
                <a:ea typeface="楷体_GB2312" pitchFamily="49" charset="-122"/>
                <a:cs typeface="Times New Roman" pitchFamily="18" charset="0"/>
              </a:rPr>
              <a:t>   front = rear = NULL; </a:t>
            </a:r>
            <a:endParaRPr lang="en-US" altLang="zh-CN" sz="1400" b="1" dirty="0">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dirty="0">
                <a:latin typeface="宋体" pitchFamily="2" charset="-122"/>
                <a:ea typeface="楷体_GB2312" pitchFamily="49" charset="-122"/>
                <a:cs typeface="Times New Roman" pitchFamily="18" charset="0"/>
              </a:rPr>
              <a:t>}</a:t>
            </a:r>
            <a:endParaRPr lang="en-US" altLang="zh-CN" sz="1400" b="1" dirty="0">
              <a:ea typeface="楷体_GB2312" pitchFamily="49" charset="-122"/>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12288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288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矩形 34"/>
          <p:cNvSpPr>
            <a:spLocks noChangeArrowheads="1"/>
          </p:cNvSpPr>
          <p:nvPr/>
        </p:nvSpPr>
        <p:spPr bwMode="auto">
          <a:xfrm>
            <a:off x="467544" y="267494"/>
            <a:ext cx="4487862" cy="523875"/>
          </a:xfrm>
          <a:prstGeom prst="rect">
            <a:avLst/>
          </a:prstGeom>
          <a:noFill/>
          <a:ln w="9525">
            <a:noFill/>
            <a:miter lim="800000"/>
            <a:headEnd/>
            <a:tailEnd/>
          </a:ln>
        </p:spPr>
        <p:txBody>
          <a:bodyPr>
            <a:spAutoFit/>
          </a:bodyPr>
          <a:lstStyle/>
          <a:p>
            <a:r>
              <a:rPr lang="en-US" altLang="zh-CN" b="1" dirty="0" err="1"/>
              <a:t>enQueue</a:t>
            </a:r>
            <a:r>
              <a:rPr lang="en-US" altLang="zh-CN" b="1" dirty="0"/>
              <a:t>(x)</a:t>
            </a:r>
            <a:endParaRPr lang="zh-CN" altLang="en-US" dirty="0">
              <a:latin typeface="微软雅黑" pitchFamily="34" charset="-122"/>
              <a:ea typeface="微软雅黑" pitchFamily="34" charset="-122"/>
            </a:endParaRPr>
          </a:p>
        </p:txBody>
      </p:sp>
      <p:sp>
        <p:nvSpPr>
          <p:cNvPr id="123909" name="矩形 36"/>
          <p:cNvSpPr>
            <a:spLocks noChangeArrowheads="1"/>
          </p:cNvSpPr>
          <p:nvPr/>
        </p:nvSpPr>
        <p:spPr bwMode="auto">
          <a:xfrm>
            <a:off x="323528" y="1203598"/>
            <a:ext cx="3168650" cy="1006475"/>
          </a:xfrm>
          <a:prstGeom prst="rect">
            <a:avLst/>
          </a:prstGeom>
          <a:noFill/>
          <a:ln w="9525">
            <a:noFill/>
            <a:miter lim="800000"/>
            <a:headEnd/>
            <a:tailEnd/>
          </a:ln>
        </p:spPr>
        <p:txBody>
          <a:bodyPr>
            <a:spAutoFit/>
          </a:bodyPr>
          <a:lstStyle/>
          <a:p>
            <a:pPr>
              <a:lnSpc>
                <a:spcPct val="110000"/>
              </a:lnSpc>
            </a:pPr>
            <a:r>
              <a:rPr lang="zh-CN" altLang="en-US" sz="1800" b="1" dirty="0">
                <a:latin typeface="楷体_GB2312" pitchFamily="49" charset="-122"/>
                <a:ea typeface="楷体_GB2312" pitchFamily="49" charset="-122"/>
              </a:rPr>
              <a:t>首先申请一个结点存储 </a:t>
            </a:r>
            <a:r>
              <a:rPr lang="en-US" altLang="zh-CN" sz="1800" b="1" dirty="0">
                <a:latin typeface="楷体_GB2312" pitchFamily="49" charset="-122"/>
                <a:ea typeface="楷体_GB2312" pitchFamily="49" charset="-122"/>
              </a:rPr>
              <a:t>x</a:t>
            </a:r>
            <a:r>
              <a:rPr lang="zh-CN" altLang="en-US" sz="1800" b="1" dirty="0">
                <a:latin typeface="楷体_GB2312" pitchFamily="49" charset="-122"/>
                <a:ea typeface="楷体_GB2312" pitchFamily="49" charset="-122"/>
              </a:rPr>
              <a:t>；</a:t>
            </a:r>
          </a:p>
          <a:p>
            <a:pPr>
              <a:lnSpc>
                <a:spcPct val="110000"/>
              </a:lnSpc>
            </a:pPr>
            <a:r>
              <a:rPr lang="zh-CN" altLang="en-US" sz="1800" b="1" dirty="0">
                <a:latin typeface="楷体_GB2312" pitchFamily="49" charset="-122"/>
                <a:ea typeface="楷体_GB2312" pitchFamily="49" charset="-122"/>
              </a:rPr>
              <a:t>将结点</a:t>
            </a:r>
            <a:r>
              <a:rPr lang="en-US" altLang="zh-CN" sz="1800" b="1" dirty="0">
                <a:latin typeface="楷体_GB2312" pitchFamily="49" charset="-122"/>
                <a:ea typeface="楷体_GB2312" pitchFamily="49" charset="-122"/>
              </a:rPr>
              <a:t>x</a:t>
            </a:r>
            <a:r>
              <a:rPr lang="zh-CN" altLang="en-US" sz="1800" b="1" dirty="0">
                <a:latin typeface="楷体_GB2312" pitchFamily="49" charset="-122"/>
                <a:ea typeface="楷体_GB2312" pitchFamily="49" charset="-122"/>
              </a:rPr>
              <a:t>连到单链表的表尾后</a:t>
            </a:r>
            <a:endParaRPr lang="en-US" altLang="zh-CN" sz="1800" b="1" dirty="0">
              <a:latin typeface="楷体_GB2312" pitchFamily="49" charset="-122"/>
              <a:ea typeface="楷体_GB2312" pitchFamily="49" charset="-122"/>
            </a:endParaRPr>
          </a:p>
          <a:p>
            <a:pPr>
              <a:lnSpc>
                <a:spcPct val="110000"/>
              </a:lnSpc>
            </a:pPr>
            <a:r>
              <a:rPr lang="zh-CN" altLang="en-US" sz="1800" b="1" dirty="0">
                <a:latin typeface="楷体_GB2312" pitchFamily="49" charset="-122"/>
                <a:ea typeface="楷体_GB2312" pitchFamily="49" charset="-122"/>
              </a:rPr>
              <a:t>将结点</a:t>
            </a:r>
            <a:r>
              <a:rPr lang="en-US" altLang="zh-CN" sz="1800" b="1" dirty="0">
                <a:latin typeface="楷体_GB2312" pitchFamily="49" charset="-122"/>
                <a:ea typeface="楷体_GB2312" pitchFamily="49" charset="-122"/>
              </a:rPr>
              <a:t>x</a:t>
            </a:r>
            <a:r>
              <a:rPr lang="zh-CN" altLang="en-US" sz="1800" b="1" dirty="0">
                <a:latin typeface="楷体_GB2312" pitchFamily="49" charset="-122"/>
                <a:ea typeface="楷体_GB2312" pitchFamily="49" charset="-122"/>
              </a:rPr>
              <a:t>作为尾结点。</a:t>
            </a:r>
          </a:p>
        </p:txBody>
      </p:sp>
      <p:sp>
        <p:nvSpPr>
          <p:cNvPr id="29" name="矩形 28"/>
          <p:cNvSpPr>
            <a:spLocks noChangeArrowheads="1"/>
          </p:cNvSpPr>
          <p:nvPr/>
        </p:nvSpPr>
        <p:spPr bwMode="auto">
          <a:xfrm>
            <a:off x="3995738" y="627063"/>
            <a:ext cx="4824412" cy="1816100"/>
          </a:xfrm>
          <a:prstGeom prst="rect">
            <a:avLst/>
          </a:prstGeom>
          <a:noFill/>
          <a:ln w="9525">
            <a:noFill/>
            <a:miter lim="800000"/>
            <a:headEnd/>
            <a:tailEnd/>
          </a:ln>
        </p:spPr>
        <p:txBody>
          <a:bodyPr>
            <a:spAutoFit/>
          </a:bodyPr>
          <a:lstStyle/>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template &lt;class </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&gt;</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void </a:t>
            </a:r>
            <a:r>
              <a:rPr lang="en-US" altLang="zh-CN" sz="1400" b="1" dirty="0" err="1">
                <a:latin typeface="宋体" pitchFamily="2" charset="-122"/>
                <a:ea typeface="楷体_GB2312" pitchFamily="49" charset="-122"/>
                <a:cs typeface="Times New Roman" pitchFamily="18" charset="0"/>
              </a:rPr>
              <a:t>linkQueue</a:t>
            </a:r>
            <a:r>
              <a:rPr lang="en-US" altLang="zh-CN" sz="1400" b="1" dirty="0">
                <a:latin typeface="宋体" pitchFamily="2" charset="-122"/>
                <a:ea typeface="楷体_GB2312" pitchFamily="49" charset="-122"/>
                <a:cs typeface="Times New Roman" pitchFamily="18" charset="0"/>
              </a:rPr>
              <a:t>&lt;</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&gt;::</a:t>
            </a:r>
            <a:r>
              <a:rPr lang="en-US" altLang="zh-CN" sz="1400" b="1" dirty="0" err="1">
                <a:latin typeface="宋体" pitchFamily="2" charset="-122"/>
                <a:ea typeface="楷体_GB2312" pitchFamily="49" charset="-122"/>
                <a:cs typeface="Times New Roman" pitchFamily="18" charset="0"/>
              </a:rPr>
              <a:t>enQueue</a:t>
            </a:r>
            <a:r>
              <a:rPr lang="en-US" altLang="zh-CN" sz="1400" b="1" dirty="0">
                <a:latin typeface="宋体" pitchFamily="2" charset="-122"/>
                <a:ea typeface="楷体_GB2312" pitchFamily="49" charset="-122"/>
                <a:cs typeface="Times New Roman" pitchFamily="18" charset="0"/>
              </a:rPr>
              <a:t>(const </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 &amp;x) </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if (rear == NULL)</a:t>
            </a:r>
            <a:endParaRPr lang="zh-CN" altLang="en-US" sz="1400" b="1" dirty="0">
              <a:ea typeface="楷体_GB2312" pitchFamily="49" charset="-122"/>
              <a:cs typeface="Times New Roman" pitchFamily="18" charset="0"/>
            </a:endParaRPr>
          </a:p>
          <a:p>
            <a:pPr eaLnBrk="0" hangingPunct="0">
              <a:tabLst>
                <a:tab pos="228600" algn="l"/>
                <a:tab pos="266700" algn="l"/>
              </a:tabLst>
            </a:pPr>
            <a:r>
              <a:rPr lang="zh-CN" altLang="en-US" sz="1400" b="1" dirty="0">
                <a:latin typeface="宋体" pitchFamily="2" charset="-122"/>
                <a:ea typeface="楷体_GB2312" pitchFamily="49" charset="-122"/>
                <a:cs typeface="Times New Roman" pitchFamily="18" charset="0"/>
              </a:rPr>
              <a:t>  	    </a:t>
            </a:r>
            <a:r>
              <a:rPr lang="en-US" altLang="zh-CN" sz="1400" b="1" dirty="0">
                <a:latin typeface="宋体" pitchFamily="2" charset="-122"/>
                <a:ea typeface="楷体_GB2312" pitchFamily="49" charset="-122"/>
                <a:cs typeface="Times New Roman" pitchFamily="18" charset="0"/>
              </a:rPr>
              <a:t>front = rear = new node(x);</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else </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rear = rear-&gt;next = new node(x);</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a:t>
            </a:r>
            <a:endParaRPr lang="en-US" altLang="zh-CN" sz="1400" b="1" dirty="0">
              <a:ea typeface="楷体_GB2312" pitchFamily="49" charset="-122"/>
              <a:cs typeface="Times New Roman" pitchFamily="18" charset="0"/>
            </a:endParaRPr>
          </a:p>
        </p:txBody>
      </p:sp>
      <p:sp>
        <p:nvSpPr>
          <p:cNvPr id="6" name="矩形 36"/>
          <p:cNvSpPr>
            <a:spLocks noChangeArrowheads="1"/>
          </p:cNvSpPr>
          <p:nvPr/>
        </p:nvSpPr>
        <p:spPr bwMode="auto">
          <a:xfrm>
            <a:off x="539750" y="3795713"/>
            <a:ext cx="5040313" cy="1006475"/>
          </a:xfrm>
          <a:prstGeom prst="rect">
            <a:avLst/>
          </a:prstGeom>
          <a:noFill/>
          <a:ln w="9525">
            <a:noFill/>
            <a:miter lim="800000"/>
            <a:headEnd/>
            <a:tailEnd/>
          </a:ln>
        </p:spPr>
        <p:txBody>
          <a:bodyPr>
            <a:spAutoFit/>
          </a:bodyPr>
          <a:lstStyle/>
          <a:p>
            <a:pPr>
              <a:lnSpc>
                <a:spcPct val="110000"/>
              </a:lnSpc>
            </a:pPr>
            <a:r>
              <a:rPr lang="zh-CN" altLang="en-US" sz="1800" b="1">
                <a:latin typeface="楷体_GB2312" pitchFamily="49" charset="-122"/>
                <a:ea typeface="楷体_GB2312" pitchFamily="49" charset="-122"/>
              </a:rPr>
              <a:t>注意，</a:t>
            </a:r>
            <a:r>
              <a:rPr lang="en-US" altLang="zh-CN" sz="1800" b="1">
                <a:latin typeface="楷体_GB2312" pitchFamily="49" charset="-122"/>
                <a:ea typeface="楷体_GB2312" pitchFamily="49" charset="-122"/>
              </a:rPr>
              <a:t>enQueue</a:t>
            </a:r>
            <a:r>
              <a:rPr lang="zh-CN" altLang="en-US" sz="1800" b="1">
                <a:latin typeface="楷体_GB2312" pitchFamily="49" charset="-122"/>
                <a:ea typeface="楷体_GB2312" pitchFamily="49" charset="-122"/>
              </a:rPr>
              <a:t>操作有个特殊情况，即队列为空的情况。此时，只需要申请一个存放</a:t>
            </a:r>
            <a:r>
              <a:rPr lang="en-US" altLang="zh-CN" sz="1800" b="1">
                <a:latin typeface="楷体_GB2312" pitchFamily="49" charset="-122"/>
                <a:ea typeface="楷体_GB2312" pitchFamily="49" charset="-122"/>
              </a:rPr>
              <a:t>x</a:t>
            </a:r>
            <a:r>
              <a:rPr lang="zh-CN" altLang="en-US" sz="1800" b="1">
                <a:latin typeface="楷体_GB2312" pitchFamily="49" charset="-122"/>
                <a:ea typeface="楷体_GB2312" pitchFamily="49" charset="-122"/>
              </a:rPr>
              <a:t>的结点，让</a:t>
            </a:r>
            <a:r>
              <a:rPr lang="en-US" altLang="zh-CN" sz="1800" b="1">
                <a:latin typeface="楷体_GB2312" pitchFamily="49" charset="-122"/>
                <a:ea typeface="楷体_GB2312" pitchFamily="49" charset="-122"/>
              </a:rPr>
              <a:t>front</a:t>
            </a:r>
            <a:r>
              <a:rPr lang="zh-CN" altLang="en-US" sz="1800" b="1">
                <a:latin typeface="楷体_GB2312" pitchFamily="49" charset="-122"/>
                <a:ea typeface="楷体_GB2312" pitchFamily="49" charset="-122"/>
              </a:rPr>
              <a:t>和</a:t>
            </a:r>
            <a:r>
              <a:rPr lang="en-US" altLang="zh-CN" sz="1800" b="1">
                <a:latin typeface="楷体_GB2312" pitchFamily="49" charset="-122"/>
                <a:ea typeface="楷体_GB2312" pitchFamily="49" charset="-122"/>
              </a:rPr>
              <a:t>rear</a:t>
            </a:r>
            <a:r>
              <a:rPr lang="zh-CN" altLang="en-US" sz="1800" b="1">
                <a:latin typeface="楷体_GB2312" pitchFamily="49" charset="-122"/>
                <a:ea typeface="楷体_GB2312" pitchFamily="49" charset="-122"/>
              </a:rPr>
              <a:t>同时指向这个结点。</a:t>
            </a:r>
          </a:p>
        </p:txBody>
      </p:sp>
      <p:sp>
        <p:nvSpPr>
          <p:cNvPr id="8" name="Rectangle 8"/>
          <p:cNvSpPr>
            <a:spLocks noChangeArrowheads="1"/>
          </p:cNvSpPr>
          <p:nvPr/>
        </p:nvSpPr>
        <p:spPr bwMode="auto">
          <a:xfrm>
            <a:off x="773113" y="3219450"/>
            <a:ext cx="336550" cy="206375"/>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9" name="Rectangle 9"/>
          <p:cNvSpPr>
            <a:spLocks noChangeArrowheads="1"/>
          </p:cNvSpPr>
          <p:nvPr/>
        </p:nvSpPr>
        <p:spPr bwMode="auto">
          <a:xfrm>
            <a:off x="1109663" y="3219450"/>
            <a:ext cx="338137" cy="206375"/>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nvGrpSpPr>
          <p:cNvPr id="2" name="Group 10"/>
          <p:cNvGrpSpPr>
            <a:grpSpLocks/>
          </p:cNvGrpSpPr>
          <p:nvPr/>
        </p:nvGrpSpPr>
        <p:grpSpPr bwMode="auto">
          <a:xfrm>
            <a:off x="1952625" y="3219450"/>
            <a:ext cx="674688" cy="206375"/>
            <a:chOff x="4680" y="5028"/>
            <a:chExt cx="720" cy="312"/>
          </a:xfrm>
        </p:grpSpPr>
        <p:sp>
          <p:nvSpPr>
            <p:cNvPr id="123944" name="Rectangle 11"/>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3945" name="Rectangle 12"/>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grpSp>
        <p:nvGrpSpPr>
          <p:cNvPr id="3" name="Group 13"/>
          <p:cNvGrpSpPr>
            <a:grpSpLocks/>
          </p:cNvGrpSpPr>
          <p:nvPr/>
        </p:nvGrpSpPr>
        <p:grpSpPr bwMode="auto">
          <a:xfrm>
            <a:off x="4308475" y="3219450"/>
            <a:ext cx="674688" cy="206375"/>
            <a:chOff x="4680" y="5028"/>
            <a:chExt cx="720" cy="312"/>
          </a:xfrm>
        </p:grpSpPr>
        <p:sp>
          <p:nvSpPr>
            <p:cNvPr id="123942" name="Rectangle 14"/>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3943" name="Rectangle 15"/>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grpSp>
        <p:nvGrpSpPr>
          <p:cNvPr id="4" name="Group 16"/>
          <p:cNvGrpSpPr>
            <a:grpSpLocks/>
          </p:cNvGrpSpPr>
          <p:nvPr/>
        </p:nvGrpSpPr>
        <p:grpSpPr bwMode="auto">
          <a:xfrm>
            <a:off x="5992813" y="3219450"/>
            <a:ext cx="674687" cy="206375"/>
            <a:chOff x="4680" y="5028"/>
            <a:chExt cx="720" cy="312"/>
          </a:xfrm>
        </p:grpSpPr>
        <p:sp>
          <p:nvSpPr>
            <p:cNvPr id="123940" name="Rectangle 17"/>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3941" name="Rectangle 18"/>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lIns="0" rIns="0"/>
            <a:lstStyle/>
            <a:p>
              <a:endParaRPr lang="zh-CN" altLang="zh-CN" sz="1400">
                <a:latin typeface="Arial" pitchFamily="34" charset="0"/>
                <a:ea typeface="黑体" pitchFamily="49" charset="-122"/>
              </a:endParaRPr>
            </a:p>
          </p:txBody>
        </p:sp>
      </p:grpSp>
      <p:grpSp>
        <p:nvGrpSpPr>
          <p:cNvPr id="5" name="Group 19"/>
          <p:cNvGrpSpPr>
            <a:grpSpLocks/>
          </p:cNvGrpSpPr>
          <p:nvPr/>
        </p:nvGrpSpPr>
        <p:grpSpPr bwMode="auto">
          <a:xfrm>
            <a:off x="3132138" y="3219450"/>
            <a:ext cx="671512" cy="206375"/>
            <a:chOff x="4680" y="5028"/>
            <a:chExt cx="720" cy="312"/>
          </a:xfrm>
        </p:grpSpPr>
        <p:sp>
          <p:nvSpPr>
            <p:cNvPr id="123938" name="Rectangle 20"/>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3939" name="Rectangle 21"/>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sp>
        <p:nvSpPr>
          <p:cNvPr id="14" name="Line 22"/>
          <p:cNvSpPr>
            <a:spLocks noChangeShapeType="1"/>
          </p:cNvSpPr>
          <p:nvPr/>
        </p:nvSpPr>
        <p:spPr bwMode="auto">
          <a:xfrm>
            <a:off x="1277938" y="3322638"/>
            <a:ext cx="674687" cy="0"/>
          </a:xfrm>
          <a:prstGeom prst="line">
            <a:avLst/>
          </a:prstGeom>
          <a:noFill/>
          <a:ln w="19050">
            <a:solidFill>
              <a:schemeClr val="tx1"/>
            </a:solidFill>
            <a:round/>
            <a:headEnd/>
            <a:tailEnd type="triangle" w="med" len="med"/>
          </a:ln>
        </p:spPr>
        <p:txBody>
          <a:bodyPr/>
          <a:lstStyle/>
          <a:p>
            <a:endParaRPr lang="zh-CN" altLang="en-US"/>
          </a:p>
        </p:txBody>
      </p:sp>
      <p:sp>
        <p:nvSpPr>
          <p:cNvPr id="15" name="Line 23"/>
          <p:cNvSpPr>
            <a:spLocks noChangeShapeType="1"/>
          </p:cNvSpPr>
          <p:nvPr/>
        </p:nvSpPr>
        <p:spPr bwMode="auto">
          <a:xfrm>
            <a:off x="2627313" y="3322638"/>
            <a:ext cx="504825" cy="0"/>
          </a:xfrm>
          <a:prstGeom prst="line">
            <a:avLst/>
          </a:prstGeom>
          <a:noFill/>
          <a:ln w="19050">
            <a:solidFill>
              <a:schemeClr val="tx1"/>
            </a:solidFill>
            <a:round/>
            <a:headEnd/>
            <a:tailEnd type="triangle" w="med" len="med"/>
          </a:ln>
        </p:spPr>
        <p:txBody>
          <a:bodyPr/>
          <a:lstStyle/>
          <a:p>
            <a:endParaRPr lang="zh-CN" altLang="en-US"/>
          </a:p>
        </p:txBody>
      </p:sp>
      <p:sp>
        <p:nvSpPr>
          <p:cNvPr id="16" name="Line 24"/>
          <p:cNvSpPr>
            <a:spLocks noChangeShapeType="1"/>
          </p:cNvSpPr>
          <p:nvPr/>
        </p:nvSpPr>
        <p:spPr bwMode="auto">
          <a:xfrm>
            <a:off x="3636963" y="3322638"/>
            <a:ext cx="671512" cy="0"/>
          </a:xfrm>
          <a:prstGeom prst="line">
            <a:avLst/>
          </a:prstGeom>
          <a:noFill/>
          <a:ln w="19050">
            <a:solidFill>
              <a:schemeClr val="tx1"/>
            </a:solidFill>
            <a:round/>
            <a:headEnd/>
            <a:tailEnd type="triangle" w="med" len="med"/>
          </a:ln>
        </p:spPr>
        <p:txBody>
          <a:bodyPr/>
          <a:lstStyle/>
          <a:p>
            <a:endParaRPr lang="zh-CN" altLang="en-US"/>
          </a:p>
        </p:txBody>
      </p:sp>
      <p:sp>
        <p:nvSpPr>
          <p:cNvPr id="17" name="Line 25"/>
          <p:cNvSpPr>
            <a:spLocks noChangeShapeType="1"/>
          </p:cNvSpPr>
          <p:nvPr/>
        </p:nvSpPr>
        <p:spPr bwMode="auto">
          <a:xfrm>
            <a:off x="4814888" y="3322638"/>
            <a:ext cx="338137" cy="0"/>
          </a:xfrm>
          <a:prstGeom prst="line">
            <a:avLst/>
          </a:prstGeom>
          <a:noFill/>
          <a:ln w="19050">
            <a:solidFill>
              <a:schemeClr val="tx1"/>
            </a:solidFill>
            <a:round/>
            <a:headEnd/>
            <a:tailEnd type="triangle" w="med" len="med"/>
          </a:ln>
        </p:spPr>
        <p:txBody>
          <a:bodyPr/>
          <a:lstStyle/>
          <a:p>
            <a:endParaRPr lang="zh-CN" altLang="en-US"/>
          </a:p>
        </p:txBody>
      </p:sp>
      <p:sp>
        <p:nvSpPr>
          <p:cNvPr id="18" name="Line 26"/>
          <p:cNvSpPr>
            <a:spLocks noChangeShapeType="1"/>
          </p:cNvSpPr>
          <p:nvPr/>
        </p:nvSpPr>
        <p:spPr bwMode="auto">
          <a:xfrm>
            <a:off x="5657850" y="3322638"/>
            <a:ext cx="334963" cy="0"/>
          </a:xfrm>
          <a:prstGeom prst="line">
            <a:avLst/>
          </a:prstGeom>
          <a:noFill/>
          <a:ln w="19050">
            <a:solidFill>
              <a:schemeClr val="tx1"/>
            </a:solidFill>
            <a:round/>
            <a:headEnd/>
            <a:tailEnd type="triangle" w="med" len="med"/>
          </a:ln>
        </p:spPr>
        <p:txBody>
          <a:bodyPr/>
          <a:lstStyle/>
          <a:p>
            <a:endParaRPr lang="zh-CN" altLang="en-US"/>
          </a:p>
        </p:txBody>
      </p:sp>
      <p:sp>
        <p:nvSpPr>
          <p:cNvPr id="19" name="Text Box 27"/>
          <p:cNvSpPr txBox="1">
            <a:spLocks noChangeArrowheads="1"/>
          </p:cNvSpPr>
          <p:nvPr/>
        </p:nvSpPr>
        <p:spPr bwMode="auto">
          <a:xfrm>
            <a:off x="773113" y="2705100"/>
            <a:ext cx="841375" cy="309563"/>
          </a:xfrm>
          <a:prstGeom prst="rect">
            <a:avLst/>
          </a:prstGeom>
          <a:noFill/>
          <a:ln w="19050">
            <a:noFill/>
            <a:miter lim="800000"/>
            <a:headEnd/>
            <a:tailEnd/>
          </a:ln>
        </p:spPr>
        <p:txBody>
          <a:bodyPr/>
          <a:lstStyle/>
          <a:p>
            <a:pPr algn="just" eaLnBrk="0" hangingPunct="0"/>
            <a:r>
              <a:rPr kumimoji="0" lang="en-US" altLang="zh-CN" sz="1400" b="1"/>
              <a:t>front</a:t>
            </a:r>
          </a:p>
        </p:txBody>
      </p:sp>
      <p:sp>
        <p:nvSpPr>
          <p:cNvPr id="20" name="Line 28"/>
          <p:cNvSpPr>
            <a:spLocks noChangeShapeType="1"/>
          </p:cNvSpPr>
          <p:nvPr/>
        </p:nvSpPr>
        <p:spPr bwMode="auto">
          <a:xfrm>
            <a:off x="1109663" y="3014663"/>
            <a:ext cx="0" cy="204787"/>
          </a:xfrm>
          <a:prstGeom prst="line">
            <a:avLst/>
          </a:prstGeom>
          <a:noFill/>
          <a:ln w="19050">
            <a:solidFill>
              <a:schemeClr val="tx1"/>
            </a:solidFill>
            <a:round/>
            <a:headEnd/>
            <a:tailEnd type="triangle" w="med" len="med"/>
          </a:ln>
        </p:spPr>
        <p:txBody>
          <a:bodyPr/>
          <a:lstStyle/>
          <a:p>
            <a:endParaRPr lang="zh-CN" altLang="en-US"/>
          </a:p>
        </p:txBody>
      </p:sp>
      <p:sp>
        <p:nvSpPr>
          <p:cNvPr id="21" name="Text Box 29"/>
          <p:cNvSpPr txBox="1">
            <a:spLocks noChangeArrowheads="1"/>
          </p:cNvSpPr>
          <p:nvPr/>
        </p:nvSpPr>
        <p:spPr bwMode="auto">
          <a:xfrm>
            <a:off x="5988050" y="2825750"/>
            <a:ext cx="688975" cy="228600"/>
          </a:xfrm>
          <a:prstGeom prst="rect">
            <a:avLst/>
          </a:prstGeom>
          <a:noFill/>
          <a:ln w="19050">
            <a:noFill/>
            <a:miter lim="800000"/>
            <a:headEnd/>
            <a:tailEnd/>
          </a:ln>
        </p:spPr>
        <p:txBody>
          <a:bodyPr/>
          <a:lstStyle/>
          <a:p>
            <a:pPr algn="just" eaLnBrk="0" hangingPunct="0"/>
            <a:r>
              <a:rPr kumimoji="0" lang="en-US" altLang="zh-CN" sz="1400" b="1"/>
              <a:t>rear</a:t>
            </a:r>
          </a:p>
        </p:txBody>
      </p:sp>
      <p:sp>
        <p:nvSpPr>
          <p:cNvPr id="22" name="Line 30"/>
          <p:cNvSpPr>
            <a:spLocks noChangeShapeType="1"/>
          </p:cNvSpPr>
          <p:nvPr/>
        </p:nvSpPr>
        <p:spPr bwMode="auto">
          <a:xfrm>
            <a:off x="6172200" y="3054350"/>
            <a:ext cx="0" cy="204788"/>
          </a:xfrm>
          <a:prstGeom prst="line">
            <a:avLst/>
          </a:prstGeom>
          <a:noFill/>
          <a:ln w="19050">
            <a:solidFill>
              <a:schemeClr val="tx1"/>
            </a:solidFill>
            <a:round/>
            <a:headEnd/>
            <a:tailEnd type="triangle" w="med" len="med"/>
          </a:ln>
        </p:spPr>
        <p:txBody>
          <a:bodyPr/>
          <a:lstStyle/>
          <a:p>
            <a:endParaRPr lang="zh-CN" altLang="en-US"/>
          </a:p>
        </p:txBody>
      </p:sp>
      <p:grpSp>
        <p:nvGrpSpPr>
          <p:cNvPr id="7" name="Group 16"/>
          <p:cNvGrpSpPr>
            <a:grpSpLocks/>
          </p:cNvGrpSpPr>
          <p:nvPr/>
        </p:nvGrpSpPr>
        <p:grpSpPr bwMode="auto">
          <a:xfrm>
            <a:off x="6894513" y="3209925"/>
            <a:ext cx="673100" cy="204788"/>
            <a:chOff x="4680" y="5028"/>
            <a:chExt cx="720" cy="312"/>
          </a:xfrm>
        </p:grpSpPr>
        <p:sp>
          <p:nvSpPr>
            <p:cNvPr id="123936" name="Rectangle 17"/>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3937" name="Rectangle 18"/>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lIns="0" rIns="0"/>
            <a:lstStyle/>
            <a:p>
              <a:endParaRPr lang="zh-CN" altLang="zh-CN" sz="1400">
                <a:latin typeface="Arial" pitchFamily="34" charset="0"/>
                <a:ea typeface="黑体" pitchFamily="49" charset="-122"/>
              </a:endParaRPr>
            </a:p>
          </p:txBody>
        </p:sp>
      </p:grpSp>
      <p:sp>
        <p:nvSpPr>
          <p:cNvPr id="35" name="Line 26"/>
          <p:cNvSpPr>
            <a:spLocks noChangeShapeType="1"/>
          </p:cNvSpPr>
          <p:nvPr/>
        </p:nvSpPr>
        <p:spPr bwMode="auto">
          <a:xfrm>
            <a:off x="6557963" y="3311525"/>
            <a:ext cx="336550" cy="0"/>
          </a:xfrm>
          <a:prstGeom prst="line">
            <a:avLst/>
          </a:prstGeom>
          <a:noFill/>
          <a:ln w="19050">
            <a:solidFill>
              <a:schemeClr val="tx1"/>
            </a:solidFill>
            <a:round/>
            <a:headEnd/>
            <a:tailEnd type="triangle" w="med" len="med"/>
          </a:ln>
        </p:spPr>
        <p:txBody>
          <a:bodyPr/>
          <a:lstStyle/>
          <a:p>
            <a:endParaRPr lang="zh-CN" altLang="en-US"/>
          </a:p>
        </p:txBody>
      </p:sp>
      <p:grpSp>
        <p:nvGrpSpPr>
          <p:cNvPr id="10" name="Group 16"/>
          <p:cNvGrpSpPr>
            <a:grpSpLocks/>
          </p:cNvGrpSpPr>
          <p:nvPr/>
        </p:nvGrpSpPr>
        <p:grpSpPr bwMode="auto">
          <a:xfrm>
            <a:off x="7019925" y="4443413"/>
            <a:ext cx="674688" cy="206375"/>
            <a:chOff x="4680" y="5028"/>
            <a:chExt cx="720" cy="312"/>
          </a:xfrm>
        </p:grpSpPr>
        <p:sp>
          <p:nvSpPr>
            <p:cNvPr id="123934" name="Rectangle 17"/>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3935" name="Rectangle 18"/>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lIns="0" rIns="0"/>
            <a:lstStyle/>
            <a:p>
              <a:endParaRPr lang="zh-CN" altLang="zh-CN" sz="1400">
                <a:latin typeface="Arial" pitchFamily="34" charset="0"/>
                <a:ea typeface="黑体" pitchFamily="49" charset="-122"/>
              </a:endParaRPr>
            </a:p>
          </p:txBody>
        </p:sp>
      </p:grpSp>
      <p:sp>
        <p:nvSpPr>
          <p:cNvPr id="41" name="Text Box 27"/>
          <p:cNvSpPr txBox="1">
            <a:spLocks noChangeArrowheads="1"/>
          </p:cNvSpPr>
          <p:nvPr/>
        </p:nvSpPr>
        <p:spPr bwMode="auto">
          <a:xfrm>
            <a:off x="6804025" y="3940175"/>
            <a:ext cx="841375" cy="307975"/>
          </a:xfrm>
          <a:prstGeom prst="rect">
            <a:avLst/>
          </a:prstGeom>
          <a:noFill/>
          <a:ln w="19050">
            <a:noFill/>
            <a:miter lim="800000"/>
            <a:headEnd/>
            <a:tailEnd/>
          </a:ln>
        </p:spPr>
        <p:txBody>
          <a:bodyPr/>
          <a:lstStyle/>
          <a:p>
            <a:pPr algn="just" eaLnBrk="0" hangingPunct="0"/>
            <a:r>
              <a:rPr kumimoji="0" lang="en-US" altLang="zh-CN" sz="1400" b="1"/>
              <a:t>front</a:t>
            </a:r>
          </a:p>
        </p:txBody>
      </p:sp>
      <p:sp>
        <p:nvSpPr>
          <p:cNvPr id="42" name="Line 28"/>
          <p:cNvSpPr>
            <a:spLocks noChangeShapeType="1"/>
          </p:cNvSpPr>
          <p:nvPr/>
        </p:nvSpPr>
        <p:spPr bwMode="auto">
          <a:xfrm>
            <a:off x="7140575" y="4248150"/>
            <a:ext cx="0" cy="206375"/>
          </a:xfrm>
          <a:prstGeom prst="line">
            <a:avLst/>
          </a:prstGeom>
          <a:noFill/>
          <a:ln w="19050">
            <a:solidFill>
              <a:schemeClr val="tx1"/>
            </a:solidFill>
            <a:round/>
            <a:headEnd/>
            <a:tailEnd type="triangle" w="med" len="med"/>
          </a:ln>
        </p:spPr>
        <p:txBody>
          <a:bodyPr/>
          <a:lstStyle/>
          <a:p>
            <a:endParaRPr lang="zh-CN" altLang="en-US"/>
          </a:p>
        </p:txBody>
      </p:sp>
      <p:sp>
        <p:nvSpPr>
          <p:cNvPr id="43" name="Text Box 27"/>
          <p:cNvSpPr txBox="1">
            <a:spLocks noChangeArrowheads="1"/>
          </p:cNvSpPr>
          <p:nvPr/>
        </p:nvSpPr>
        <p:spPr bwMode="auto">
          <a:xfrm>
            <a:off x="7740650" y="3940175"/>
            <a:ext cx="841375" cy="307975"/>
          </a:xfrm>
          <a:prstGeom prst="rect">
            <a:avLst/>
          </a:prstGeom>
          <a:noFill/>
          <a:ln w="19050">
            <a:noFill/>
            <a:miter lim="800000"/>
            <a:headEnd/>
            <a:tailEnd/>
          </a:ln>
        </p:spPr>
        <p:txBody>
          <a:bodyPr/>
          <a:lstStyle/>
          <a:p>
            <a:pPr algn="just" eaLnBrk="0" hangingPunct="0"/>
            <a:r>
              <a:rPr kumimoji="0" lang="en-US" altLang="zh-CN" sz="1400" b="1"/>
              <a:t>rear</a:t>
            </a:r>
          </a:p>
        </p:txBody>
      </p:sp>
      <p:sp>
        <p:nvSpPr>
          <p:cNvPr id="44" name="Line 28"/>
          <p:cNvSpPr>
            <a:spLocks noChangeShapeType="1"/>
          </p:cNvSpPr>
          <p:nvPr/>
        </p:nvSpPr>
        <p:spPr bwMode="auto">
          <a:xfrm flipH="1">
            <a:off x="7667625" y="4227513"/>
            <a:ext cx="288925" cy="215900"/>
          </a:xfrm>
          <a:prstGeom prst="line">
            <a:avLst/>
          </a:prstGeom>
          <a:noFill/>
          <a:ln w="19050">
            <a:solidFill>
              <a:schemeClr val="tx1"/>
            </a:solidFill>
            <a:round/>
            <a:headEnd/>
            <a:tailEnd type="triangle" w="med" len="med"/>
          </a:ln>
        </p:spPr>
        <p:txBody>
          <a:bodyPr/>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12390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390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linds(horizontal)">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grpId="1" nodeType="clickEffect">
                                  <p:stCondLst>
                                    <p:cond delay="0"/>
                                  </p:stCondLst>
                                  <p:childTnLst>
                                    <p:animMotion origin="layout" path="M 2.5E-6 -4.781E-6 L 0.10868 -0.00339 " pathEditMode="relative" rAng="0" ptsTypes="AA">
                                      <p:cBhvr>
                                        <p:cTn id="63" dur="2000" fill="hold"/>
                                        <p:tgtEl>
                                          <p:spTgt spid="21"/>
                                        </p:tgtEl>
                                        <p:attrNameLst>
                                          <p:attrName>ppt_x</p:attrName>
                                          <p:attrName>ppt_y</p:attrName>
                                        </p:attrNameLst>
                                      </p:cBhvr>
                                      <p:rCtr x="5400" y="-200"/>
                                    </p:animMotion>
                                  </p:childTnLst>
                                </p:cTn>
                              </p:par>
                              <p:par>
                                <p:cTn id="64" presetID="63" presetClass="path" presetSubtype="0" accel="50000" decel="50000" fill="hold" grpId="1" nodeType="withEffect">
                                  <p:stCondLst>
                                    <p:cond delay="0"/>
                                  </p:stCondLst>
                                  <p:childTnLst>
                                    <p:animMotion origin="layout" path="M 3.61111E-6 -2.64651E-6 L 0.11024 -0.0037 " pathEditMode="relative" rAng="0" ptsTypes="AA">
                                      <p:cBhvr>
                                        <p:cTn id="65" dur="2000" fill="hold"/>
                                        <p:tgtEl>
                                          <p:spTgt spid="22"/>
                                        </p:tgtEl>
                                        <p:attrNameLst>
                                          <p:attrName>ppt_x</p:attrName>
                                          <p:attrName>ppt_y</p:attrName>
                                        </p:attrNameLst>
                                      </p:cBhvr>
                                      <p:rCtr x="5500" y="-200"/>
                                    </p:animMotion>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blinds(horizontal)">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blinds(horizontal)">
                                      <p:cBhvr>
                                        <p:cTn id="75" dur="500"/>
                                        <p:tgtEl>
                                          <p:spTgt spid="10"/>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blinds(horizontal)">
                                      <p:cBhvr>
                                        <p:cTn id="78" dur="500"/>
                                        <p:tgtEl>
                                          <p:spTgt spid="41"/>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blinds(horizontal)">
                                      <p:cBhvr>
                                        <p:cTn id="81" dur="500"/>
                                        <p:tgtEl>
                                          <p:spTgt spid="42"/>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blinds(horizontal)">
                                      <p:cBhvr>
                                        <p:cTn id="84" dur="500"/>
                                        <p:tgtEl>
                                          <p:spTgt spid="43"/>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blinds(horizontal)">
                                      <p:cBhvr>
                                        <p:cTn id="87" dur="500"/>
                                        <p:tgtEl>
                                          <p:spTgt spid="4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blinds(horizontal)">
                                      <p:cBhvr>
                                        <p:cTn id="9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6" grpId="0"/>
      <p:bldP spid="8" grpId="0" animBg="1"/>
      <p:bldP spid="9" grpId="0" animBg="1"/>
      <p:bldP spid="14" grpId="0" animBg="1"/>
      <p:bldP spid="15" grpId="0" animBg="1"/>
      <p:bldP spid="16" grpId="0" animBg="1"/>
      <p:bldP spid="17" grpId="0" animBg="1"/>
      <p:bldP spid="18" grpId="0" animBg="1"/>
      <p:bldP spid="19" grpId="0"/>
      <p:bldP spid="20" grpId="0" animBg="1"/>
      <p:bldP spid="21" grpId="0"/>
      <p:bldP spid="21" grpId="1"/>
      <p:bldP spid="22" grpId="0" animBg="1"/>
      <p:bldP spid="22" grpId="1" animBg="1"/>
      <p:bldP spid="35" grpId="0" animBg="1"/>
      <p:bldP spid="41" grpId="0"/>
      <p:bldP spid="42" grpId="0" animBg="1"/>
      <p:bldP spid="43" grpId="0"/>
      <p:bldP spid="4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矩形 34"/>
          <p:cNvSpPr>
            <a:spLocks noChangeArrowheads="1"/>
          </p:cNvSpPr>
          <p:nvPr/>
        </p:nvSpPr>
        <p:spPr bwMode="auto">
          <a:xfrm>
            <a:off x="323528" y="339502"/>
            <a:ext cx="4487862" cy="523875"/>
          </a:xfrm>
          <a:prstGeom prst="rect">
            <a:avLst/>
          </a:prstGeom>
          <a:noFill/>
          <a:ln w="9525">
            <a:noFill/>
            <a:miter lim="800000"/>
            <a:headEnd/>
            <a:tailEnd/>
          </a:ln>
        </p:spPr>
        <p:txBody>
          <a:bodyPr>
            <a:spAutoFit/>
          </a:bodyPr>
          <a:lstStyle/>
          <a:p>
            <a:r>
              <a:rPr lang="en-US" altLang="zh-CN" b="1" dirty="0" err="1"/>
              <a:t>deQueue</a:t>
            </a:r>
            <a:r>
              <a:rPr lang="en-US" altLang="zh-CN" b="1" dirty="0"/>
              <a:t>()</a:t>
            </a:r>
            <a:endParaRPr lang="zh-CN" altLang="en-US" dirty="0">
              <a:latin typeface="微软雅黑" pitchFamily="34" charset="-122"/>
              <a:ea typeface="微软雅黑" pitchFamily="34" charset="-122"/>
            </a:endParaRPr>
          </a:p>
        </p:txBody>
      </p:sp>
      <p:sp>
        <p:nvSpPr>
          <p:cNvPr id="124933" name="矩形 36"/>
          <p:cNvSpPr>
            <a:spLocks noChangeArrowheads="1"/>
          </p:cNvSpPr>
          <p:nvPr/>
        </p:nvSpPr>
        <p:spPr bwMode="auto">
          <a:xfrm>
            <a:off x="323850" y="1058863"/>
            <a:ext cx="3455988" cy="1893887"/>
          </a:xfrm>
          <a:prstGeom prst="rect">
            <a:avLst/>
          </a:prstGeom>
          <a:noFill/>
          <a:ln w="9525">
            <a:noFill/>
            <a:miter lim="800000"/>
            <a:headEnd/>
            <a:tailEnd/>
          </a:ln>
        </p:spPr>
        <p:txBody>
          <a:bodyPr>
            <a:spAutoFit/>
          </a:bodyPr>
          <a:lstStyle/>
          <a:p>
            <a:pPr>
              <a:lnSpc>
                <a:spcPct val="130000"/>
              </a:lnSpc>
            </a:pPr>
            <a:r>
              <a:rPr lang="zh-CN" altLang="en-US" sz="1800" b="1">
                <a:latin typeface="楷体_GB2312" pitchFamily="49" charset="-122"/>
                <a:ea typeface="楷体_GB2312" pitchFamily="49" charset="-122"/>
              </a:rPr>
              <a:t>返回</a:t>
            </a:r>
            <a:r>
              <a:rPr lang="en-US" altLang="zh-CN" sz="1800" b="1">
                <a:latin typeface="楷体_GB2312" pitchFamily="49" charset="-122"/>
                <a:ea typeface="楷体_GB2312" pitchFamily="49" charset="-122"/>
              </a:rPr>
              <a:t>front</a:t>
            </a:r>
            <a:r>
              <a:rPr lang="zh-CN" altLang="en-US" sz="1800" b="1">
                <a:latin typeface="楷体_GB2312" pitchFamily="49" charset="-122"/>
                <a:ea typeface="楷体_GB2312" pitchFamily="49" charset="-122"/>
              </a:rPr>
              <a:t>指向的结点的值并删除该结点。</a:t>
            </a:r>
          </a:p>
          <a:p>
            <a:pPr>
              <a:lnSpc>
                <a:spcPct val="130000"/>
              </a:lnSpc>
            </a:pPr>
            <a:r>
              <a:rPr lang="zh-CN" altLang="en-US" sz="1800" b="1">
                <a:latin typeface="楷体_GB2312" pitchFamily="49" charset="-122"/>
                <a:ea typeface="楷体_GB2312" pitchFamily="49" charset="-122"/>
              </a:rPr>
              <a:t>删除表头结点需要先将表头结点从链表中摘下，然后释放表头结点的空间。</a:t>
            </a:r>
          </a:p>
        </p:txBody>
      </p:sp>
      <p:sp>
        <p:nvSpPr>
          <p:cNvPr id="29" name="矩形 28"/>
          <p:cNvSpPr>
            <a:spLocks noChangeArrowheads="1"/>
          </p:cNvSpPr>
          <p:nvPr/>
        </p:nvSpPr>
        <p:spPr bwMode="auto">
          <a:xfrm>
            <a:off x="4643438" y="268288"/>
            <a:ext cx="3852862" cy="2892425"/>
          </a:xfrm>
          <a:prstGeom prst="rect">
            <a:avLst/>
          </a:prstGeom>
          <a:noFill/>
          <a:ln w="9525">
            <a:noFill/>
            <a:miter lim="800000"/>
            <a:headEnd/>
            <a:tailEnd/>
          </a:ln>
        </p:spPr>
        <p:txBody>
          <a:bodyPr>
            <a:spAutoFit/>
          </a:bodyPr>
          <a:lstStyle/>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template &lt;class </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&gt;</a:t>
            </a:r>
            <a:endParaRPr lang="en-US" altLang="zh-CN" sz="1400" b="1" dirty="0">
              <a:ea typeface="楷体_GB2312" pitchFamily="49" charset="-122"/>
              <a:cs typeface="Times New Roman" pitchFamily="18" charset="0"/>
            </a:endParaRPr>
          </a:p>
          <a:p>
            <a:pPr eaLnBrk="0" hangingPunct="0">
              <a:tabLst>
                <a:tab pos="228600" algn="l"/>
                <a:tab pos="266700" algn="l"/>
              </a:tabLst>
            </a:pPr>
            <a:r>
              <a:rPr lang="nb-NO" altLang="zh-CN" sz="1400" b="1" dirty="0">
                <a:latin typeface="宋体" pitchFamily="2" charset="-122"/>
                <a:ea typeface="楷体_GB2312" pitchFamily="49" charset="-122"/>
                <a:cs typeface="Times New Roman" pitchFamily="18" charset="0"/>
              </a:rPr>
              <a:t>elemType linkQueue&lt;elemType&gt;::deQueue()</a:t>
            </a:r>
            <a:endParaRPr lang="nb-NO" altLang="zh-CN" sz="1400" b="1" dirty="0">
              <a:ea typeface="楷体_GB2312" pitchFamily="49" charset="-122"/>
              <a:cs typeface="Times New Roman" pitchFamily="18" charset="0"/>
            </a:endParaRPr>
          </a:p>
          <a:p>
            <a:pPr eaLnBrk="0" hangingPunct="0">
              <a:tabLst>
                <a:tab pos="228600" algn="l"/>
                <a:tab pos="266700" algn="l"/>
              </a:tabLst>
            </a:pPr>
            <a:r>
              <a:rPr lang="nb-NO" altLang="zh-CN" sz="1400" b="1" dirty="0">
                <a:latin typeface="宋体" pitchFamily="2" charset="-122"/>
                <a:ea typeface="楷体_GB2312" pitchFamily="49" charset="-122"/>
                <a:cs typeface="Times New Roman" pitchFamily="18" charset="0"/>
              </a:rPr>
              <a:t>{</a:t>
            </a:r>
            <a:endParaRPr lang="nb-NO"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a:t>
            </a:r>
            <a:r>
              <a:rPr lang="nb-NO" altLang="zh-CN" sz="1400" b="1" dirty="0">
                <a:latin typeface="宋体" pitchFamily="2" charset="-122"/>
                <a:ea typeface="楷体_GB2312" pitchFamily="49" charset="-122"/>
                <a:cs typeface="Times New Roman" pitchFamily="18" charset="0"/>
              </a:rPr>
              <a:t>  node *tmp = front;</a:t>
            </a:r>
          </a:p>
          <a:p>
            <a:pPr eaLnBrk="0" hangingPunct="0">
              <a:tabLst>
                <a:tab pos="228600" algn="l"/>
                <a:tab pos="266700" algn="l"/>
              </a:tabLst>
            </a:pPr>
            <a:endParaRPr lang="nb-NO"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a:t>
            </a:r>
            <a:r>
              <a:rPr lang="nb-NO" altLang="zh-CN" sz="1400" b="1" dirty="0">
                <a:latin typeface="宋体" pitchFamily="2" charset="-122"/>
                <a:ea typeface="楷体_GB2312" pitchFamily="49" charset="-122"/>
                <a:cs typeface="Times New Roman" pitchFamily="18" charset="0"/>
              </a:rPr>
              <a:t>  </a:t>
            </a:r>
            <a:r>
              <a:rPr lang="en-US" altLang="zh-CN" sz="1400" b="1" dirty="0" err="1">
                <a:latin typeface="宋体" pitchFamily="2" charset="-122"/>
                <a:ea typeface="楷体_GB2312" pitchFamily="49" charset="-122"/>
                <a:cs typeface="Times New Roman" pitchFamily="18" charset="0"/>
              </a:rPr>
              <a:t>elemType</a:t>
            </a:r>
            <a:r>
              <a:rPr lang="en-US" altLang="zh-CN" sz="1400" b="1" dirty="0">
                <a:latin typeface="宋体" pitchFamily="2" charset="-122"/>
                <a:ea typeface="楷体_GB2312" pitchFamily="49" charset="-122"/>
                <a:cs typeface="Times New Roman" pitchFamily="18" charset="0"/>
              </a:rPr>
              <a:t> value = front-&gt;data;</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front = front-&gt;next; </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delete </a:t>
            </a:r>
            <a:r>
              <a:rPr lang="en-US" altLang="zh-CN" sz="1400" b="1" dirty="0" err="1">
                <a:latin typeface="宋体" pitchFamily="2" charset="-122"/>
                <a:ea typeface="楷体_GB2312" pitchFamily="49" charset="-122"/>
                <a:cs typeface="Times New Roman" pitchFamily="18" charset="0"/>
              </a:rPr>
              <a:t>tmp</a:t>
            </a:r>
            <a:r>
              <a:rPr lang="en-US" altLang="zh-CN" sz="1400" b="1" dirty="0">
                <a:latin typeface="宋体" pitchFamily="2" charset="-122"/>
                <a:ea typeface="楷体_GB2312" pitchFamily="49" charset="-122"/>
                <a:cs typeface="Times New Roman" pitchFamily="18" charset="0"/>
              </a:rPr>
              <a:t>;</a:t>
            </a:r>
          </a:p>
          <a:p>
            <a:pPr eaLnBrk="0" hangingPunct="0">
              <a:tabLst>
                <a:tab pos="228600" algn="l"/>
                <a:tab pos="266700" algn="l"/>
              </a:tabLst>
            </a:pPr>
            <a:endParaRPr lang="en-US" altLang="zh-CN" sz="1400" b="1" dirty="0">
              <a:latin typeface="宋体" pitchFamily="2" charset="-122"/>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if (front == NULL) rear = NULL;      </a:t>
            </a:r>
            <a:endParaRPr lang="zh-CN" altLang="en-US" sz="1400" b="1" dirty="0">
              <a:ea typeface="楷体_GB2312" pitchFamily="49" charset="-122"/>
              <a:cs typeface="Times New Roman" pitchFamily="18" charset="0"/>
            </a:endParaRPr>
          </a:p>
          <a:p>
            <a:pPr eaLnBrk="0" hangingPunct="0">
              <a:tabLst>
                <a:tab pos="228600" algn="l"/>
                <a:tab pos="266700" algn="l"/>
              </a:tabLst>
            </a:pPr>
            <a:r>
              <a:rPr lang="zh-CN" altLang="en-US" sz="1400" b="1" dirty="0">
                <a:latin typeface="宋体" pitchFamily="2" charset="-122"/>
                <a:ea typeface="楷体_GB2312" pitchFamily="49" charset="-122"/>
                <a:cs typeface="Times New Roman" pitchFamily="18" charset="0"/>
              </a:rPr>
              <a:t>    </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    return value;</a:t>
            </a:r>
            <a:endParaRPr lang="en-US" altLang="zh-CN" sz="1400" b="1" dirty="0">
              <a:ea typeface="楷体_GB2312" pitchFamily="49" charset="-122"/>
              <a:cs typeface="Times New Roman" pitchFamily="18" charset="0"/>
            </a:endParaRPr>
          </a:p>
          <a:p>
            <a:pPr eaLnBrk="0" hangingPunct="0">
              <a:tabLst>
                <a:tab pos="228600" algn="l"/>
                <a:tab pos="266700" algn="l"/>
              </a:tabLst>
            </a:pPr>
            <a:r>
              <a:rPr lang="en-US" altLang="zh-CN" sz="1400" b="1" dirty="0">
                <a:latin typeface="宋体" pitchFamily="2" charset="-122"/>
                <a:ea typeface="楷体_GB2312" pitchFamily="49" charset="-122"/>
                <a:cs typeface="Times New Roman" pitchFamily="18" charset="0"/>
              </a:rPr>
              <a:t>}</a:t>
            </a:r>
            <a:endParaRPr lang="en-US" altLang="zh-CN" sz="1400" b="1" dirty="0">
              <a:ea typeface="楷体_GB2312" pitchFamily="49" charset="-122"/>
              <a:cs typeface="Times New Roman" pitchFamily="18" charset="0"/>
            </a:endParaRPr>
          </a:p>
        </p:txBody>
      </p:sp>
      <p:sp>
        <p:nvSpPr>
          <p:cNvPr id="6" name="矩形 36"/>
          <p:cNvSpPr>
            <a:spLocks noChangeArrowheads="1"/>
          </p:cNvSpPr>
          <p:nvPr/>
        </p:nvSpPr>
        <p:spPr bwMode="auto">
          <a:xfrm>
            <a:off x="539750" y="4011613"/>
            <a:ext cx="7848600" cy="1006475"/>
          </a:xfrm>
          <a:prstGeom prst="rect">
            <a:avLst/>
          </a:prstGeom>
          <a:noFill/>
          <a:ln w="9525">
            <a:noFill/>
            <a:miter lim="800000"/>
            <a:headEnd/>
            <a:tailEnd/>
          </a:ln>
        </p:spPr>
        <p:txBody>
          <a:bodyPr>
            <a:spAutoFit/>
          </a:bodyPr>
          <a:lstStyle/>
          <a:p>
            <a:pPr>
              <a:lnSpc>
                <a:spcPct val="110000"/>
              </a:lnSpc>
            </a:pPr>
            <a:r>
              <a:rPr lang="zh-CN" altLang="en-US" sz="1800" b="1">
                <a:latin typeface="楷体_GB2312" pitchFamily="49" charset="-122"/>
                <a:ea typeface="楷体_GB2312" pitchFamily="49" charset="-122"/>
              </a:rPr>
              <a:t>注意，</a:t>
            </a:r>
            <a:r>
              <a:rPr lang="en-US" altLang="zh-CN" sz="1800" b="1">
                <a:latin typeface="楷体_GB2312" pitchFamily="49" charset="-122"/>
                <a:ea typeface="楷体_GB2312" pitchFamily="49" charset="-122"/>
              </a:rPr>
              <a:t> deQueue</a:t>
            </a:r>
            <a:r>
              <a:rPr lang="zh-CN" altLang="en-US" sz="1800" b="1">
                <a:latin typeface="楷体_GB2312" pitchFamily="49" charset="-122"/>
                <a:ea typeface="楷体_GB2312" pitchFamily="49" charset="-122"/>
              </a:rPr>
              <a:t>操作有一个特殊情况，即如果执行</a:t>
            </a:r>
            <a:r>
              <a:rPr lang="en-US" altLang="zh-CN" sz="1800" b="1">
                <a:latin typeface="楷体_GB2312" pitchFamily="49" charset="-122"/>
                <a:ea typeface="楷体_GB2312" pitchFamily="49" charset="-122"/>
              </a:rPr>
              <a:t>deQueue</a:t>
            </a:r>
            <a:r>
              <a:rPr lang="zh-CN" altLang="en-US" sz="1800" b="1">
                <a:latin typeface="楷体_GB2312" pitchFamily="49" charset="-122"/>
                <a:ea typeface="楷体_GB2312" pitchFamily="49" charset="-122"/>
              </a:rPr>
              <a:t>操作时队列中只有一个元素，经过</a:t>
            </a:r>
            <a:r>
              <a:rPr lang="en-US" altLang="zh-CN" sz="1800" b="1">
                <a:latin typeface="楷体_GB2312" pitchFamily="49" charset="-122"/>
                <a:ea typeface="楷体_GB2312" pitchFamily="49" charset="-122"/>
              </a:rPr>
              <a:t>deQueue</a:t>
            </a:r>
            <a:r>
              <a:rPr lang="zh-CN" altLang="en-US" sz="1800" b="1">
                <a:latin typeface="楷体_GB2312" pitchFamily="49" charset="-122"/>
                <a:ea typeface="楷体_GB2312" pitchFamily="49" charset="-122"/>
              </a:rPr>
              <a:t>操作，队列为空，此时必须将</a:t>
            </a:r>
            <a:r>
              <a:rPr lang="en-US" altLang="zh-CN" sz="1800" b="1">
                <a:latin typeface="楷体_GB2312" pitchFamily="49" charset="-122"/>
                <a:ea typeface="楷体_GB2312" pitchFamily="49" charset="-122"/>
              </a:rPr>
              <a:t>front</a:t>
            </a:r>
            <a:r>
              <a:rPr lang="zh-CN" altLang="en-US" sz="1800" b="1">
                <a:latin typeface="楷体_GB2312" pitchFamily="49" charset="-122"/>
                <a:ea typeface="楷体_GB2312" pitchFamily="49" charset="-122"/>
              </a:rPr>
              <a:t>和</a:t>
            </a:r>
            <a:r>
              <a:rPr lang="en-US" altLang="zh-CN" sz="1800" b="1">
                <a:latin typeface="楷体_GB2312" pitchFamily="49" charset="-122"/>
                <a:ea typeface="楷体_GB2312" pitchFamily="49" charset="-122"/>
              </a:rPr>
              <a:t>rear</a:t>
            </a:r>
            <a:r>
              <a:rPr lang="zh-CN" altLang="en-US" sz="1800" b="1">
                <a:latin typeface="楷体_GB2312" pitchFamily="49" charset="-122"/>
                <a:ea typeface="楷体_GB2312" pitchFamily="49" charset="-122"/>
              </a:rPr>
              <a:t>同时置成</a:t>
            </a:r>
            <a:r>
              <a:rPr lang="en-US" altLang="zh-CN" sz="1800" b="1">
                <a:latin typeface="楷体_GB2312" pitchFamily="49" charset="-122"/>
                <a:ea typeface="楷体_GB2312" pitchFamily="49" charset="-122"/>
              </a:rPr>
              <a:t>NULL</a:t>
            </a:r>
            <a:r>
              <a:rPr lang="zh-CN" altLang="en-US" sz="1800" b="1">
                <a:latin typeface="楷体_GB2312" pitchFamily="49" charset="-122"/>
                <a:ea typeface="楷体_GB2312" pitchFamily="49" charset="-122"/>
              </a:rPr>
              <a:t>。 </a:t>
            </a:r>
          </a:p>
        </p:txBody>
      </p:sp>
      <p:sp>
        <p:nvSpPr>
          <p:cNvPr id="8" name="Rectangle 8"/>
          <p:cNvSpPr>
            <a:spLocks noChangeArrowheads="1"/>
          </p:cNvSpPr>
          <p:nvPr/>
        </p:nvSpPr>
        <p:spPr bwMode="auto">
          <a:xfrm>
            <a:off x="1692275" y="3517900"/>
            <a:ext cx="334963" cy="206375"/>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9" name="Rectangle 9"/>
          <p:cNvSpPr>
            <a:spLocks noChangeArrowheads="1"/>
          </p:cNvSpPr>
          <p:nvPr/>
        </p:nvSpPr>
        <p:spPr bwMode="auto">
          <a:xfrm>
            <a:off x="2027238" y="3517900"/>
            <a:ext cx="338137" cy="206375"/>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nvGrpSpPr>
          <p:cNvPr id="2" name="Group 10"/>
          <p:cNvGrpSpPr>
            <a:grpSpLocks/>
          </p:cNvGrpSpPr>
          <p:nvPr/>
        </p:nvGrpSpPr>
        <p:grpSpPr bwMode="auto">
          <a:xfrm>
            <a:off x="2871788" y="3517900"/>
            <a:ext cx="673100" cy="206375"/>
            <a:chOff x="4680" y="5028"/>
            <a:chExt cx="720" cy="312"/>
          </a:xfrm>
        </p:grpSpPr>
        <p:sp>
          <p:nvSpPr>
            <p:cNvPr id="124959" name="Rectangle 11"/>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4960" name="Rectangle 12"/>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grpSp>
        <p:nvGrpSpPr>
          <p:cNvPr id="3" name="Group 13"/>
          <p:cNvGrpSpPr>
            <a:grpSpLocks/>
          </p:cNvGrpSpPr>
          <p:nvPr/>
        </p:nvGrpSpPr>
        <p:grpSpPr bwMode="auto">
          <a:xfrm>
            <a:off x="5227638" y="3517900"/>
            <a:ext cx="674687" cy="206375"/>
            <a:chOff x="4680" y="5028"/>
            <a:chExt cx="720" cy="312"/>
          </a:xfrm>
        </p:grpSpPr>
        <p:sp>
          <p:nvSpPr>
            <p:cNvPr id="124957" name="Rectangle 14"/>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4958" name="Rectangle 15"/>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grpSp>
        <p:nvGrpSpPr>
          <p:cNvPr id="4" name="Group 16"/>
          <p:cNvGrpSpPr>
            <a:grpSpLocks/>
          </p:cNvGrpSpPr>
          <p:nvPr/>
        </p:nvGrpSpPr>
        <p:grpSpPr bwMode="auto">
          <a:xfrm>
            <a:off x="6911975" y="3517900"/>
            <a:ext cx="674688" cy="206375"/>
            <a:chOff x="4680" y="5028"/>
            <a:chExt cx="720" cy="312"/>
          </a:xfrm>
        </p:grpSpPr>
        <p:sp>
          <p:nvSpPr>
            <p:cNvPr id="124955" name="Rectangle 17"/>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4956" name="Rectangle 18"/>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lIns="0" rIns="0"/>
            <a:lstStyle/>
            <a:p>
              <a:endParaRPr lang="zh-CN" altLang="zh-CN" sz="1400">
                <a:latin typeface="Arial" pitchFamily="34" charset="0"/>
                <a:ea typeface="黑体" pitchFamily="49" charset="-122"/>
              </a:endParaRPr>
            </a:p>
          </p:txBody>
        </p:sp>
      </p:grpSp>
      <p:grpSp>
        <p:nvGrpSpPr>
          <p:cNvPr id="5" name="Group 19"/>
          <p:cNvGrpSpPr>
            <a:grpSpLocks/>
          </p:cNvGrpSpPr>
          <p:nvPr/>
        </p:nvGrpSpPr>
        <p:grpSpPr bwMode="auto">
          <a:xfrm>
            <a:off x="4049713" y="3517900"/>
            <a:ext cx="673100" cy="206375"/>
            <a:chOff x="4680" y="5028"/>
            <a:chExt cx="720" cy="312"/>
          </a:xfrm>
        </p:grpSpPr>
        <p:sp>
          <p:nvSpPr>
            <p:cNvPr id="124953" name="Rectangle 20"/>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124954" name="Rectangle 21"/>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sp>
        <p:nvSpPr>
          <p:cNvPr id="14" name="Line 22"/>
          <p:cNvSpPr>
            <a:spLocks noChangeShapeType="1"/>
          </p:cNvSpPr>
          <p:nvPr/>
        </p:nvSpPr>
        <p:spPr bwMode="auto">
          <a:xfrm>
            <a:off x="2197100" y="3621088"/>
            <a:ext cx="674688" cy="0"/>
          </a:xfrm>
          <a:prstGeom prst="line">
            <a:avLst/>
          </a:prstGeom>
          <a:noFill/>
          <a:ln w="19050">
            <a:solidFill>
              <a:schemeClr val="tx1"/>
            </a:solidFill>
            <a:round/>
            <a:headEnd/>
            <a:tailEnd type="triangle" w="med" len="med"/>
          </a:ln>
        </p:spPr>
        <p:txBody>
          <a:bodyPr/>
          <a:lstStyle/>
          <a:p>
            <a:endParaRPr lang="zh-CN" altLang="en-US"/>
          </a:p>
        </p:txBody>
      </p:sp>
      <p:sp>
        <p:nvSpPr>
          <p:cNvPr id="15" name="Line 23"/>
          <p:cNvSpPr>
            <a:spLocks noChangeShapeType="1"/>
          </p:cNvSpPr>
          <p:nvPr/>
        </p:nvSpPr>
        <p:spPr bwMode="auto">
          <a:xfrm>
            <a:off x="3544888" y="3621088"/>
            <a:ext cx="504825" cy="0"/>
          </a:xfrm>
          <a:prstGeom prst="line">
            <a:avLst/>
          </a:prstGeom>
          <a:noFill/>
          <a:ln w="19050">
            <a:solidFill>
              <a:schemeClr val="tx1"/>
            </a:solidFill>
            <a:round/>
            <a:headEnd/>
            <a:tailEnd type="triangle" w="med" len="med"/>
          </a:ln>
        </p:spPr>
        <p:txBody>
          <a:bodyPr/>
          <a:lstStyle/>
          <a:p>
            <a:endParaRPr lang="zh-CN" altLang="en-US"/>
          </a:p>
        </p:txBody>
      </p:sp>
      <p:sp>
        <p:nvSpPr>
          <p:cNvPr id="16" name="Line 24"/>
          <p:cNvSpPr>
            <a:spLocks noChangeShapeType="1"/>
          </p:cNvSpPr>
          <p:nvPr/>
        </p:nvSpPr>
        <p:spPr bwMode="auto">
          <a:xfrm>
            <a:off x="4556125" y="3621088"/>
            <a:ext cx="671513" cy="0"/>
          </a:xfrm>
          <a:prstGeom prst="line">
            <a:avLst/>
          </a:prstGeom>
          <a:noFill/>
          <a:ln w="19050">
            <a:solidFill>
              <a:schemeClr val="tx1"/>
            </a:solidFill>
            <a:round/>
            <a:headEnd/>
            <a:tailEnd type="triangle" w="med" len="med"/>
          </a:ln>
        </p:spPr>
        <p:txBody>
          <a:bodyPr/>
          <a:lstStyle/>
          <a:p>
            <a:endParaRPr lang="zh-CN" altLang="en-US"/>
          </a:p>
        </p:txBody>
      </p:sp>
      <p:sp>
        <p:nvSpPr>
          <p:cNvPr id="17" name="Line 25"/>
          <p:cNvSpPr>
            <a:spLocks noChangeShapeType="1"/>
          </p:cNvSpPr>
          <p:nvPr/>
        </p:nvSpPr>
        <p:spPr bwMode="auto">
          <a:xfrm>
            <a:off x="5732463" y="3621088"/>
            <a:ext cx="338137" cy="0"/>
          </a:xfrm>
          <a:prstGeom prst="line">
            <a:avLst/>
          </a:prstGeom>
          <a:noFill/>
          <a:ln w="19050">
            <a:solidFill>
              <a:schemeClr val="tx1"/>
            </a:solidFill>
            <a:round/>
            <a:headEnd/>
            <a:tailEnd type="triangle" w="med" len="med"/>
          </a:ln>
        </p:spPr>
        <p:txBody>
          <a:bodyPr/>
          <a:lstStyle/>
          <a:p>
            <a:endParaRPr lang="zh-CN" altLang="en-US"/>
          </a:p>
        </p:txBody>
      </p:sp>
      <p:sp>
        <p:nvSpPr>
          <p:cNvPr id="18" name="Line 26"/>
          <p:cNvSpPr>
            <a:spLocks noChangeShapeType="1"/>
          </p:cNvSpPr>
          <p:nvPr/>
        </p:nvSpPr>
        <p:spPr bwMode="auto">
          <a:xfrm>
            <a:off x="6575425" y="3621088"/>
            <a:ext cx="336550" cy="0"/>
          </a:xfrm>
          <a:prstGeom prst="line">
            <a:avLst/>
          </a:prstGeom>
          <a:noFill/>
          <a:ln w="19050">
            <a:solidFill>
              <a:schemeClr val="tx1"/>
            </a:solidFill>
            <a:round/>
            <a:headEnd/>
            <a:tailEnd type="triangle" w="med" len="med"/>
          </a:ln>
        </p:spPr>
        <p:txBody>
          <a:bodyPr/>
          <a:lstStyle/>
          <a:p>
            <a:endParaRPr lang="zh-CN" altLang="en-US"/>
          </a:p>
        </p:txBody>
      </p:sp>
      <p:sp>
        <p:nvSpPr>
          <p:cNvPr id="19" name="Text Box 27"/>
          <p:cNvSpPr txBox="1">
            <a:spLocks noChangeArrowheads="1"/>
          </p:cNvSpPr>
          <p:nvPr/>
        </p:nvSpPr>
        <p:spPr bwMode="auto">
          <a:xfrm>
            <a:off x="1692275" y="3003550"/>
            <a:ext cx="576263" cy="309563"/>
          </a:xfrm>
          <a:prstGeom prst="rect">
            <a:avLst/>
          </a:prstGeom>
          <a:noFill/>
          <a:ln w="19050">
            <a:noFill/>
            <a:miter lim="800000"/>
            <a:headEnd/>
            <a:tailEnd/>
          </a:ln>
        </p:spPr>
        <p:txBody>
          <a:bodyPr/>
          <a:lstStyle/>
          <a:p>
            <a:pPr algn="just" eaLnBrk="0" hangingPunct="0"/>
            <a:r>
              <a:rPr kumimoji="0" lang="en-US" altLang="zh-CN" sz="1400" b="1"/>
              <a:t>front</a:t>
            </a:r>
          </a:p>
        </p:txBody>
      </p:sp>
      <p:sp>
        <p:nvSpPr>
          <p:cNvPr id="20" name="Line 28"/>
          <p:cNvSpPr>
            <a:spLocks noChangeShapeType="1"/>
          </p:cNvSpPr>
          <p:nvPr/>
        </p:nvSpPr>
        <p:spPr bwMode="auto">
          <a:xfrm>
            <a:off x="2027238" y="3313113"/>
            <a:ext cx="0" cy="204787"/>
          </a:xfrm>
          <a:prstGeom prst="line">
            <a:avLst/>
          </a:prstGeom>
          <a:noFill/>
          <a:ln w="19050">
            <a:solidFill>
              <a:schemeClr val="tx1"/>
            </a:solidFill>
            <a:round/>
            <a:headEnd/>
            <a:tailEnd type="triangle" w="med" len="med"/>
          </a:ln>
        </p:spPr>
        <p:txBody>
          <a:bodyPr/>
          <a:lstStyle/>
          <a:p>
            <a:endParaRPr lang="zh-CN" altLang="en-US"/>
          </a:p>
        </p:txBody>
      </p:sp>
      <p:sp>
        <p:nvSpPr>
          <p:cNvPr id="21" name="Text Box 29"/>
          <p:cNvSpPr txBox="1">
            <a:spLocks noChangeArrowheads="1"/>
          </p:cNvSpPr>
          <p:nvPr/>
        </p:nvSpPr>
        <p:spPr bwMode="auto">
          <a:xfrm>
            <a:off x="6907213" y="3124200"/>
            <a:ext cx="688975" cy="228600"/>
          </a:xfrm>
          <a:prstGeom prst="rect">
            <a:avLst/>
          </a:prstGeom>
          <a:noFill/>
          <a:ln w="19050">
            <a:noFill/>
            <a:miter lim="800000"/>
            <a:headEnd/>
            <a:tailEnd/>
          </a:ln>
        </p:spPr>
        <p:txBody>
          <a:bodyPr/>
          <a:lstStyle/>
          <a:p>
            <a:pPr algn="just" eaLnBrk="0" hangingPunct="0"/>
            <a:r>
              <a:rPr kumimoji="0" lang="en-US" altLang="zh-CN" sz="1400" b="1"/>
              <a:t>rear</a:t>
            </a:r>
          </a:p>
        </p:txBody>
      </p:sp>
      <p:sp>
        <p:nvSpPr>
          <p:cNvPr id="22" name="Line 30"/>
          <p:cNvSpPr>
            <a:spLocks noChangeShapeType="1"/>
          </p:cNvSpPr>
          <p:nvPr/>
        </p:nvSpPr>
        <p:spPr bwMode="auto">
          <a:xfrm>
            <a:off x="7091363" y="3352800"/>
            <a:ext cx="0" cy="204788"/>
          </a:xfrm>
          <a:prstGeom prst="line">
            <a:avLst/>
          </a:prstGeom>
          <a:noFill/>
          <a:ln w="19050">
            <a:solidFill>
              <a:schemeClr val="tx1"/>
            </a:solidFill>
            <a:round/>
            <a:headEnd/>
            <a:tailEnd type="triangle" w="med" len="med"/>
          </a:ln>
        </p:spPr>
        <p:txBody>
          <a:bodyPr/>
          <a:lstStyle/>
          <a:p>
            <a:endParaRPr lang="zh-CN" altLang="en-US"/>
          </a:p>
        </p:txBody>
      </p:sp>
      <p:sp>
        <p:nvSpPr>
          <p:cNvPr id="49" name="Text Box 27"/>
          <p:cNvSpPr txBox="1">
            <a:spLocks noChangeArrowheads="1"/>
          </p:cNvSpPr>
          <p:nvPr/>
        </p:nvSpPr>
        <p:spPr bwMode="auto">
          <a:xfrm>
            <a:off x="827088" y="3076575"/>
            <a:ext cx="504825" cy="307975"/>
          </a:xfrm>
          <a:prstGeom prst="rect">
            <a:avLst/>
          </a:prstGeom>
          <a:noFill/>
          <a:ln w="19050">
            <a:noFill/>
            <a:miter lim="800000"/>
            <a:headEnd/>
            <a:tailEnd/>
          </a:ln>
        </p:spPr>
        <p:txBody>
          <a:bodyPr/>
          <a:lstStyle/>
          <a:p>
            <a:pPr algn="just" eaLnBrk="0" hangingPunct="0"/>
            <a:r>
              <a:rPr kumimoji="0" lang="en-US" altLang="zh-CN" sz="1400" b="1"/>
              <a:t>tmp</a:t>
            </a:r>
          </a:p>
        </p:txBody>
      </p:sp>
      <p:sp>
        <p:nvSpPr>
          <p:cNvPr id="50" name="Line 28"/>
          <p:cNvSpPr>
            <a:spLocks noChangeShapeType="1"/>
          </p:cNvSpPr>
          <p:nvPr/>
        </p:nvSpPr>
        <p:spPr bwMode="auto">
          <a:xfrm>
            <a:off x="1116013" y="3363913"/>
            <a:ext cx="503237" cy="215900"/>
          </a:xfrm>
          <a:prstGeom prst="line">
            <a:avLst/>
          </a:prstGeom>
          <a:noFill/>
          <a:ln w="19050">
            <a:solidFill>
              <a:schemeClr val="tx1"/>
            </a:solidFill>
            <a:round/>
            <a:headEnd/>
            <a:tailEnd type="triangle" w="med" len="med"/>
          </a:ln>
        </p:spPr>
        <p:txBody>
          <a:bodyPr/>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12493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493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blinds(horizontal)">
                                      <p:cBhvr>
                                        <p:cTn id="54" dur="500"/>
                                        <p:tgtEl>
                                          <p:spTgt spid="4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linds(horizontal)">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63" presetClass="path" presetSubtype="0" accel="50000" decel="50000" fill="hold" grpId="1" nodeType="clickEffect">
                                  <p:stCondLst>
                                    <p:cond delay="0"/>
                                  </p:stCondLst>
                                  <p:childTnLst>
                                    <p:animMotion origin="layout" path="M -3.05556E-6 -1.78902E-7 L 0.13386 -0.00185 " pathEditMode="relative" rAng="0" ptsTypes="AA">
                                      <p:cBhvr>
                                        <p:cTn id="61" dur="2000" fill="hold"/>
                                        <p:tgtEl>
                                          <p:spTgt spid="19"/>
                                        </p:tgtEl>
                                        <p:attrNameLst>
                                          <p:attrName>ppt_x</p:attrName>
                                          <p:attrName>ppt_y</p:attrName>
                                        </p:attrNameLst>
                                      </p:cBhvr>
                                      <p:rCtr x="6700" y="-100"/>
                                    </p:animMotion>
                                  </p:childTnLst>
                                </p:cTn>
                              </p:par>
                              <p:par>
                                <p:cTn id="62" presetID="63" presetClass="path" presetSubtype="0" accel="50000" decel="50000" fill="hold" grpId="1" nodeType="withEffect">
                                  <p:stCondLst>
                                    <p:cond delay="0"/>
                                  </p:stCondLst>
                                  <p:childTnLst>
                                    <p:animMotion origin="layout" path="M -1.38889E-6 6.66255E-7 L 0.13663 0.00401 " pathEditMode="relative" rAng="0" ptsTypes="AA">
                                      <p:cBhvr>
                                        <p:cTn id="63" dur="2000" fill="hold"/>
                                        <p:tgtEl>
                                          <p:spTgt spid="20"/>
                                        </p:tgtEl>
                                        <p:attrNameLst>
                                          <p:attrName>ppt_x</p:attrName>
                                          <p:attrName>ppt_y</p:attrName>
                                        </p:attrNameLst>
                                      </p:cBhvr>
                                      <p:rCtr x="6800" y="200"/>
                                    </p:animMotion>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8"/>
                                        </p:tgtEl>
                                      </p:cBhvr>
                                    </p:animEffect>
                                    <p:set>
                                      <p:cBhvr>
                                        <p:cTn id="68" dur="1" fill="hold">
                                          <p:stCondLst>
                                            <p:cond delay="499"/>
                                          </p:stCondLst>
                                        </p:cTn>
                                        <p:tgtEl>
                                          <p:spTgt spid="8"/>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blinds(horizontal)">
                                      <p:cBhvr>
                                        <p:cTn id="76" dur="500"/>
                                        <p:tgtEl>
                                          <p:spTgt spid="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linds(horizontal)">
                                      <p:cBhvr>
                                        <p:cTn id="8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6" grpId="0"/>
      <p:bldP spid="8" grpId="0" animBg="1"/>
      <p:bldP spid="8" grpId="1" animBg="1"/>
      <p:bldP spid="9" grpId="0" animBg="1"/>
      <p:bldP spid="9" grpId="1" animBg="1"/>
      <p:bldP spid="14" grpId="0" animBg="1"/>
      <p:bldP spid="15" grpId="0" animBg="1"/>
      <p:bldP spid="16" grpId="0" animBg="1"/>
      <p:bldP spid="17" grpId="0" animBg="1"/>
      <p:bldP spid="18" grpId="0" animBg="1"/>
      <p:bldP spid="19" grpId="0"/>
      <p:bldP spid="19" grpId="1"/>
      <p:bldP spid="20" grpId="0" animBg="1"/>
      <p:bldP spid="20" grpId="1" animBg="1"/>
      <p:bldP spid="21" grpId="0"/>
      <p:bldP spid="22" grpId="0" animBg="1"/>
      <p:bldP spid="49" grpId="0"/>
      <p:bldP spid="5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矩形 34"/>
          <p:cNvSpPr>
            <a:spLocks noChangeArrowheads="1"/>
          </p:cNvSpPr>
          <p:nvPr/>
        </p:nvSpPr>
        <p:spPr bwMode="auto">
          <a:xfrm>
            <a:off x="467544" y="339502"/>
            <a:ext cx="4487862" cy="523875"/>
          </a:xfrm>
          <a:prstGeom prst="rect">
            <a:avLst/>
          </a:prstGeom>
          <a:noFill/>
          <a:ln w="9525">
            <a:noFill/>
            <a:miter lim="800000"/>
            <a:headEnd/>
            <a:tailEnd/>
          </a:ln>
        </p:spPr>
        <p:txBody>
          <a:bodyPr>
            <a:spAutoFit/>
          </a:bodyPr>
          <a:lstStyle/>
          <a:p>
            <a:r>
              <a:rPr lang="en-US" altLang="zh-CN" b="1" dirty="0" err="1"/>
              <a:t>getHead</a:t>
            </a:r>
            <a:r>
              <a:rPr lang="en-US" altLang="zh-CN" b="1" dirty="0"/>
              <a:t>()</a:t>
            </a:r>
            <a:r>
              <a:rPr lang="zh-CN" altLang="en-US" b="1" dirty="0"/>
              <a:t>和</a:t>
            </a:r>
            <a:r>
              <a:rPr lang="en-US" altLang="zh-CN" b="1" dirty="0" err="1"/>
              <a:t>isEmpty</a:t>
            </a:r>
            <a:r>
              <a:rPr lang="en-US" altLang="zh-CN" b="1" dirty="0"/>
              <a:t>()</a:t>
            </a:r>
            <a:endParaRPr lang="zh-CN" altLang="en-US" dirty="0">
              <a:latin typeface="微软雅黑" pitchFamily="34" charset="-122"/>
              <a:ea typeface="微软雅黑" pitchFamily="34" charset="-122"/>
            </a:endParaRPr>
          </a:p>
        </p:txBody>
      </p:sp>
      <p:sp>
        <p:nvSpPr>
          <p:cNvPr id="125957" name="矩形 36"/>
          <p:cNvSpPr>
            <a:spLocks noChangeArrowheads="1"/>
          </p:cNvSpPr>
          <p:nvPr/>
        </p:nvSpPr>
        <p:spPr bwMode="auto">
          <a:xfrm>
            <a:off x="323850" y="1058863"/>
            <a:ext cx="3455988" cy="762000"/>
          </a:xfrm>
          <a:prstGeom prst="rect">
            <a:avLst/>
          </a:prstGeom>
          <a:noFill/>
          <a:ln w="9525">
            <a:noFill/>
            <a:miter lim="800000"/>
            <a:headEnd/>
            <a:tailEnd/>
          </a:ln>
        </p:spPr>
        <p:txBody>
          <a:bodyPr>
            <a:spAutoFit/>
          </a:bodyPr>
          <a:lstStyle/>
          <a:p>
            <a:pPr>
              <a:lnSpc>
                <a:spcPct val="130000"/>
              </a:lnSpc>
            </a:pPr>
            <a:r>
              <a:rPr lang="en-US" altLang="zh-CN" sz="1800" b="1">
                <a:latin typeface="楷体_GB2312" pitchFamily="49" charset="-122"/>
                <a:ea typeface="楷体_GB2312" pitchFamily="49" charset="-122"/>
              </a:rPr>
              <a:t>getHead()</a:t>
            </a:r>
          </a:p>
          <a:p>
            <a:pPr>
              <a:lnSpc>
                <a:spcPct val="130000"/>
              </a:lnSpc>
            </a:pPr>
            <a:r>
              <a:rPr lang="zh-CN" altLang="en-US" sz="1800" b="1">
                <a:latin typeface="楷体_GB2312" pitchFamily="49" charset="-122"/>
                <a:ea typeface="楷体_GB2312" pitchFamily="49" charset="-122"/>
              </a:rPr>
              <a:t>返回</a:t>
            </a:r>
            <a:r>
              <a:rPr lang="en-US" altLang="zh-CN" sz="1800" b="1">
                <a:latin typeface="楷体_GB2312" pitchFamily="49" charset="-122"/>
                <a:ea typeface="楷体_GB2312" pitchFamily="49" charset="-122"/>
              </a:rPr>
              <a:t>front</a:t>
            </a:r>
            <a:r>
              <a:rPr lang="zh-CN" altLang="en-US" sz="1800" b="1">
                <a:latin typeface="楷体_GB2312" pitchFamily="49" charset="-122"/>
                <a:ea typeface="楷体_GB2312" pitchFamily="49" charset="-122"/>
              </a:rPr>
              <a:t>指向的结点的值</a:t>
            </a:r>
          </a:p>
        </p:txBody>
      </p:sp>
      <p:sp>
        <p:nvSpPr>
          <p:cNvPr id="29" name="矩形 28"/>
          <p:cNvSpPr>
            <a:spLocks noChangeArrowheads="1"/>
          </p:cNvSpPr>
          <p:nvPr/>
        </p:nvSpPr>
        <p:spPr bwMode="auto">
          <a:xfrm>
            <a:off x="4211638" y="987425"/>
            <a:ext cx="4681537" cy="1477963"/>
          </a:xfrm>
          <a:prstGeom prst="rect">
            <a:avLst/>
          </a:prstGeom>
          <a:noFill/>
          <a:ln w="9525">
            <a:noFill/>
            <a:miter lim="800000"/>
            <a:headEnd/>
            <a:tailEnd/>
          </a:ln>
        </p:spPr>
        <p:txBody>
          <a:bodyPr>
            <a:spAutoFit/>
          </a:bodyPr>
          <a:lstStyle/>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template &lt;class elemType&gt;</a:t>
            </a:r>
            <a:endParaRPr lang="en-US" altLang="zh-CN" sz="1400" b="1">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elemType linkQueue&lt;elemType&gt;::getHead() const</a:t>
            </a:r>
            <a:endParaRPr lang="en-US" altLang="zh-CN" sz="1400" b="1">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a:t>
            </a:r>
            <a:endParaRPr lang="en-US" altLang="zh-CN" sz="1400" b="1">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     return front-&gt;data;</a:t>
            </a:r>
            <a:endParaRPr lang="en-US" altLang="zh-CN" sz="1400" b="1">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a:t>
            </a:r>
            <a:endParaRPr lang="en-US" altLang="zh-CN" sz="1400" b="1">
              <a:ea typeface="楷体_GB2312" pitchFamily="49" charset="-122"/>
              <a:cs typeface="Times New Roman" pitchFamily="18" charset="0"/>
            </a:endParaRPr>
          </a:p>
        </p:txBody>
      </p:sp>
      <p:sp>
        <p:nvSpPr>
          <p:cNvPr id="6" name="矩形 36"/>
          <p:cNvSpPr>
            <a:spLocks noChangeArrowheads="1"/>
          </p:cNvSpPr>
          <p:nvPr/>
        </p:nvSpPr>
        <p:spPr bwMode="auto">
          <a:xfrm>
            <a:off x="250825" y="3148013"/>
            <a:ext cx="3889375" cy="812800"/>
          </a:xfrm>
          <a:prstGeom prst="rect">
            <a:avLst/>
          </a:prstGeom>
          <a:noFill/>
          <a:ln w="9525">
            <a:noFill/>
            <a:miter lim="800000"/>
            <a:headEnd/>
            <a:tailEnd/>
          </a:ln>
        </p:spPr>
        <p:txBody>
          <a:bodyPr>
            <a:spAutoFit/>
          </a:bodyPr>
          <a:lstStyle/>
          <a:p>
            <a:pPr>
              <a:lnSpc>
                <a:spcPct val="130000"/>
              </a:lnSpc>
            </a:pPr>
            <a:r>
              <a:rPr lang="en-US" altLang="zh-CN" sz="1800" b="1">
                <a:latin typeface="楷体_GB2312" pitchFamily="49" charset="-122"/>
                <a:ea typeface="楷体_GB2312" pitchFamily="49" charset="-122"/>
              </a:rPr>
              <a:t>isEmpty()</a:t>
            </a:r>
          </a:p>
          <a:p>
            <a:pPr>
              <a:lnSpc>
                <a:spcPct val="130000"/>
              </a:lnSpc>
            </a:pPr>
            <a:r>
              <a:rPr lang="zh-CN" altLang="en-US" sz="1800" b="1">
                <a:latin typeface="楷体_GB2312" pitchFamily="49" charset="-122"/>
                <a:ea typeface="楷体_GB2312" pitchFamily="49" charset="-122"/>
              </a:rPr>
              <a:t>检查</a:t>
            </a:r>
            <a:r>
              <a:rPr lang="en-US" altLang="zh-CN" sz="1800" b="1">
                <a:latin typeface="楷体_GB2312" pitchFamily="49" charset="-122"/>
                <a:ea typeface="楷体_GB2312" pitchFamily="49" charset="-122"/>
              </a:rPr>
              <a:t>front</a:t>
            </a:r>
            <a:r>
              <a:rPr lang="zh-CN" altLang="en-US" sz="1800" b="1">
                <a:latin typeface="楷体_GB2312" pitchFamily="49" charset="-122"/>
                <a:ea typeface="楷体_GB2312" pitchFamily="49" charset="-122"/>
              </a:rPr>
              <a:t>或</a:t>
            </a:r>
            <a:r>
              <a:rPr lang="en-US" altLang="zh-CN" sz="1800" b="1">
                <a:latin typeface="楷体_GB2312" pitchFamily="49" charset="-122"/>
                <a:ea typeface="楷体_GB2312" pitchFamily="49" charset="-122"/>
              </a:rPr>
              <a:t>rear</a:t>
            </a:r>
            <a:r>
              <a:rPr lang="zh-CN" altLang="en-US" sz="1800" b="1">
                <a:latin typeface="楷体_GB2312" pitchFamily="49" charset="-122"/>
                <a:ea typeface="楷体_GB2312" pitchFamily="49" charset="-122"/>
              </a:rPr>
              <a:t>的值是否为空指针</a:t>
            </a:r>
          </a:p>
        </p:txBody>
      </p:sp>
      <p:sp>
        <p:nvSpPr>
          <p:cNvPr id="32" name="矩形 31"/>
          <p:cNvSpPr>
            <a:spLocks noChangeArrowheads="1"/>
          </p:cNvSpPr>
          <p:nvPr/>
        </p:nvSpPr>
        <p:spPr bwMode="auto">
          <a:xfrm>
            <a:off x="4356100" y="3219450"/>
            <a:ext cx="4356100" cy="1477963"/>
          </a:xfrm>
          <a:prstGeom prst="rect">
            <a:avLst/>
          </a:prstGeom>
          <a:noFill/>
          <a:ln w="9525">
            <a:noFill/>
            <a:miter lim="800000"/>
            <a:headEnd/>
            <a:tailEnd/>
          </a:ln>
        </p:spPr>
        <p:txBody>
          <a:bodyPr>
            <a:spAutoFit/>
          </a:bodyPr>
          <a:lstStyle/>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template &lt;class elemType&gt;</a:t>
            </a:r>
            <a:endParaRPr lang="en-US" altLang="zh-CN" sz="1400" b="1">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bool linkQueue&lt;elemType&gt;::isEmpty() const</a:t>
            </a:r>
            <a:endParaRPr lang="en-US" altLang="zh-CN" sz="1400" b="1">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a:t>
            </a:r>
            <a:endParaRPr lang="en-US" altLang="zh-CN" sz="1400" b="1">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     return front == NULL;</a:t>
            </a:r>
            <a:endParaRPr lang="en-US" altLang="zh-CN" sz="1400" b="1">
              <a:ea typeface="楷体_GB2312" pitchFamily="49" charset="-122"/>
              <a:cs typeface="Times New Roman" pitchFamily="18" charset="0"/>
            </a:endParaRPr>
          </a:p>
          <a:p>
            <a:pPr eaLnBrk="0" hangingPunct="0">
              <a:spcBef>
                <a:spcPts val="600"/>
              </a:spcBef>
              <a:tabLst>
                <a:tab pos="228600" algn="l"/>
                <a:tab pos="266700" algn="l"/>
              </a:tabLst>
            </a:pPr>
            <a:r>
              <a:rPr lang="en-US" altLang="zh-CN" sz="1400" b="1">
                <a:latin typeface="宋体" pitchFamily="2" charset="-122"/>
                <a:ea typeface="楷体_GB2312" pitchFamily="49" charset="-122"/>
                <a:cs typeface="Times New Roman" pitchFamily="18" charset="0"/>
              </a:rPr>
              <a:t>}</a:t>
            </a:r>
          </a:p>
        </p:txBody>
      </p:sp>
      <mc:AlternateContent xmlns:mc="http://schemas.openxmlformats.org/markup-compatibility/2006" xmlns:p14="http://schemas.microsoft.com/office/powerpoint/2010/main">
        <mc:Choice Requires="p14">
          <p:contentPart p14:bwMode="auto" r:id="rId3">
            <p14:nvContentPartPr>
              <p14:cNvPr id="12595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595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6" grpId="0"/>
      <p:bldP spid="32"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矩形 34"/>
          <p:cNvSpPr>
            <a:spLocks noChangeArrowheads="1"/>
          </p:cNvSpPr>
          <p:nvPr/>
        </p:nvSpPr>
        <p:spPr bwMode="auto">
          <a:xfrm>
            <a:off x="755576"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析构函数</a:t>
            </a:r>
            <a:endParaRPr lang="zh-CN" altLang="en-US" dirty="0">
              <a:latin typeface="微软雅黑" pitchFamily="34" charset="-122"/>
              <a:ea typeface="微软雅黑" pitchFamily="34" charset="-122"/>
            </a:endParaRPr>
          </a:p>
        </p:txBody>
      </p:sp>
      <p:sp>
        <p:nvSpPr>
          <p:cNvPr id="126981" name="矩形 36"/>
          <p:cNvSpPr>
            <a:spLocks noChangeArrowheads="1"/>
          </p:cNvSpPr>
          <p:nvPr/>
        </p:nvSpPr>
        <p:spPr bwMode="auto">
          <a:xfrm>
            <a:off x="827088" y="1058863"/>
            <a:ext cx="2952750" cy="369887"/>
          </a:xfrm>
          <a:prstGeom prst="rect">
            <a:avLst/>
          </a:prstGeom>
          <a:noFill/>
          <a:ln w="9525">
            <a:noFill/>
            <a:miter lim="800000"/>
            <a:headEnd/>
            <a:tailEnd/>
          </a:ln>
        </p:spPr>
        <p:txBody>
          <a:bodyPr>
            <a:spAutoFit/>
          </a:bodyPr>
          <a:lstStyle/>
          <a:p>
            <a:r>
              <a:rPr lang="zh-CN" altLang="en-US" sz="1800" b="1">
                <a:latin typeface="楷体_GB2312" pitchFamily="49" charset="-122"/>
                <a:ea typeface="楷体_GB2312" pitchFamily="49" charset="-122"/>
              </a:rPr>
              <a:t>清空单链表</a:t>
            </a:r>
          </a:p>
        </p:txBody>
      </p:sp>
      <p:sp>
        <p:nvSpPr>
          <p:cNvPr id="29" name="矩形 28"/>
          <p:cNvSpPr>
            <a:spLocks noChangeArrowheads="1"/>
          </p:cNvSpPr>
          <p:nvPr/>
        </p:nvSpPr>
        <p:spPr bwMode="auto">
          <a:xfrm>
            <a:off x="971550" y="1635125"/>
            <a:ext cx="4679950" cy="2247900"/>
          </a:xfrm>
          <a:prstGeom prst="rect">
            <a:avLst/>
          </a:prstGeom>
          <a:noFill/>
          <a:ln w="9525">
            <a:noFill/>
            <a:miter lim="800000"/>
            <a:headEnd/>
            <a:tailEnd/>
          </a:ln>
        </p:spPr>
        <p:txBody>
          <a:bodyPr>
            <a:spAutoFit/>
          </a:bodyPr>
          <a:lstStyle/>
          <a:p>
            <a:pPr eaLnBrk="0" hangingPunct="0">
              <a:tabLst>
                <a:tab pos="228600" algn="l"/>
                <a:tab pos="266700" algn="l"/>
              </a:tabLst>
            </a:pPr>
            <a:r>
              <a:rPr lang="en-US" altLang="zh-CN" sz="1400" b="1">
                <a:latin typeface="宋体" pitchFamily="2" charset="-122"/>
                <a:ea typeface="楷体_GB2312" pitchFamily="49" charset="-122"/>
                <a:cs typeface="Times New Roman" pitchFamily="18" charset="0"/>
              </a:rPr>
              <a:t>template &lt;class elemType&gt;</a:t>
            </a:r>
            <a:endParaRPr lang="en-US" altLang="zh-CN" sz="1400" b="1">
              <a:ea typeface="楷体_GB2312" pitchFamily="49" charset="-122"/>
              <a:cs typeface="Times New Roman" pitchFamily="18" charset="0"/>
            </a:endParaRPr>
          </a:p>
          <a:p>
            <a:pPr eaLnBrk="0" hangingPunct="0">
              <a:tabLst>
                <a:tab pos="228600" algn="l"/>
                <a:tab pos="266700" algn="l"/>
              </a:tabLst>
            </a:pPr>
            <a:r>
              <a:rPr lang="en-US" altLang="zh-CN" sz="1400" b="1">
                <a:latin typeface="宋体" pitchFamily="2" charset="-122"/>
                <a:ea typeface="楷体_GB2312" pitchFamily="49" charset="-122"/>
                <a:cs typeface="Times New Roman" pitchFamily="18" charset="0"/>
              </a:rPr>
              <a:t>linkQueue&lt;elemType&gt;::~linkQueue() </a:t>
            </a:r>
            <a:endParaRPr lang="en-US" altLang="zh-CN" sz="1400" b="1">
              <a:ea typeface="楷体_GB2312" pitchFamily="49" charset="-122"/>
              <a:cs typeface="Times New Roman" pitchFamily="18" charset="0"/>
            </a:endParaRPr>
          </a:p>
          <a:p>
            <a:pPr eaLnBrk="0" hangingPunct="0">
              <a:tabLst>
                <a:tab pos="228600" algn="l"/>
                <a:tab pos="266700" algn="l"/>
              </a:tabLst>
            </a:pPr>
            <a:r>
              <a:rPr lang="en-US" altLang="zh-CN" sz="1400" b="1">
                <a:latin typeface="宋体" pitchFamily="2" charset="-122"/>
                <a:ea typeface="楷体_GB2312" pitchFamily="49" charset="-122"/>
                <a:cs typeface="Times New Roman" pitchFamily="18" charset="0"/>
              </a:rPr>
              <a:t>{</a:t>
            </a:r>
            <a:endParaRPr lang="en-US" altLang="zh-CN" sz="1400" b="1">
              <a:ea typeface="楷体_GB2312" pitchFamily="49" charset="-122"/>
              <a:cs typeface="Times New Roman" pitchFamily="18" charset="0"/>
            </a:endParaRPr>
          </a:p>
          <a:p>
            <a:pPr eaLnBrk="0" hangingPunct="0">
              <a:tabLst>
                <a:tab pos="228600" algn="l"/>
                <a:tab pos="266700" algn="l"/>
              </a:tabLst>
            </a:pPr>
            <a:r>
              <a:rPr lang="en-US" altLang="zh-CN" sz="1400" b="1">
                <a:latin typeface="宋体" pitchFamily="2" charset="-122"/>
                <a:ea typeface="楷体_GB2312" pitchFamily="49" charset="-122"/>
                <a:cs typeface="Times New Roman" pitchFamily="18" charset="0"/>
              </a:rPr>
              <a:t>	   node *tmp;</a:t>
            </a:r>
            <a:endParaRPr lang="en-US" altLang="zh-CN" sz="1400" b="1">
              <a:ea typeface="楷体_GB2312" pitchFamily="49" charset="-122"/>
              <a:cs typeface="Times New Roman" pitchFamily="18" charset="0"/>
            </a:endParaRPr>
          </a:p>
          <a:p>
            <a:pPr eaLnBrk="0" hangingPunct="0">
              <a:tabLst>
                <a:tab pos="228600" algn="l"/>
                <a:tab pos="266700" algn="l"/>
              </a:tabLst>
            </a:pPr>
            <a:r>
              <a:rPr lang="en-US" altLang="zh-CN" sz="1400" b="1">
                <a:latin typeface="宋体" pitchFamily="2" charset="-122"/>
                <a:ea typeface="楷体_GB2312" pitchFamily="49" charset="-122"/>
                <a:cs typeface="Times New Roman" pitchFamily="18" charset="0"/>
              </a:rPr>
              <a:t>	   while (front != NULL) {</a:t>
            </a:r>
            <a:endParaRPr lang="en-US" altLang="zh-CN" sz="1400" b="1">
              <a:ea typeface="楷体_GB2312" pitchFamily="49" charset="-122"/>
              <a:cs typeface="Times New Roman" pitchFamily="18" charset="0"/>
            </a:endParaRPr>
          </a:p>
          <a:p>
            <a:pPr eaLnBrk="0" hangingPunct="0">
              <a:tabLst>
                <a:tab pos="228600" algn="l"/>
                <a:tab pos="266700" algn="l"/>
              </a:tabLst>
            </a:pPr>
            <a:r>
              <a:rPr lang="en-US" altLang="zh-CN" sz="1400" b="1">
                <a:latin typeface="宋体" pitchFamily="2" charset="-122"/>
                <a:ea typeface="楷体_GB2312" pitchFamily="49" charset="-122"/>
                <a:cs typeface="Times New Roman" pitchFamily="18" charset="0"/>
              </a:rPr>
              <a:t>		      tmp = front; </a:t>
            </a:r>
            <a:endParaRPr lang="en-US" altLang="zh-CN" sz="1400" b="1">
              <a:ea typeface="楷体_GB2312" pitchFamily="49" charset="-122"/>
              <a:cs typeface="Times New Roman" pitchFamily="18" charset="0"/>
            </a:endParaRPr>
          </a:p>
          <a:p>
            <a:pPr eaLnBrk="0" hangingPunct="0">
              <a:tabLst>
                <a:tab pos="228600" algn="l"/>
                <a:tab pos="266700" algn="l"/>
              </a:tabLst>
            </a:pPr>
            <a:r>
              <a:rPr lang="en-US" altLang="zh-CN" sz="1400" b="1">
                <a:latin typeface="宋体" pitchFamily="2" charset="-122"/>
                <a:ea typeface="楷体_GB2312" pitchFamily="49" charset="-122"/>
                <a:cs typeface="Times New Roman" pitchFamily="18" charset="0"/>
              </a:rPr>
              <a:t>		      front = front-&gt;next;</a:t>
            </a:r>
            <a:endParaRPr lang="en-US" altLang="zh-CN" sz="1400" b="1">
              <a:ea typeface="楷体_GB2312" pitchFamily="49" charset="-122"/>
              <a:cs typeface="Times New Roman" pitchFamily="18" charset="0"/>
            </a:endParaRPr>
          </a:p>
          <a:p>
            <a:pPr eaLnBrk="0" hangingPunct="0">
              <a:tabLst>
                <a:tab pos="228600" algn="l"/>
                <a:tab pos="266700" algn="l"/>
              </a:tabLst>
            </a:pPr>
            <a:r>
              <a:rPr lang="en-US" altLang="zh-CN" sz="1400" b="1">
                <a:latin typeface="宋体" pitchFamily="2" charset="-122"/>
                <a:ea typeface="楷体_GB2312" pitchFamily="49" charset="-122"/>
                <a:cs typeface="Times New Roman" pitchFamily="18" charset="0"/>
              </a:rPr>
              <a:t>		      delete tmp;</a:t>
            </a:r>
            <a:endParaRPr lang="en-US" altLang="zh-CN" sz="1400" b="1">
              <a:ea typeface="楷体_GB2312" pitchFamily="49" charset="-122"/>
              <a:cs typeface="Times New Roman" pitchFamily="18" charset="0"/>
            </a:endParaRPr>
          </a:p>
          <a:p>
            <a:pPr eaLnBrk="0" hangingPunct="0">
              <a:tabLst>
                <a:tab pos="228600" algn="l"/>
                <a:tab pos="266700" algn="l"/>
              </a:tabLst>
            </a:pPr>
            <a:r>
              <a:rPr lang="en-US" altLang="zh-CN" sz="1400" b="1">
                <a:latin typeface="宋体" pitchFamily="2" charset="-122"/>
                <a:ea typeface="楷体_GB2312" pitchFamily="49" charset="-122"/>
                <a:cs typeface="Times New Roman" pitchFamily="18" charset="0"/>
              </a:rPr>
              <a:t>	   }</a:t>
            </a:r>
            <a:endParaRPr lang="en-US" altLang="zh-CN" sz="1400" b="1">
              <a:ea typeface="楷体_GB2312" pitchFamily="49" charset="-122"/>
              <a:cs typeface="Times New Roman" pitchFamily="18" charset="0"/>
            </a:endParaRPr>
          </a:p>
          <a:p>
            <a:pPr eaLnBrk="0" hangingPunct="0">
              <a:tabLst>
                <a:tab pos="228600" algn="l"/>
                <a:tab pos="266700" algn="l"/>
              </a:tabLst>
            </a:pPr>
            <a:r>
              <a:rPr lang="en-US" altLang="zh-CN" sz="1400" b="1">
                <a:ea typeface="楷体_GB2312" pitchFamily="49" charset="-122"/>
                <a:cs typeface="Times New Roman" pitchFamily="18" charset="0"/>
              </a:rPr>
              <a:t>} </a:t>
            </a:r>
          </a:p>
        </p:txBody>
      </p:sp>
      <mc:AlternateContent xmlns:mc="http://schemas.openxmlformats.org/markup-compatibility/2006" xmlns:p14="http://schemas.microsoft.com/office/powerpoint/2010/main">
        <mc:Choice Requires="p14">
          <p:contentPart p14:bwMode="auto" r:id="rId3">
            <p14:nvContentPartPr>
              <p14:cNvPr id="12697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697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矩形 34"/>
          <p:cNvSpPr>
            <a:spLocks noChangeArrowheads="1"/>
          </p:cNvSpPr>
          <p:nvPr/>
        </p:nvSpPr>
        <p:spPr bwMode="auto">
          <a:xfrm>
            <a:off x="755576" y="339502"/>
            <a:ext cx="4343400"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remove</a:t>
            </a:r>
            <a:r>
              <a:rPr lang="zh-CN" altLang="en-US"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i</a:t>
            </a:r>
            <a:r>
              <a:rPr lang="zh-CN" altLang="en-US" b="1" dirty="0">
                <a:latin typeface="微软雅黑" pitchFamily="34" charset="-122"/>
                <a:ea typeface="微软雅黑" pitchFamily="34" charset="-122"/>
              </a:rPr>
              <a:t>）函数的实现</a:t>
            </a:r>
            <a:endParaRPr lang="zh-CN" altLang="en-US" dirty="0">
              <a:latin typeface="微软雅黑" pitchFamily="34" charset="-122"/>
              <a:ea typeface="微软雅黑" pitchFamily="34" charset="-122"/>
            </a:endParaRPr>
          </a:p>
        </p:txBody>
      </p:sp>
      <p:sp>
        <p:nvSpPr>
          <p:cNvPr id="3077" name="文本框 29"/>
          <p:cNvSpPr txBox="1">
            <a:spLocks noChangeArrowheads="1"/>
          </p:cNvSpPr>
          <p:nvPr/>
        </p:nvSpPr>
        <p:spPr bwMode="auto">
          <a:xfrm>
            <a:off x="900113" y="2500313"/>
            <a:ext cx="4032250" cy="1751012"/>
          </a:xfrm>
          <a:prstGeom prst="rect">
            <a:avLst/>
          </a:prstGeom>
          <a:noFill/>
          <a:ln w="9525">
            <a:noFill/>
            <a:miter lim="800000"/>
            <a:headEnd/>
            <a:tailEnd/>
          </a:ln>
        </p:spPr>
        <p:txBody>
          <a:bodyPr>
            <a:spAutoFit/>
          </a:bodyPr>
          <a:lstStyle/>
          <a:p>
            <a:pPr marL="609600" indent="-609600">
              <a:lnSpc>
                <a:spcPct val="110000"/>
              </a:lnSpc>
            </a:pPr>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p>
          <a:p>
            <a:pPr marL="609600" indent="-609600">
              <a:lnSpc>
                <a:spcPct val="110000"/>
              </a:lnSpc>
            </a:pPr>
            <a:r>
              <a:rPr lang="en-US" altLang="zh-CN" sz="1400" b="1" dirty="0">
                <a:ea typeface="楷体_GB2312" pitchFamily="49" charset="-122"/>
              </a:rPr>
              <a:t>void </a:t>
            </a:r>
            <a:r>
              <a:rPr lang="en-US" altLang="zh-CN" sz="1400" b="1" dirty="0" err="1">
                <a:ea typeface="楷体_GB2312" pitchFamily="49" charset="-122"/>
              </a:rPr>
              <a:t>seqList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&gt;::remove(</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a:t>
            </a:r>
          </a:p>
          <a:p>
            <a:pPr marL="609600" indent="-609600">
              <a:lnSpc>
                <a:spcPct val="110000"/>
              </a:lnSpc>
            </a:pPr>
            <a:r>
              <a:rPr lang="en-US" altLang="zh-CN" sz="1400" b="1" dirty="0">
                <a:ea typeface="楷体_GB2312" pitchFamily="49" charset="-122"/>
              </a:rPr>
              <a:t>{</a:t>
            </a:r>
          </a:p>
          <a:p>
            <a:pPr marL="609600" indent="-609600">
              <a:lnSpc>
                <a:spcPct val="110000"/>
              </a:lnSpc>
            </a:pPr>
            <a:r>
              <a:rPr lang="en-US" altLang="zh-CN" sz="1400" b="1" dirty="0">
                <a:ea typeface="楷体_GB2312" pitchFamily="49" charset="-122"/>
              </a:rPr>
              <a:t>      for (</a:t>
            </a:r>
            <a:r>
              <a:rPr lang="en-US" altLang="zh-CN" sz="1400" b="1" dirty="0" err="1">
                <a:ea typeface="楷体_GB2312" pitchFamily="49" charset="-122"/>
              </a:rPr>
              <a:t>int</a:t>
            </a:r>
            <a:r>
              <a:rPr lang="en-US" altLang="zh-CN" sz="1400" b="1" dirty="0">
                <a:ea typeface="楷体_GB2312" pitchFamily="49" charset="-122"/>
              </a:rPr>
              <a:t> j = </a:t>
            </a:r>
            <a:r>
              <a:rPr lang="en-US" altLang="zh-CN" sz="1400" b="1" dirty="0" err="1">
                <a:ea typeface="楷体_GB2312" pitchFamily="49" charset="-122"/>
              </a:rPr>
              <a:t>i</a:t>
            </a:r>
            <a:r>
              <a:rPr lang="en-US" altLang="zh-CN" sz="1400" b="1" dirty="0">
                <a:ea typeface="楷体_GB2312" pitchFamily="49" charset="-122"/>
              </a:rPr>
              <a:t>; j &lt; </a:t>
            </a:r>
            <a:r>
              <a:rPr lang="en-US" altLang="zh-CN" sz="1400" b="1" dirty="0" err="1">
                <a:ea typeface="楷体_GB2312" pitchFamily="49" charset="-122"/>
              </a:rPr>
              <a:t>currentLength</a:t>
            </a:r>
            <a:r>
              <a:rPr lang="en-US" altLang="zh-CN" sz="1400" b="1" dirty="0">
                <a:ea typeface="楷体_GB2312" pitchFamily="49" charset="-122"/>
              </a:rPr>
              <a:t> - 1; j++) </a:t>
            </a:r>
          </a:p>
          <a:p>
            <a:pPr marL="609600" indent="-609600">
              <a:lnSpc>
                <a:spcPct val="110000"/>
              </a:lnSpc>
            </a:pPr>
            <a:r>
              <a:rPr lang="en-US" altLang="zh-CN" sz="1400" b="1" dirty="0">
                <a:ea typeface="楷体_GB2312" pitchFamily="49" charset="-122"/>
              </a:rPr>
              <a:t>             data[j] = data[j+1] ;</a:t>
            </a:r>
          </a:p>
          <a:p>
            <a:pPr marL="609600" indent="-609600">
              <a:lnSpc>
                <a:spcPct val="110000"/>
              </a:lnSpc>
            </a:pPr>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a:t>
            </a:r>
          </a:p>
          <a:p>
            <a:pPr marL="609600" indent="-609600">
              <a:lnSpc>
                <a:spcPct val="110000"/>
              </a:lnSpc>
            </a:pPr>
            <a:r>
              <a:rPr lang="en-US" altLang="zh-CN" sz="1400" b="1" dirty="0">
                <a:ea typeface="楷体_GB2312" pitchFamily="49" charset="-122"/>
              </a:rPr>
              <a:t>} </a:t>
            </a:r>
          </a:p>
        </p:txBody>
      </p:sp>
      <p:grpSp>
        <p:nvGrpSpPr>
          <p:cNvPr id="11270" name="Group 110"/>
          <p:cNvGrpSpPr>
            <a:grpSpLocks/>
          </p:cNvGrpSpPr>
          <p:nvPr/>
        </p:nvGrpSpPr>
        <p:grpSpPr bwMode="auto">
          <a:xfrm>
            <a:off x="827088" y="1419225"/>
            <a:ext cx="6192837" cy="485775"/>
            <a:chOff x="930" y="1344"/>
            <a:chExt cx="3629" cy="365"/>
          </a:xfrm>
        </p:grpSpPr>
        <p:sp>
          <p:nvSpPr>
            <p:cNvPr id="11273" name="Rectangle 83"/>
            <p:cNvSpPr>
              <a:spLocks noChangeArrowheads="1"/>
            </p:cNvSpPr>
            <p:nvPr/>
          </p:nvSpPr>
          <p:spPr bwMode="auto">
            <a:xfrm>
              <a:off x="4197" y="1344"/>
              <a:ext cx="362" cy="365"/>
            </a:xfrm>
            <a:prstGeom prst="rect">
              <a:avLst/>
            </a:prstGeom>
            <a:noFill/>
            <a:ln w="38100">
              <a:noFill/>
              <a:miter lim="800000"/>
              <a:headEnd/>
              <a:tailEnd/>
            </a:ln>
          </p:spPr>
          <p:txBody>
            <a:bodyPr lIns="36000" tIns="46800" rIns="36000" bIns="46800"/>
            <a:lstStyle/>
            <a:p>
              <a:pPr>
                <a:spcBef>
                  <a:spcPct val="20000"/>
                </a:spcBef>
              </a:pPr>
              <a:endParaRPr lang="zh-CN" altLang="zh-CN" sz="1400" b="1"/>
            </a:p>
          </p:txBody>
        </p:sp>
        <p:sp>
          <p:nvSpPr>
            <p:cNvPr id="11274" name="Rectangle 84"/>
            <p:cNvSpPr>
              <a:spLocks noChangeArrowheads="1"/>
            </p:cNvSpPr>
            <p:nvPr/>
          </p:nvSpPr>
          <p:spPr bwMode="auto">
            <a:xfrm>
              <a:off x="3833" y="1344"/>
              <a:ext cx="364" cy="365"/>
            </a:xfrm>
            <a:prstGeom prst="rect">
              <a:avLst/>
            </a:prstGeom>
            <a:noFill/>
            <a:ln w="38100">
              <a:noFill/>
              <a:miter lim="800000"/>
              <a:headEnd/>
              <a:tailEnd/>
            </a:ln>
          </p:spPr>
          <p:txBody>
            <a:bodyPr lIns="36000" tIns="46800" rIns="36000" bIns="46800"/>
            <a:lstStyle/>
            <a:p>
              <a:pPr>
                <a:spcBef>
                  <a:spcPct val="20000"/>
                </a:spcBef>
              </a:pPr>
              <a:endParaRPr lang="zh-CN" altLang="zh-CN" sz="1400" b="1"/>
            </a:p>
          </p:txBody>
        </p:sp>
        <p:sp>
          <p:nvSpPr>
            <p:cNvPr id="11275" name="Rectangle 85"/>
            <p:cNvSpPr>
              <a:spLocks noChangeArrowheads="1"/>
            </p:cNvSpPr>
            <p:nvPr/>
          </p:nvSpPr>
          <p:spPr bwMode="auto">
            <a:xfrm>
              <a:off x="3471" y="1344"/>
              <a:ext cx="362" cy="365"/>
            </a:xfrm>
            <a:prstGeom prst="rect">
              <a:avLst/>
            </a:prstGeom>
            <a:noFill/>
            <a:ln w="38100">
              <a:noFill/>
              <a:miter lim="800000"/>
              <a:headEnd/>
              <a:tailEnd/>
            </a:ln>
          </p:spPr>
          <p:txBody>
            <a:bodyPr lIns="36000" tIns="46800" rIns="36000" bIns="46800"/>
            <a:lstStyle/>
            <a:p>
              <a:pPr>
                <a:spcBef>
                  <a:spcPct val="20000"/>
                </a:spcBef>
              </a:pPr>
              <a:endParaRPr lang="zh-CN" altLang="zh-CN" sz="1400" b="1"/>
            </a:p>
          </p:txBody>
        </p:sp>
        <p:sp>
          <p:nvSpPr>
            <p:cNvPr id="11276" name="Rectangle 86"/>
            <p:cNvSpPr>
              <a:spLocks noChangeArrowheads="1"/>
            </p:cNvSpPr>
            <p:nvPr/>
          </p:nvSpPr>
          <p:spPr bwMode="auto">
            <a:xfrm>
              <a:off x="3107" y="1344"/>
              <a:ext cx="364" cy="365"/>
            </a:xfrm>
            <a:prstGeom prst="rect">
              <a:avLst/>
            </a:prstGeom>
            <a:noFill/>
            <a:ln w="38100">
              <a:noFill/>
              <a:miter lim="800000"/>
              <a:headEnd/>
              <a:tailEnd/>
            </a:ln>
          </p:spPr>
          <p:txBody>
            <a:bodyPr lIns="36000" tIns="46800" rIns="36000" bIns="46800"/>
            <a:lstStyle/>
            <a:p>
              <a:pPr>
                <a:spcBef>
                  <a:spcPct val="20000"/>
                </a:spcBef>
              </a:pPr>
              <a:r>
                <a:rPr lang="en-US" altLang="zh-CN" sz="1400" b="1"/>
                <a:t>    a</a:t>
              </a:r>
              <a:r>
                <a:rPr lang="en-US" altLang="zh-CN" sz="1400" b="1" baseline="-25000"/>
                <a:t>n</a:t>
              </a:r>
            </a:p>
          </p:txBody>
        </p:sp>
        <p:sp>
          <p:nvSpPr>
            <p:cNvPr id="11277" name="Rectangle 87"/>
            <p:cNvSpPr>
              <a:spLocks noChangeArrowheads="1"/>
            </p:cNvSpPr>
            <p:nvPr/>
          </p:nvSpPr>
          <p:spPr bwMode="auto">
            <a:xfrm>
              <a:off x="2745" y="1344"/>
              <a:ext cx="362" cy="365"/>
            </a:xfrm>
            <a:prstGeom prst="rect">
              <a:avLst/>
            </a:prstGeom>
            <a:noFill/>
            <a:ln w="38100">
              <a:noFill/>
              <a:miter lim="800000"/>
              <a:headEnd/>
              <a:tailEnd/>
            </a:ln>
          </p:spPr>
          <p:txBody>
            <a:bodyPr lIns="36000" tIns="46800" rIns="36000" bIns="46800"/>
            <a:lstStyle/>
            <a:p>
              <a:pPr>
                <a:spcBef>
                  <a:spcPct val="20000"/>
                </a:spcBef>
              </a:pPr>
              <a:r>
                <a:rPr lang="en-US" altLang="zh-CN" sz="1400" b="1"/>
                <a:t>…</a:t>
              </a:r>
            </a:p>
          </p:txBody>
        </p:sp>
        <p:sp>
          <p:nvSpPr>
            <p:cNvPr id="11278" name="Rectangle 88"/>
            <p:cNvSpPr>
              <a:spLocks noChangeArrowheads="1"/>
            </p:cNvSpPr>
            <p:nvPr/>
          </p:nvSpPr>
          <p:spPr bwMode="auto">
            <a:xfrm>
              <a:off x="2382" y="1344"/>
              <a:ext cx="363" cy="365"/>
            </a:xfrm>
            <a:prstGeom prst="rect">
              <a:avLst/>
            </a:prstGeom>
            <a:noFill/>
            <a:ln w="38100">
              <a:noFill/>
              <a:miter lim="800000"/>
              <a:headEnd/>
              <a:tailEnd/>
            </a:ln>
          </p:spPr>
          <p:txBody>
            <a:bodyPr lIns="36000" tIns="46800" rIns="36000" bIns="46800"/>
            <a:lstStyle/>
            <a:p>
              <a:pPr>
                <a:spcBef>
                  <a:spcPct val="20000"/>
                </a:spcBef>
              </a:pPr>
              <a:r>
                <a:rPr lang="en-US" altLang="zh-CN" sz="1400" b="1"/>
                <a:t>   a</a:t>
              </a:r>
              <a:r>
                <a:rPr lang="en-US" altLang="zh-CN" sz="1400" b="1" baseline="-25000"/>
                <a:t>i+1</a:t>
              </a:r>
            </a:p>
          </p:txBody>
        </p:sp>
        <p:sp>
          <p:nvSpPr>
            <p:cNvPr id="11279" name="Rectangle 89"/>
            <p:cNvSpPr>
              <a:spLocks noChangeArrowheads="1"/>
            </p:cNvSpPr>
            <p:nvPr/>
          </p:nvSpPr>
          <p:spPr bwMode="auto">
            <a:xfrm>
              <a:off x="2018" y="1344"/>
              <a:ext cx="364" cy="365"/>
            </a:xfrm>
            <a:prstGeom prst="rect">
              <a:avLst/>
            </a:prstGeom>
            <a:noFill/>
            <a:ln w="38100">
              <a:noFill/>
              <a:miter lim="800000"/>
              <a:headEnd/>
              <a:tailEnd/>
            </a:ln>
          </p:spPr>
          <p:txBody>
            <a:bodyPr lIns="36000" tIns="46800" rIns="36000" bIns="46800"/>
            <a:lstStyle/>
            <a:p>
              <a:pPr>
                <a:spcBef>
                  <a:spcPct val="20000"/>
                </a:spcBef>
              </a:pPr>
              <a:r>
                <a:rPr lang="en-US" altLang="zh-CN" sz="1400" b="1"/>
                <a:t>  a</a:t>
              </a:r>
              <a:r>
                <a:rPr lang="en-US" altLang="zh-CN" sz="1400" b="1" baseline="-25000"/>
                <a:t>i</a:t>
              </a:r>
            </a:p>
          </p:txBody>
        </p:sp>
        <p:sp>
          <p:nvSpPr>
            <p:cNvPr id="11280" name="Rectangle 90"/>
            <p:cNvSpPr>
              <a:spLocks noChangeArrowheads="1"/>
            </p:cNvSpPr>
            <p:nvPr/>
          </p:nvSpPr>
          <p:spPr bwMode="auto">
            <a:xfrm>
              <a:off x="1570" y="1344"/>
              <a:ext cx="448" cy="365"/>
            </a:xfrm>
            <a:prstGeom prst="rect">
              <a:avLst/>
            </a:prstGeom>
            <a:noFill/>
            <a:ln w="38100">
              <a:noFill/>
              <a:miter lim="800000"/>
              <a:headEnd/>
              <a:tailEnd/>
            </a:ln>
          </p:spPr>
          <p:txBody>
            <a:bodyPr lIns="36000" tIns="46800" rIns="36000" bIns="46800"/>
            <a:lstStyle/>
            <a:p>
              <a:pPr>
                <a:spcBef>
                  <a:spcPct val="20000"/>
                </a:spcBef>
              </a:pPr>
              <a:r>
                <a:rPr lang="en-US" altLang="zh-CN" sz="1400" b="1"/>
                <a:t>…</a:t>
              </a:r>
            </a:p>
          </p:txBody>
        </p:sp>
        <p:sp>
          <p:nvSpPr>
            <p:cNvPr id="11281" name="Rectangle 91"/>
            <p:cNvSpPr>
              <a:spLocks noChangeArrowheads="1"/>
            </p:cNvSpPr>
            <p:nvPr/>
          </p:nvSpPr>
          <p:spPr bwMode="auto">
            <a:xfrm>
              <a:off x="1292" y="1344"/>
              <a:ext cx="278" cy="365"/>
            </a:xfrm>
            <a:prstGeom prst="rect">
              <a:avLst/>
            </a:prstGeom>
            <a:noFill/>
            <a:ln w="38100">
              <a:noFill/>
              <a:miter lim="800000"/>
              <a:headEnd/>
              <a:tailEnd/>
            </a:ln>
          </p:spPr>
          <p:txBody>
            <a:bodyPr lIns="36000" tIns="46800" rIns="36000" bIns="46800"/>
            <a:lstStyle/>
            <a:p>
              <a:pPr>
                <a:spcBef>
                  <a:spcPct val="20000"/>
                </a:spcBef>
              </a:pPr>
              <a:r>
                <a:rPr lang="en-US" altLang="zh-CN" sz="1400" b="1"/>
                <a:t>  a</a:t>
              </a:r>
              <a:r>
                <a:rPr lang="en-US" altLang="zh-CN" sz="1400" b="1" baseline="-25000"/>
                <a:t>1</a:t>
              </a:r>
            </a:p>
          </p:txBody>
        </p:sp>
        <p:sp>
          <p:nvSpPr>
            <p:cNvPr id="11282" name="Rectangle 92"/>
            <p:cNvSpPr>
              <a:spLocks noChangeArrowheads="1"/>
            </p:cNvSpPr>
            <p:nvPr/>
          </p:nvSpPr>
          <p:spPr bwMode="auto">
            <a:xfrm>
              <a:off x="930" y="1344"/>
              <a:ext cx="362" cy="365"/>
            </a:xfrm>
            <a:prstGeom prst="rect">
              <a:avLst/>
            </a:prstGeom>
            <a:noFill/>
            <a:ln w="38100">
              <a:noFill/>
              <a:miter lim="800000"/>
              <a:headEnd/>
              <a:tailEnd/>
            </a:ln>
          </p:spPr>
          <p:txBody>
            <a:bodyPr lIns="36000" tIns="46800" rIns="36000" bIns="46800"/>
            <a:lstStyle/>
            <a:p>
              <a:pPr>
                <a:spcBef>
                  <a:spcPct val="20000"/>
                </a:spcBef>
              </a:pPr>
              <a:r>
                <a:rPr lang="en-US" altLang="zh-CN" sz="1400" b="1"/>
                <a:t>  a</a:t>
              </a:r>
              <a:r>
                <a:rPr lang="en-US" altLang="zh-CN" sz="1400" b="1" baseline="-25000"/>
                <a:t>0</a:t>
              </a:r>
            </a:p>
          </p:txBody>
        </p:sp>
        <p:sp>
          <p:nvSpPr>
            <p:cNvPr id="11283" name="Line 93"/>
            <p:cNvSpPr>
              <a:spLocks noChangeShapeType="1"/>
            </p:cNvSpPr>
            <p:nvPr/>
          </p:nvSpPr>
          <p:spPr bwMode="auto">
            <a:xfrm>
              <a:off x="930" y="1344"/>
              <a:ext cx="3629" cy="0"/>
            </a:xfrm>
            <a:prstGeom prst="line">
              <a:avLst/>
            </a:prstGeom>
            <a:noFill/>
            <a:ln w="38100" cap="sq">
              <a:solidFill>
                <a:schemeClr val="tx1"/>
              </a:solidFill>
              <a:round/>
              <a:headEnd/>
              <a:tailEnd/>
            </a:ln>
          </p:spPr>
          <p:txBody>
            <a:bodyPr wrap="none" lIns="36000" tIns="46800" rIns="36000" bIns="46800"/>
            <a:lstStyle/>
            <a:p>
              <a:endParaRPr lang="zh-CN" altLang="en-US"/>
            </a:p>
          </p:txBody>
        </p:sp>
        <p:sp>
          <p:nvSpPr>
            <p:cNvPr id="11284" name="Line 94"/>
            <p:cNvSpPr>
              <a:spLocks noChangeShapeType="1"/>
            </p:cNvSpPr>
            <p:nvPr/>
          </p:nvSpPr>
          <p:spPr bwMode="auto">
            <a:xfrm>
              <a:off x="930" y="1709"/>
              <a:ext cx="3629" cy="0"/>
            </a:xfrm>
            <a:prstGeom prst="line">
              <a:avLst/>
            </a:prstGeom>
            <a:noFill/>
            <a:ln w="38100" cap="sq">
              <a:solidFill>
                <a:schemeClr val="tx1"/>
              </a:solidFill>
              <a:round/>
              <a:headEnd/>
              <a:tailEnd/>
            </a:ln>
          </p:spPr>
          <p:txBody>
            <a:bodyPr wrap="none" lIns="36000" tIns="46800" rIns="36000" bIns="46800"/>
            <a:lstStyle/>
            <a:p>
              <a:endParaRPr lang="zh-CN" altLang="en-US"/>
            </a:p>
          </p:txBody>
        </p:sp>
        <p:sp>
          <p:nvSpPr>
            <p:cNvPr id="11285" name="Line 95"/>
            <p:cNvSpPr>
              <a:spLocks noChangeShapeType="1"/>
            </p:cNvSpPr>
            <p:nvPr/>
          </p:nvSpPr>
          <p:spPr bwMode="auto">
            <a:xfrm>
              <a:off x="930" y="1344"/>
              <a:ext cx="0" cy="365"/>
            </a:xfrm>
            <a:prstGeom prst="line">
              <a:avLst/>
            </a:prstGeom>
            <a:noFill/>
            <a:ln w="38100" cap="sq">
              <a:solidFill>
                <a:schemeClr val="tx1"/>
              </a:solidFill>
              <a:round/>
              <a:headEnd/>
              <a:tailEnd/>
            </a:ln>
          </p:spPr>
          <p:txBody>
            <a:bodyPr wrap="none" lIns="36000" tIns="46800" rIns="36000" bIns="46800"/>
            <a:lstStyle/>
            <a:p>
              <a:endParaRPr lang="zh-CN" altLang="en-US"/>
            </a:p>
          </p:txBody>
        </p:sp>
        <p:sp>
          <p:nvSpPr>
            <p:cNvPr id="11286" name="Line 96"/>
            <p:cNvSpPr>
              <a:spLocks noChangeShapeType="1"/>
            </p:cNvSpPr>
            <p:nvPr/>
          </p:nvSpPr>
          <p:spPr bwMode="auto">
            <a:xfrm>
              <a:off x="1292" y="1344"/>
              <a:ext cx="0" cy="365"/>
            </a:xfrm>
            <a:prstGeom prst="line">
              <a:avLst/>
            </a:prstGeom>
            <a:noFill/>
            <a:ln w="38100">
              <a:solidFill>
                <a:schemeClr val="tx1"/>
              </a:solidFill>
              <a:round/>
              <a:headEnd/>
              <a:tailEnd/>
            </a:ln>
          </p:spPr>
          <p:txBody>
            <a:bodyPr wrap="none" lIns="36000" tIns="46800" rIns="36000" bIns="46800"/>
            <a:lstStyle/>
            <a:p>
              <a:endParaRPr lang="zh-CN" altLang="en-US"/>
            </a:p>
          </p:txBody>
        </p:sp>
        <p:sp>
          <p:nvSpPr>
            <p:cNvPr id="11287" name="Line 97"/>
            <p:cNvSpPr>
              <a:spLocks noChangeShapeType="1"/>
            </p:cNvSpPr>
            <p:nvPr/>
          </p:nvSpPr>
          <p:spPr bwMode="auto">
            <a:xfrm>
              <a:off x="1570" y="1344"/>
              <a:ext cx="0" cy="365"/>
            </a:xfrm>
            <a:prstGeom prst="line">
              <a:avLst/>
            </a:prstGeom>
            <a:noFill/>
            <a:ln w="38100">
              <a:solidFill>
                <a:schemeClr val="tx1"/>
              </a:solidFill>
              <a:round/>
              <a:headEnd/>
              <a:tailEnd/>
            </a:ln>
          </p:spPr>
          <p:txBody>
            <a:bodyPr wrap="none" lIns="36000" tIns="46800" rIns="36000" bIns="46800"/>
            <a:lstStyle/>
            <a:p>
              <a:endParaRPr lang="zh-CN" altLang="en-US"/>
            </a:p>
          </p:txBody>
        </p:sp>
        <p:sp>
          <p:nvSpPr>
            <p:cNvPr id="11288" name="Line 98"/>
            <p:cNvSpPr>
              <a:spLocks noChangeShapeType="1"/>
            </p:cNvSpPr>
            <p:nvPr/>
          </p:nvSpPr>
          <p:spPr bwMode="auto">
            <a:xfrm>
              <a:off x="2018" y="1344"/>
              <a:ext cx="0" cy="365"/>
            </a:xfrm>
            <a:prstGeom prst="line">
              <a:avLst/>
            </a:prstGeom>
            <a:noFill/>
            <a:ln w="38100">
              <a:solidFill>
                <a:schemeClr val="tx1"/>
              </a:solidFill>
              <a:round/>
              <a:headEnd/>
              <a:tailEnd/>
            </a:ln>
          </p:spPr>
          <p:txBody>
            <a:bodyPr wrap="none" lIns="36000" tIns="46800" rIns="36000" bIns="46800"/>
            <a:lstStyle/>
            <a:p>
              <a:endParaRPr lang="zh-CN" altLang="en-US"/>
            </a:p>
          </p:txBody>
        </p:sp>
        <p:sp>
          <p:nvSpPr>
            <p:cNvPr id="11289" name="Line 99"/>
            <p:cNvSpPr>
              <a:spLocks noChangeShapeType="1"/>
            </p:cNvSpPr>
            <p:nvPr/>
          </p:nvSpPr>
          <p:spPr bwMode="auto">
            <a:xfrm>
              <a:off x="2382" y="1344"/>
              <a:ext cx="0" cy="365"/>
            </a:xfrm>
            <a:prstGeom prst="line">
              <a:avLst/>
            </a:prstGeom>
            <a:noFill/>
            <a:ln w="38100">
              <a:solidFill>
                <a:schemeClr val="tx1"/>
              </a:solidFill>
              <a:round/>
              <a:headEnd/>
              <a:tailEnd/>
            </a:ln>
          </p:spPr>
          <p:txBody>
            <a:bodyPr wrap="none" lIns="36000" tIns="46800" rIns="36000" bIns="46800"/>
            <a:lstStyle/>
            <a:p>
              <a:endParaRPr lang="zh-CN" altLang="en-US"/>
            </a:p>
          </p:txBody>
        </p:sp>
        <p:sp>
          <p:nvSpPr>
            <p:cNvPr id="11290" name="Line 100"/>
            <p:cNvSpPr>
              <a:spLocks noChangeShapeType="1"/>
            </p:cNvSpPr>
            <p:nvPr/>
          </p:nvSpPr>
          <p:spPr bwMode="auto">
            <a:xfrm>
              <a:off x="2745" y="1344"/>
              <a:ext cx="0" cy="365"/>
            </a:xfrm>
            <a:prstGeom prst="line">
              <a:avLst/>
            </a:prstGeom>
            <a:noFill/>
            <a:ln w="38100">
              <a:solidFill>
                <a:schemeClr val="tx1"/>
              </a:solidFill>
              <a:round/>
              <a:headEnd/>
              <a:tailEnd/>
            </a:ln>
          </p:spPr>
          <p:txBody>
            <a:bodyPr wrap="none" lIns="36000" tIns="46800" rIns="36000" bIns="46800"/>
            <a:lstStyle/>
            <a:p>
              <a:endParaRPr lang="zh-CN" altLang="en-US"/>
            </a:p>
          </p:txBody>
        </p:sp>
        <p:sp>
          <p:nvSpPr>
            <p:cNvPr id="11291" name="Line 101"/>
            <p:cNvSpPr>
              <a:spLocks noChangeShapeType="1"/>
            </p:cNvSpPr>
            <p:nvPr/>
          </p:nvSpPr>
          <p:spPr bwMode="auto">
            <a:xfrm>
              <a:off x="3107" y="1344"/>
              <a:ext cx="0" cy="365"/>
            </a:xfrm>
            <a:prstGeom prst="line">
              <a:avLst/>
            </a:prstGeom>
            <a:noFill/>
            <a:ln w="38100">
              <a:solidFill>
                <a:schemeClr val="tx1"/>
              </a:solidFill>
              <a:round/>
              <a:headEnd/>
              <a:tailEnd/>
            </a:ln>
          </p:spPr>
          <p:txBody>
            <a:bodyPr wrap="none" lIns="36000" tIns="46800" rIns="36000" bIns="46800"/>
            <a:lstStyle/>
            <a:p>
              <a:endParaRPr lang="zh-CN" altLang="en-US"/>
            </a:p>
          </p:txBody>
        </p:sp>
        <p:sp>
          <p:nvSpPr>
            <p:cNvPr id="11292" name="Line 102"/>
            <p:cNvSpPr>
              <a:spLocks noChangeShapeType="1"/>
            </p:cNvSpPr>
            <p:nvPr/>
          </p:nvSpPr>
          <p:spPr bwMode="auto">
            <a:xfrm>
              <a:off x="3471" y="1344"/>
              <a:ext cx="0" cy="365"/>
            </a:xfrm>
            <a:prstGeom prst="line">
              <a:avLst/>
            </a:prstGeom>
            <a:noFill/>
            <a:ln w="38100">
              <a:solidFill>
                <a:schemeClr val="tx1"/>
              </a:solidFill>
              <a:round/>
              <a:headEnd/>
              <a:tailEnd/>
            </a:ln>
          </p:spPr>
          <p:txBody>
            <a:bodyPr wrap="none" lIns="36000" tIns="46800" rIns="36000" bIns="46800"/>
            <a:lstStyle/>
            <a:p>
              <a:endParaRPr lang="zh-CN" altLang="en-US"/>
            </a:p>
          </p:txBody>
        </p:sp>
        <p:sp>
          <p:nvSpPr>
            <p:cNvPr id="11293" name="Line 103"/>
            <p:cNvSpPr>
              <a:spLocks noChangeShapeType="1"/>
            </p:cNvSpPr>
            <p:nvPr/>
          </p:nvSpPr>
          <p:spPr bwMode="auto">
            <a:xfrm>
              <a:off x="3833" y="1344"/>
              <a:ext cx="0" cy="365"/>
            </a:xfrm>
            <a:prstGeom prst="line">
              <a:avLst/>
            </a:prstGeom>
            <a:noFill/>
            <a:ln w="38100">
              <a:solidFill>
                <a:schemeClr val="tx1"/>
              </a:solidFill>
              <a:round/>
              <a:headEnd/>
              <a:tailEnd/>
            </a:ln>
          </p:spPr>
          <p:txBody>
            <a:bodyPr wrap="none" lIns="36000" tIns="46800" rIns="36000" bIns="46800"/>
            <a:lstStyle/>
            <a:p>
              <a:endParaRPr lang="zh-CN" altLang="en-US"/>
            </a:p>
          </p:txBody>
        </p:sp>
        <p:sp>
          <p:nvSpPr>
            <p:cNvPr id="11294" name="Line 104"/>
            <p:cNvSpPr>
              <a:spLocks noChangeShapeType="1"/>
            </p:cNvSpPr>
            <p:nvPr/>
          </p:nvSpPr>
          <p:spPr bwMode="auto">
            <a:xfrm>
              <a:off x="4197" y="1344"/>
              <a:ext cx="0" cy="365"/>
            </a:xfrm>
            <a:prstGeom prst="line">
              <a:avLst/>
            </a:prstGeom>
            <a:noFill/>
            <a:ln w="38100">
              <a:solidFill>
                <a:schemeClr val="tx1"/>
              </a:solidFill>
              <a:round/>
              <a:headEnd/>
              <a:tailEnd/>
            </a:ln>
          </p:spPr>
          <p:txBody>
            <a:bodyPr wrap="none" lIns="36000" tIns="46800" rIns="36000" bIns="46800"/>
            <a:lstStyle/>
            <a:p>
              <a:endParaRPr lang="zh-CN" altLang="en-US"/>
            </a:p>
          </p:txBody>
        </p:sp>
        <p:sp>
          <p:nvSpPr>
            <p:cNvPr id="11295" name="Line 105"/>
            <p:cNvSpPr>
              <a:spLocks noChangeShapeType="1"/>
            </p:cNvSpPr>
            <p:nvPr/>
          </p:nvSpPr>
          <p:spPr bwMode="auto">
            <a:xfrm>
              <a:off x="4559" y="1344"/>
              <a:ext cx="0" cy="365"/>
            </a:xfrm>
            <a:prstGeom prst="line">
              <a:avLst/>
            </a:prstGeom>
            <a:noFill/>
            <a:ln w="38100" cap="sq">
              <a:solidFill>
                <a:schemeClr val="tx1"/>
              </a:solidFill>
              <a:round/>
              <a:headEnd/>
              <a:tailEnd/>
            </a:ln>
          </p:spPr>
          <p:txBody>
            <a:bodyPr wrap="none" lIns="36000" tIns="46800" rIns="36000" bIns="46800"/>
            <a:lstStyle/>
            <a:p>
              <a:endParaRPr lang="zh-CN" altLang="en-US"/>
            </a:p>
          </p:txBody>
        </p:sp>
      </p:grpSp>
      <p:sp>
        <p:nvSpPr>
          <p:cNvPr id="11271" name="Line 108"/>
          <p:cNvSpPr>
            <a:spLocks noChangeShapeType="1"/>
          </p:cNvSpPr>
          <p:nvPr/>
        </p:nvSpPr>
        <p:spPr bwMode="auto">
          <a:xfrm flipH="1">
            <a:off x="3059113" y="1635125"/>
            <a:ext cx="288925" cy="0"/>
          </a:xfrm>
          <a:prstGeom prst="line">
            <a:avLst/>
          </a:prstGeom>
          <a:noFill/>
          <a:ln w="38100">
            <a:solidFill>
              <a:schemeClr val="tx1"/>
            </a:solidFill>
            <a:round/>
            <a:headEnd/>
            <a:tailEnd type="triangle" w="med" len="med"/>
          </a:ln>
        </p:spPr>
        <p:txBody>
          <a:bodyPr wrap="none"/>
          <a:lstStyle/>
          <a:p>
            <a:endParaRPr lang="zh-CN" altLang="en-US"/>
          </a:p>
        </p:txBody>
      </p:sp>
      <p:sp>
        <p:nvSpPr>
          <p:cNvPr id="11272" name="Line 108"/>
          <p:cNvSpPr>
            <a:spLocks noChangeShapeType="1"/>
          </p:cNvSpPr>
          <p:nvPr/>
        </p:nvSpPr>
        <p:spPr bwMode="auto">
          <a:xfrm flipH="1">
            <a:off x="4356100" y="1635125"/>
            <a:ext cx="287338" cy="0"/>
          </a:xfrm>
          <a:prstGeom prst="line">
            <a:avLst/>
          </a:prstGeom>
          <a:noFill/>
          <a:ln w="38100">
            <a:solidFill>
              <a:schemeClr val="tx1"/>
            </a:solidFill>
            <a:round/>
            <a:headEnd/>
            <a:tailEnd type="triangle" w="med" len="med"/>
          </a:ln>
        </p:spPr>
        <p:txBody>
          <a:bodyPr wrap="none"/>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1126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126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linds(horizontal)">
                                      <p:cBhvr>
                                        <p:cTn id="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顺序实现和链接实现的比较</a:t>
            </a:r>
            <a:endParaRPr lang="zh-CN" altLang="en-US" dirty="0">
              <a:latin typeface="微软雅黑" pitchFamily="34" charset="-122"/>
              <a:ea typeface="微软雅黑" pitchFamily="34" charset="-122"/>
            </a:endParaRPr>
          </a:p>
        </p:txBody>
      </p:sp>
      <p:sp>
        <p:nvSpPr>
          <p:cNvPr id="128005" name="矩形 36"/>
          <p:cNvSpPr>
            <a:spLocks noChangeArrowheads="1"/>
          </p:cNvSpPr>
          <p:nvPr/>
        </p:nvSpPr>
        <p:spPr bwMode="auto">
          <a:xfrm>
            <a:off x="827088" y="1058863"/>
            <a:ext cx="6840537" cy="2022475"/>
          </a:xfrm>
          <a:prstGeom prst="rect">
            <a:avLst/>
          </a:prstGeom>
          <a:noFill/>
          <a:ln w="9525">
            <a:noFill/>
            <a:miter lim="800000"/>
            <a:headEnd/>
            <a:tailEnd/>
          </a:ln>
        </p:spPr>
        <p:txBody>
          <a:bodyPr>
            <a:spAutoFit/>
          </a:bodyPr>
          <a:lstStyle/>
          <a:p>
            <a:pPr>
              <a:lnSpc>
                <a:spcPct val="120000"/>
              </a:lnSpc>
            </a:pPr>
            <a:r>
              <a:rPr lang="zh-CN" altLang="en-US" sz="1800" b="1" dirty="0">
                <a:ea typeface="楷体_GB2312" pitchFamily="49" charset="-122"/>
              </a:rPr>
              <a:t>时间</a:t>
            </a:r>
            <a:endParaRPr lang="en-US" altLang="zh-CN" sz="1800" b="1" dirty="0">
              <a:ea typeface="楷体_GB2312" pitchFamily="49" charset="-122"/>
            </a:endParaRPr>
          </a:p>
          <a:p>
            <a:pPr>
              <a:lnSpc>
                <a:spcPct val="120000"/>
              </a:lnSpc>
              <a:spcBef>
                <a:spcPts val="600"/>
              </a:spcBef>
            </a:pPr>
            <a:r>
              <a:rPr lang="zh-CN" altLang="en-US" sz="1400" b="1" dirty="0">
                <a:ea typeface="楷体_GB2312" pitchFamily="49" charset="-122"/>
              </a:rPr>
              <a:t>两者都能在常量的时间内完成基本操作，但顺序队列由于采用回绕，使入队和出队的处理比较麻烦，还有空间管理的问题</a:t>
            </a:r>
            <a:endParaRPr lang="en-US" altLang="zh-CN" sz="1400" b="1" dirty="0">
              <a:ea typeface="楷体_GB2312" pitchFamily="49" charset="-122"/>
            </a:endParaRPr>
          </a:p>
          <a:p>
            <a:pPr>
              <a:lnSpc>
                <a:spcPct val="120000"/>
              </a:lnSpc>
              <a:spcBef>
                <a:spcPts val="600"/>
              </a:spcBef>
            </a:pPr>
            <a:endParaRPr lang="zh-CN" altLang="en-US" sz="1400" b="1" dirty="0">
              <a:ea typeface="楷体_GB2312" pitchFamily="49" charset="-122"/>
            </a:endParaRPr>
          </a:p>
          <a:p>
            <a:pPr>
              <a:lnSpc>
                <a:spcPct val="120000"/>
              </a:lnSpc>
            </a:pPr>
            <a:r>
              <a:rPr lang="zh-CN" altLang="en-US" sz="1800" b="1" dirty="0">
                <a:ea typeface="楷体_GB2312" pitchFamily="49" charset="-122"/>
              </a:rPr>
              <a:t>空间</a:t>
            </a:r>
            <a:endParaRPr lang="en-US" altLang="zh-CN" sz="1800" b="1" dirty="0">
              <a:ea typeface="楷体_GB2312" pitchFamily="49" charset="-122"/>
            </a:endParaRPr>
          </a:p>
          <a:p>
            <a:pPr>
              <a:lnSpc>
                <a:spcPct val="120000"/>
              </a:lnSpc>
              <a:spcBef>
                <a:spcPts val="600"/>
              </a:spcBef>
            </a:pPr>
            <a:r>
              <a:rPr lang="zh-CN" altLang="en-US" sz="1400" b="1" dirty="0">
                <a:ea typeface="楷体_GB2312" pitchFamily="49" charset="-122"/>
              </a:rPr>
              <a:t>链接队列中，每个结点多一个指针字段，但在顺序队列中有大量的尚未使用的空间。</a:t>
            </a:r>
          </a:p>
        </p:txBody>
      </p:sp>
      <mc:AlternateContent xmlns:mc="http://schemas.openxmlformats.org/markup-compatibility/2006" xmlns:p14="http://schemas.microsoft.com/office/powerpoint/2010/main">
        <mc:Choice Requires="p14">
          <p:contentPart p14:bwMode="auto" r:id="rId3">
            <p14:nvContentPartPr>
              <p14:cNvPr id="12800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800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250" name="组合 35"/>
          <p:cNvGrpSpPr>
            <a:grpSpLocks/>
          </p:cNvGrpSpPr>
          <p:nvPr/>
        </p:nvGrpSpPr>
        <p:grpSpPr bwMode="auto">
          <a:xfrm>
            <a:off x="323850" y="1708150"/>
            <a:ext cx="2160588" cy="2076450"/>
            <a:chOff x="807443" y="2207188"/>
            <a:chExt cx="2740029" cy="3424551"/>
          </a:xfrm>
        </p:grpSpPr>
        <p:sp>
          <p:nvSpPr>
            <p:cNvPr id="181264" name="矩形 25"/>
            <p:cNvSpPr>
              <a:spLocks noChangeArrowheads="1"/>
            </p:cNvSpPr>
            <p:nvPr/>
          </p:nvSpPr>
          <p:spPr bwMode="auto">
            <a:xfrm>
              <a:off x="807443" y="4565783"/>
              <a:ext cx="2740029" cy="1065956"/>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队列的定义</a:t>
              </a:r>
            </a:p>
          </p:txBody>
        </p:sp>
        <p:sp>
          <p:nvSpPr>
            <p:cNvPr id="34" name="等腰三角形 33"/>
            <p:cNvSpPr/>
            <p:nvPr/>
          </p:nvSpPr>
          <p:spPr>
            <a:xfrm>
              <a:off x="1004741" y="2207188"/>
              <a:ext cx="2160214" cy="179867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81251" name="组合 37"/>
          <p:cNvGrpSpPr>
            <a:grpSpLocks/>
          </p:cNvGrpSpPr>
          <p:nvPr/>
        </p:nvGrpSpPr>
        <p:grpSpPr bwMode="auto">
          <a:xfrm>
            <a:off x="2484438" y="1708150"/>
            <a:ext cx="2063750" cy="2082800"/>
            <a:chOff x="862444" y="2207188"/>
            <a:chExt cx="2619266" cy="3436050"/>
          </a:xfrm>
        </p:grpSpPr>
        <p:sp>
          <p:nvSpPr>
            <p:cNvPr id="181261" name="矩形 38"/>
            <p:cNvSpPr>
              <a:spLocks noChangeArrowheads="1"/>
            </p:cNvSpPr>
            <p:nvPr/>
          </p:nvSpPr>
          <p:spPr bwMode="auto">
            <a:xfrm>
              <a:off x="862444" y="4576987"/>
              <a:ext cx="2619266" cy="10662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队列的实现</a:t>
              </a:r>
            </a:p>
          </p:txBody>
        </p:sp>
        <p:sp>
          <p:nvSpPr>
            <p:cNvPr id="40" name="等腰三角形 39"/>
            <p:cNvSpPr/>
            <p:nvPr/>
          </p:nvSpPr>
          <p:spPr>
            <a:xfrm>
              <a:off x="1005496" y="2207188"/>
              <a:ext cx="2159887" cy="180183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1263"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81252"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第四章  队列</a:t>
            </a:r>
            <a:endParaRPr lang="en-US" altLang="zh-CN" sz="3600" b="1">
              <a:latin typeface="微软雅黑" pitchFamily="34" charset="-122"/>
              <a:ea typeface="微软雅黑" pitchFamily="34" charset="-122"/>
            </a:endParaRPr>
          </a:p>
        </p:txBody>
      </p:sp>
      <p:grpSp>
        <p:nvGrpSpPr>
          <p:cNvPr id="181253" name="组合 37"/>
          <p:cNvGrpSpPr>
            <a:grpSpLocks/>
          </p:cNvGrpSpPr>
          <p:nvPr/>
        </p:nvGrpSpPr>
        <p:grpSpPr bwMode="auto">
          <a:xfrm>
            <a:off x="4572000" y="1712913"/>
            <a:ext cx="2160588" cy="2082800"/>
            <a:chOff x="862444" y="2206370"/>
            <a:chExt cx="2921826" cy="3437101"/>
          </a:xfrm>
        </p:grpSpPr>
        <p:sp>
          <p:nvSpPr>
            <p:cNvPr id="181258" name="矩形 13"/>
            <p:cNvSpPr>
              <a:spLocks noChangeArrowheads="1"/>
            </p:cNvSpPr>
            <p:nvPr/>
          </p:nvSpPr>
          <p:spPr bwMode="auto">
            <a:xfrm>
              <a:off x="862444" y="4576983"/>
              <a:ext cx="2921826" cy="1066488"/>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中的队列</a:t>
              </a:r>
            </a:p>
          </p:txBody>
        </p:sp>
        <p:sp>
          <p:nvSpPr>
            <p:cNvPr id="15" name="等腰三角形 14"/>
            <p:cNvSpPr/>
            <p:nvPr/>
          </p:nvSpPr>
          <p:spPr>
            <a:xfrm>
              <a:off x="1229551" y="2206370"/>
              <a:ext cx="2157556" cy="180238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1260"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3</a:t>
              </a:r>
            </a:p>
          </p:txBody>
        </p:sp>
      </p:grpSp>
      <p:grpSp>
        <p:nvGrpSpPr>
          <p:cNvPr id="181254" name="组合 37"/>
          <p:cNvGrpSpPr>
            <a:grpSpLocks/>
          </p:cNvGrpSpPr>
          <p:nvPr/>
        </p:nvGrpSpPr>
        <p:grpSpPr bwMode="auto">
          <a:xfrm>
            <a:off x="6732588" y="1708150"/>
            <a:ext cx="2160587" cy="2082800"/>
            <a:chOff x="862444" y="2206370"/>
            <a:chExt cx="2921826" cy="3437112"/>
          </a:xfrm>
        </p:grpSpPr>
        <p:sp>
          <p:nvSpPr>
            <p:cNvPr id="181255" name="矩形 13"/>
            <p:cNvSpPr>
              <a:spLocks noChangeArrowheads="1"/>
            </p:cNvSpPr>
            <p:nvPr/>
          </p:nvSpPr>
          <p:spPr bwMode="auto">
            <a:xfrm>
              <a:off x="862444" y="4576982"/>
              <a:ext cx="2921826" cy="1066500"/>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队列的应用</a:t>
              </a:r>
            </a:p>
          </p:txBody>
        </p:sp>
        <p:sp>
          <p:nvSpPr>
            <p:cNvPr id="18" name="等腰三角形 17"/>
            <p:cNvSpPr/>
            <p:nvPr/>
          </p:nvSpPr>
          <p:spPr>
            <a:xfrm>
              <a:off x="1229550" y="2206370"/>
              <a:ext cx="2157558" cy="180238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1257"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4</a:t>
              </a:r>
            </a:p>
          </p:txBody>
        </p:sp>
      </p:grpSp>
    </p:spTree>
  </p:cSld>
  <p:clrMapOvr>
    <a:masterClrMapping/>
  </p:clrMapOvr>
  <p:transition spd="slow" advTm="0"/>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矩形 34"/>
          <p:cNvSpPr>
            <a:spLocks noChangeArrowheads="1"/>
          </p:cNvSpPr>
          <p:nvPr/>
        </p:nvSpPr>
        <p:spPr bwMode="auto">
          <a:xfrm>
            <a:off x="683568" y="339502"/>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STL</a:t>
            </a:r>
            <a:r>
              <a:rPr lang="zh-CN" altLang="en-US" b="1" dirty="0">
                <a:latin typeface="微软雅黑" pitchFamily="34" charset="-122"/>
                <a:ea typeface="微软雅黑" pitchFamily="34" charset="-122"/>
              </a:rPr>
              <a:t>中的队列</a:t>
            </a:r>
            <a:endParaRPr lang="zh-CN" altLang="en-US" dirty="0">
              <a:latin typeface="微软雅黑" pitchFamily="34" charset="-122"/>
              <a:ea typeface="微软雅黑" pitchFamily="34" charset="-122"/>
            </a:endParaRPr>
          </a:p>
        </p:txBody>
      </p:sp>
      <p:sp>
        <p:nvSpPr>
          <p:cNvPr id="129029" name="矩形 36"/>
          <p:cNvSpPr>
            <a:spLocks noChangeArrowheads="1"/>
          </p:cNvSpPr>
          <p:nvPr/>
        </p:nvSpPr>
        <p:spPr bwMode="auto">
          <a:xfrm>
            <a:off x="611188" y="1058863"/>
            <a:ext cx="7273925" cy="1311275"/>
          </a:xfrm>
          <a:prstGeom prst="rect">
            <a:avLst/>
          </a:prstGeom>
          <a:noFill/>
          <a:ln w="9525">
            <a:noFill/>
            <a:miter lim="800000"/>
            <a:headEnd/>
            <a:tailEnd/>
          </a:ln>
        </p:spPr>
        <p:txBody>
          <a:bodyPr>
            <a:spAutoFit/>
          </a:bodyPr>
          <a:lstStyle/>
          <a:p>
            <a:pPr>
              <a:lnSpc>
                <a:spcPct val="110000"/>
              </a:lnSpc>
            </a:pPr>
            <a:r>
              <a:rPr lang="en-US" altLang="zh-CN" sz="1800" b="1" dirty="0">
                <a:latin typeface="楷体_GB2312" pitchFamily="49" charset="-122"/>
                <a:ea typeface="楷体_GB2312" pitchFamily="49" charset="-122"/>
              </a:rPr>
              <a:t>STL</a:t>
            </a:r>
            <a:r>
              <a:rPr lang="zh-CN" altLang="en-US" sz="1800" b="1" dirty="0">
                <a:latin typeface="楷体_GB2312" pitchFamily="49" charset="-122"/>
                <a:ea typeface="楷体_GB2312" pitchFamily="49" charset="-122"/>
              </a:rPr>
              <a:t>中的队列类是一个容器适配器</a:t>
            </a:r>
            <a:endParaRPr lang="en-US" altLang="zh-CN" sz="1800" b="1" dirty="0">
              <a:latin typeface="楷体_GB2312" pitchFamily="49" charset="-122"/>
              <a:ea typeface="楷体_GB2312" pitchFamily="49" charset="-122"/>
            </a:endParaRPr>
          </a:p>
          <a:p>
            <a:pPr>
              <a:lnSpc>
                <a:spcPct val="110000"/>
              </a:lnSpc>
            </a:pPr>
            <a:r>
              <a:rPr lang="zh-CN" altLang="en-US" sz="1800" b="1" dirty="0">
                <a:latin typeface="楷体_GB2312" pitchFamily="49" charset="-122"/>
                <a:ea typeface="楷体_GB2312" pitchFamily="49" charset="-122"/>
              </a:rPr>
              <a:t>可以借助的容器有</a:t>
            </a:r>
            <a:r>
              <a:rPr lang="en-US" altLang="zh-CN" sz="1800" b="1" dirty="0">
                <a:latin typeface="楷体_GB2312" pitchFamily="49" charset="-122"/>
                <a:ea typeface="楷体_GB2312" pitchFamily="49" charset="-122"/>
              </a:rPr>
              <a:t>list</a:t>
            </a:r>
            <a:r>
              <a:rPr lang="zh-CN" altLang="en-US" sz="1800" b="1" dirty="0">
                <a:latin typeface="楷体_GB2312" pitchFamily="49" charset="-122"/>
                <a:ea typeface="楷体_GB2312" pitchFamily="49" charset="-122"/>
              </a:rPr>
              <a:t>和</a:t>
            </a:r>
            <a:r>
              <a:rPr lang="en-US" altLang="zh-CN" sz="1800" b="1" dirty="0">
                <a:latin typeface="楷体_GB2312" pitchFamily="49" charset="-122"/>
                <a:ea typeface="楷体_GB2312" pitchFamily="49" charset="-122"/>
              </a:rPr>
              <a:t>deque </a:t>
            </a:r>
            <a:r>
              <a:rPr lang="zh-CN" altLang="en-US" sz="1800" b="1" dirty="0">
                <a:latin typeface="楷体_GB2312" pitchFamily="49" charset="-122"/>
                <a:ea typeface="楷体_GB2312" pitchFamily="49" charset="-122"/>
              </a:rPr>
              <a:t>。</a:t>
            </a:r>
          </a:p>
          <a:p>
            <a:pPr>
              <a:lnSpc>
                <a:spcPct val="110000"/>
              </a:lnSpc>
            </a:pPr>
            <a:r>
              <a:rPr lang="zh-CN" altLang="en-US" sz="1800" b="1" dirty="0">
                <a:latin typeface="楷体_GB2312" pitchFamily="49" charset="-122"/>
                <a:ea typeface="楷体_GB2312" pitchFamily="49" charset="-122"/>
              </a:rPr>
              <a:t>队列的类模板有两个模板参数：队列元素类型和所借助的容器类型。</a:t>
            </a:r>
          </a:p>
          <a:p>
            <a:pPr>
              <a:lnSpc>
                <a:spcPct val="110000"/>
              </a:lnSpc>
            </a:pPr>
            <a:r>
              <a:rPr lang="zh-CN" altLang="en-US" sz="1800" b="1" dirty="0">
                <a:latin typeface="楷体_GB2312" pitchFamily="49" charset="-122"/>
                <a:ea typeface="楷体_GB2312" pitchFamily="49" charset="-122"/>
              </a:rPr>
              <a:t>队列的类模板的第二个参数带有缺省值</a:t>
            </a:r>
            <a:r>
              <a:rPr lang="en-US" altLang="zh-CN" sz="1800" b="1" dirty="0">
                <a:latin typeface="楷体_GB2312" pitchFamily="49" charset="-122"/>
                <a:ea typeface="楷体_GB2312" pitchFamily="49" charset="-122"/>
              </a:rPr>
              <a:t>deque</a:t>
            </a:r>
          </a:p>
        </p:txBody>
      </p:sp>
      <p:sp>
        <p:nvSpPr>
          <p:cNvPr id="5" name="矩形 4"/>
          <p:cNvSpPr>
            <a:spLocks noChangeArrowheads="1"/>
          </p:cNvSpPr>
          <p:nvPr/>
        </p:nvSpPr>
        <p:spPr bwMode="auto">
          <a:xfrm>
            <a:off x="539750" y="2500313"/>
            <a:ext cx="7993063" cy="2132012"/>
          </a:xfrm>
          <a:prstGeom prst="rect">
            <a:avLst/>
          </a:prstGeom>
          <a:noFill/>
          <a:ln w="9525">
            <a:noFill/>
            <a:miter lim="800000"/>
            <a:headEnd/>
            <a:tailEnd/>
          </a:ln>
        </p:spPr>
        <p:txBody>
          <a:bodyPr>
            <a:spAutoFit/>
          </a:bodyPr>
          <a:lstStyle/>
          <a:p>
            <a:pPr>
              <a:lnSpc>
                <a:spcPct val="130000"/>
              </a:lnSpc>
            </a:pPr>
            <a:r>
              <a:rPr lang="en-US" altLang="zh-CN" sz="1800" b="1">
                <a:latin typeface="楷体_GB2312" pitchFamily="49" charset="-122"/>
                <a:ea typeface="楷体_GB2312" pitchFamily="49" charset="-122"/>
              </a:rPr>
              <a:t>STL</a:t>
            </a:r>
            <a:r>
              <a:rPr lang="zh-CN" altLang="en-US" sz="1800" b="1">
                <a:latin typeface="楷体_GB2312" pitchFamily="49" charset="-122"/>
                <a:ea typeface="楷体_GB2312" pitchFamily="49" charset="-122"/>
              </a:rPr>
              <a:t>中队列的运算</a:t>
            </a:r>
          </a:p>
          <a:p>
            <a:pPr>
              <a:lnSpc>
                <a:spcPct val="130000"/>
              </a:lnSpc>
            </a:pPr>
            <a:r>
              <a:rPr lang="zh-CN" altLang="en-US" sz="1400">
                <a:latin typeface="楷体_GB2312" pitchFamily="49" charset="-122"/>
                <a:ea typeface="楷体_GB2312" pitchFamily="49" charset="-122"/>
              </a:rPr>
              <a:t>入队操作</a:t>
            </a:r>
            <a:r>
              <a:rPr lang="en-US" altLang="zh-CN" sz="1400">
                <a:latin typeface="楷体_GB2312" pitchFamily="49" charset="-122"/>
                <a:ea typeface="楷体_GB2312" pitchFamily="49" charset="-122"/>
              </a:rPr>
              <a:t>push</a:t>
            </a:r>
            <a:r>
              <a:rPr lang="zh-CN" altLang="en-US" sz="1400">
                <a:latin typeface="楷体_GB2312" pitchFamily="49" charset="-122"/>
                <a:ea typeface="楷体_GB2312" pitchFamily="49" charset="-122"/>
              </a:rPr>
              <a:t>：调用</a:t>
            </a:r>
            <a:r>
              <a:rPr lang="en-US" altLang="zh-CN" sz="1400">
                <a:latin typeface="楷体_GB2312" pitchFamily="49" charset="-122"/>
                <a:ea typeface="楷体_GB2312" pitchFamily="49" charset="-122"/>
              </a:rPr>
              <a:t>push_back</a:t>
            </a:r>
          </a:p>
          <a:p>
            <a:pPr>
              <a:lnSpc>
                <a:spcPct val="130000"/>
              </a:lnSpc>
            </a:pPr>
            <a:r>
              <a:rPr lang="zh-CN" altLang="en-US" sz="1400">
                <a:latin typeface="楷体_GB2312" pitchFamily="49" charset="-122"/>
                <a:ea typeface="楷体_GB2312" pitchFamily="49" charset="-122"/>
              </a:rPr>
              <a:t>出队操作</a:t>
            </a:r>
            <a:r>
              <a:rPr lang="en-US" altLang="zh-CN" sz="1400">
                <a:latin typeface="楷体_GB2312" pitchFamily="49" charset="-122"/>
                <a:ea typeface="楷体_GB2312" pitchFamily="49" charset="-122"/>
              </a:rPr>
              <a:t>pop</a:t>
            </a:r>
            <a:r>
              <a:rPr lang="zh-CN" altLang="en-US" sz="1400">
                <a:latin typeface="楷体_GB2312" pitchFamily="49" charset="-122"/>
                <a:ea typeface="楷体_GB2312" pitchFamily="49" charset="-122"/>
              </a:rPr>
              <a:t>：调用</a:t>
            </a:r>
            <a:r>
              <a:rPr lang="en-US" altLang="zh-CN" sz="1400">
                <a:latin typeface="楷体_GB2312" pitchFamily="49" charset="-122"/>
                <a:ea typeface="楷体_GB2312" pitchFamily="49" charset="-122"/>
              </a:rPr>
              <a:t>pop_front</a:t>
            </a:r>
          </a:p>
          <a:p>
            <a:pPr>
              <a:lnSpc>
                <a:spcPct val="130000"/>
              </a:lnSpc>
            </a:pPr>
            <a:r>
              <a:rPr lang="zh-CN" altLang="en-US" sz="1400">
                <a:latin typeface="楷体_GB2312" pitchFamily="49" charset="-122"/>
                <a:ea typeface="楷体_GB2312" pitchFamily="49" charset="-122"/>
              </a:rPr>
              <a:t>获得队头元素的操作</a:t>
            </a:r>
            <a:r>
              <a:rPr lang="en-US" altLang="zh-CN" sz="1400">
                <a:latin typeface="楷体_GB2312" pitchFamily="49" charset="-122"/>
                <a:ea typeface="楷体_GB2312" pitchFamily="49" charset="-122"/>
              </a:rPr>
              <a:t>front</a:t>
            </a:r>
            <a:r>
              <a:rPr lang="zh-CN" altLang="en-US" sz="1400">
                <a:latin typeface="楷体_GB2312" pitchFamily="49" charset="-122"/>
                <a:ea typeface="楷体_GB2312" pitchFamily="49" charset="-122"/>
              </a:rPr>
              <a:t>：调用</a:t>
            </a:r>
            <a:r>
              <a:rPr lang="en-US" altLang="zh-CN" sz="1400">
                <a:latin typeface="楷体_GB2312" pitchFamily="49" charset="-122"/>
                <a:ea typeface="楷体_GB2312" pitchFamily="49" charset="-122"/>
              </a:rPr>
              <a:t>front</a:t>
            </a:r>
            <a:r>
              <a:rPr lang="zh-CN" altLang="en-US" sz="1400">
                <a:latin typeface="楷体_GB2312" pitchFamily="49" charset="-122"/>
                <a:ea typeface="楷体_GB2312" pitchFamily="49" charset="-122"/>
              </a:rPr>
              <a:t>函数</a:t>
            </a:r>
          </a:p>
          <a:p>
            <a:pPr>
              <a:lnSpc>
                <a:spcPct val="130000"/>
              </a:lnSpc>
            </a:pPr>
            <a:r>
              <a:rPr lang="zh-CN" altLang="en-US" sz="1400">
                <a:latin typeface="楷体_GB2312" pitchFamily="49" charset="-122"/>
                <a:ea typeface="楷体_GB2312" pitchFamily="49" charset="-122"/>
              </a:rPr>
              <a:t>获得队尾元素的函数</a:t>
            </a:r>
            <a:r>
              <a:rPr lang="en-US" altLang="zh-CN" sz="1400">
                <a:latin typeface="楷体_GB2312" pitchFamily="49" charset="-122"/>
                <a:ea typeface="楷体_GB2312" pitchFamily="49" charset="-122"/>
              </a:rPr>
              <a:t>back</a:t>
            </a:r>
            <a:r>
              <a:rPr lang="zh-CN" altLang="en-US" sz="1400">
                <a:latin typeface="楷体_GB2312" pitchFamily="49" charset="-122"/>
                <a:ea typeface="楷体_GB2312" pitchFamily="49" charset="-122"/>
              </a:rPr>
              <a:t>：调用</a:t>
            </a:r>
            <a:r>
              <a:rPr lang="en-US" altLang="zh-CN" sz="1400">
                <a:latin typeface="楷体_GB2312" pitchFamily="49" charset="-122"/>
                <a:ea typeface="楷体_GB2312" pitchFamily="49" charset="-122"/>
              </a:rPr>
              <a:t>back</a:t>
            </a:r>
            <a:r>
              <a:rPr lang="zh-CN" altLang="en-US" sz="1400">
                <a:latin typeface="楷体_GB2312" pitchFamily="49" charset="-122"/>
                <a:ea typeface="楷体_GB2312" pitchFamily="49" charset="-122"/>
              </a:rPr>
              <a:t>函数</a:t>
            </a:r>
          </a:p>
          <a:p>
            <a:pPr>
              <a:lnSpc>
                <a:spcPct val="130000"/>
              </a:lnSpc>
            </a:pPr>
            <a:r>
              <a:rPr lang="zh-CN" altLang="en-US" sz="1400">
                <a:latin typeface="楷体_GB2312" pitchFamily="49" charset="-122"/>
                <a:ea typeface="楷体_GB2312" pitchFamily="49" charset="-122"/>
              </a:rPr>
              <a:t>判队列为空的函数</a:t>
            </a:r>
            <a:r>
              <a:rPr lang="en-US" altLang="zh-CN" sz="1400">
                <a:latin typeface="楷体_GB2312" pitchFamily="49" charset="-122"/>
                <a:ea typeface="楷体_GB2312" pitchFamily="49" charset="-122"/>
              </a:rPr>
              <a:t>empty</a:t>
            </a:r>
            <a:r>
              <a:rPr lang="zh-CN" altLang="en-US" sz="1400">
                <a:latin typeface="楷体_GB2312" pitchFamily="49" charset="-122"/>
                <a:ea typeface="楷体_GB2312" pitchFamily="49" charset="-122"/>
              </a:rPr>
              <a:t>：调用</a:t>
            </a:r>
            <a:r>
              <a:rPr lang="en-US" altLang="zh-CN" sz="1400">
                <a:latin typeface="楷体_GB2312" pitchFamily="49" charset="-122"/>
                <a:ea typeface="楷体_GB2312" pitchFamily="49" charset="-122"/>
              </a:rPr>
              <a:t>empty</a:t>
            </a:r>
            <a:r>
              <a:rPr lang="zh-CN" altLang="en-US" sz="1400">
                <a:latin typeface="楷体_GB2312" pitchFamily="49" charset="-122"/>
                <a:ea typeface="楷体_GB2312" pitchFamily="49" charset="-122"/>
              </a:rPr>
              <a:t>函数</a:t>
            </a:r>
          </a:p>
          <a:p>
            <a:pPr>
              <a:lnSpc>
                <a:spcPct val="130000"/>
              </a:lnSpc>
            </a:pPr>
            <a:r>
              <a:rPr lang="zh-CN" altLang="en-US" sz="1400">
                <a:latin typeface="楷体_GB2312" pitchFamily="49" charset="-122"/>
                <a:ea typeface="楷体_GB2312" pitchFamily="49" charset="-122"/>
              </a:rPr>
              <a:t>获得队列长度的函数</a:t>
            </a:r>
            <a:r>
              <a:rPr lang="en-US" altLang="zh-CN" sz="1400">
                <a:latin typeface="楷体_GB2312" pitchFamily="49" charset="-122"/>
                <a:ea typeface="楷体_GB2312" pitchFamily="49" charset="-122"/>
              </a:rPr>
              <a:t>size</a:t>
            </a:r>
            <a:r>
              <a:rPr lang="zh-CN" altLang="en-US" sz="1400">
                <a:latin typeface="楷体_GB2312" pitchFamily="49" charset="-122"/>
                <a:ea typeface="楷体_GB2312" pitchFamily="49" charset="-122"/>
              </a:rPr>
              <a:t>：调用</a:t>
            </a:r>
            <a:r>
              <a:rPr lang="en-US" altLang="zh-CN" sz="1400">
                <a:latin typeface="楷体_GB2312" pitchFamily="49" charset="-122"/>
                <a:ea typeface="楷体_GB2312" pitchFamily="49" charset="-122"/>
              </a:rPr>
              <a:t>size</a:t>
            </a:r>
            <a:r>
              <a:rPr lang="zh-CN" altLang="en-US" sz="1400">
                <a:latin typeface="楷体_GB2312" pitchFamily="49" charset="-122"/>
                <a:ea typeface="楷体_GB2312" pitchFamily="49" charset="-122"/>
              </a:rPr>
              <a:t>函数</a:t>
            </a:r>
            <a:endParaRPr lang="zh-CN" altLang="en-US" sz="1400"/>
          </a:p>
        </p:txBody>
      </p:sp>
      <mc:AlternateContent xmlns:mc="http://schemas.openxmlformats.org/markup-compatibility/2006" xmlns:p14="http://schemas.microsoft.com/office/powerpoint/2010/main">
        <mc:Choice Requires="p14">
          <p:contentPart p14:bwMode="auto" r:id="rId3">
            <p14:nvContentPartPr>
              <p14:cNvPr id="12902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902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矩形 34"/>
          <p:cNvSpPr>
            <a:spLocks noChangeArrowheads="1"/>
          </p:cNvSpPr>
          <p:nvPr/>
        </p:nvSpPr>
        <p:spPr bwMode="auto">
          <a:xfrm>
            <a:off x="611560" y="267494"/>
            <a:ext cx="4487863"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STL</a:t>
            </a:r>
            <a:r>
              <a:rPr lang="zh-CN" altLang="en-US" b="1" dirty="0">
                <a:latin typeface="微软雅黑" pitchFamily="34" charset="-122"/>
                <a:ea typeface="微软雅黑" pitchFamily="34" charset="-122"/>
              </a:rPr>
              <a:t>队列的使用 </a:t>
            </a:r>
            <a:endParaRPr lang="zh-CN" altLang="en-US" dirty="0">
              <a:latin typeface="微软雅黑" pitchFamily="34" charset="-122"/>
              <a:ea typeface="微软雅黑" pitchFamily="34" charset="-122"/>
            </a:endParaRPr>
          </a:p>
        </p:txBody>
      </p:sp>
      <p:sp>
        <p:nvSpPr>
          <p:cNvPr id="130053" name="矩形 36"/>
          <p:cNvSpPr>
            <a:spLocks noChangeArrowheads="1"/>
          </p:cNvSpPr>
          <p:nvPr/>
        </p:nvSpPr>
        <p:spPr bwMode="auto">
          <a:xfrm>
            <a:off x="611188" y="1058863"/>
            <a:ext cx="5905500" cy="3756025"/>
          </a:xfrm>
          <a:prstGeom prst="rect">
            <a:avLst/>
          </a:prstGeom>
          <a:noFill/>
          <a:ln w="9525">
            <a:noFill/>
            <a:miter lim="800000"/>
            <a:headEnd/>
            <a:tailEnd/>
          </a:ln>
        </p:spPr>
        <p:txBody>
          <a:bodyPr>
            <a:spAutoFit/>
          </a:bodyPr>
          <a:lstStyle/>
          <a:p>
            <a:pPr marL="609600" indent="-609600"/>
            <a:r>
              <a:rPr lang="en-US" altLang="zh-CN" sz="1400" b="1"/>
              <a:t>#include &lt;iostream&gt;</a:t>
            </a:r>
          </a:p>
          <a:p>
            <a:pPr marL="609600" indent="-609600"/>
            <a:r>
              <a:rPr lang="en-US" altLang="zh-CN" sz="1400" b="1"/>
              <a:t>#include &lt;queue&gt;</a:t>
            </a:r>
          </a:p>
          <a:p>
            <a:pPr marL="609600" indent="-609600"/>
            <a:r>
              <a:rPr lang="en-US" altLang="zh-CN" sz="1400" b="1"/>
              <a:t>using namespace std;</a:t>
            </a:r>
          </a:p>
          <a:p>
            <a:pPr marL="609600" indent="-609600"/>
            <a:r>
              <a:rPr lang="en-US" altLang="zh-CN" sz="1400" b="1"/>
              <a:t>int main()</a:t>
            </a:r>
          </a:p>
          <a:p>
            <a:pPr marL="609600" indent="-609600"/>
            <a:r>
              <a:rPr lang="en-US" altLang="zh-CN" sz="1400" b="1"/>
              <a:t>{ </a:t>
            </a:r>
          </a:p>
          <a:p>
            <a:pPr marL="609600" indent="-609600"/>
            <a:r>
              <a:rPr lang="en-US" altLang="zh-CN" sz="1400" b="1"/>
              <a:t>      queue&lt;int, list&lt;int&gt; &gt; q1;</a:t>
            </a:r>
          </a:p>
          <a:p>
            <a:pPr marL="609600" indent="-609600"/>
            <a:r>
              <a:rPr lang="en-US" altLang="zh-CN" sz="1400" b="1"/>
              <a:t>      queue&lt;int, deque&lt;int&gt; &gt; q2;  </a:t>
            </a:r>
          </a:p>
          <a:p>
            <a:pPr marL="609600" indent="-609600"/>
            <a:r>
              <a:rPr lang="en-US" altLang="zh-CN" sz="1400" b="1"/>
              <a:t>       int i;</a:t>
            </a:r>
          </a:p>
          <a:p>
            <a:pPr marL="609600" indent="-609600"/>
            <a:r>
              <a:rPr lang="en-US" altLang="zh-CN" sz="1400" b="1"/>
              <a:t>	</a:t>
            </a:r>
            <a:endParaRPr lang="nb-NO" altLang="zh-CN" sz="1400" b="1"/>
          </a:p>
          <a:p>
            <a:pPr marL="609600" indent="-609600"/>
            <a:r>
              <a:rPr lang="nb-NO" altLang="zh-CN" sz="1400" b="1"/>
              <a:t>       for (i=0; i &lt; 10; ++i) q1.push(i);	</a:t>
            </a:r>
          </a:p>
          <a:p>
            <a:pPr marL="609600" indent="-609600"/>
            <a:r>
              <a:rPr lang="nb-NO" altLang="zh-CN" sz="1400" b="1"/>
              <a:t>      </a:t>
            </a:r>
            <a:r>
              <a:rPr lang="en-US" altLang="zh-CN" sz="1400" b="1"/>
              <a:t>while (!q1.empty()) { cout &lt;&lt; q1.front() &lt;&lt; ' '; q1.pop(); }</a:t>
            </a:r>
          </a:p>
          <a:p>
            <a:pPr marL="609600" indent="-609600"/>
            <a:r>
              <a:rPr lang="en-US" altLang="zh-CN" sz="1400" b="1"/>
              <a:t>       cout &lt;&lt; endl;</a:t>
            </a:r>
            <a:endParaRPr lang="nb-NO" altLang="zh-CN" sz="1400" b="1"/>
          </a:p>
          <a:p>
            <a:pPr marL="609600" indent="-609600"/>
            <a:r>
              <a:rPr lang="nb-NO" altLang="zh-CN" sz="1400" b="1"/>
              <a:t>       for (i=0; i &lt; 10; ++i) q2.push(i);	</a:t>
            </a:r>
          </a:p>
          <a:p>
            <a:pPr marL="609600" indent="-609600"/>
            <a:r>
              <a:rPr lang="nb-NO" altLang="zh-CN" sz="1400" b="1"/>
              <a:t>       </a:t>
            </a:r>
            <a:r>
              <a:rPr lang="en-US" altLang="zh-CN" sz="1400" b="1"/>
              <a:t>while (!q2.empty()) { cout &lt;&lt; q2.front() &lt;&lt; ' '; q2.pop(); }</a:t>
            </a:r>
          </a:p>
          <a:p>
            <a:pPr marL="609600" indent="-609600"/>
            <a:r>
              <a:rPr lang="en-US" altLang="zh-CN" sz="1400" b="1"/>
              <a:t>       cout &lt;&lt; endl;	</a:t>
            </a:r>
          </a:p>
          <a:p>
            <a:pPr marL="609600" indent="-609600"/>
            <a:r>
              <a:rPr lang="en-US" altLang="zh-CN" sz="1400" b="1"/>
              <a:t>      return 0;</a:t>
            </a:r>
          </a:p>
          <a:p>
            <a:pPr marL="609600" indent="-609600"/>
            <a:r>
              <a:rPr lang="en-US" altLang="zh-CN" sz="1400" b="1"/>
              <a:t>} </a:t>
            </a:r>
          </a:p>
        </p:txBody>
      </p:sp>
      <p:sp>
        <p:nvSpPr>
          <p:cNvPr id="6" name="TextBox 5"/>
          <p:cNvSpPr txBox="1">
            <a:spLocks noChangeArrowheads="1"/>
          </p:cNvSpPr>
          <p:nvPr/>
        </p:nvSpPr>
        <p:spPr bwMode="auto">
          <a:xfrm>
            <a:off x="5003800" y="1203325"/>
            <a:ext cx="1871663" cy="738188"/>
          </a:xfrm>
          <a:prstGeom prst="rect">
            <a:avLst/>
          </a:prstGeom>
          <a:noFill/>
          <a:ln w="9525">
            <a:noFill/>
            <a:miter lim="800000"/>
            <a:headEnd/>
            <a:tailEnd/>
          </a:ln>
        </p:spPr>
        <p:txBody>
          <a:bodyPr>
            <a:spAutoFit/>
          </a:bodyPr>
          <a:lstStyle/>
          <a:p>
            <a:r>
              <a:rPr lang="zh-CN" altLang="en-US" sz="1400"/>
              <a:t>输出</a:t>
            </a:r>
            <a:endParaRPr lang="en-US" altLang="zh-CN" sz="1400"/>
          </a:p>
          <a:p>
            <a:r>
              <a:rPr lang="en-US" altLang="zh-CN" sz="1400"/>
              <a:t>0 1 2 3 4 5 6 7 8 9</a:t>
            </a:r>
          </a:p>
          <a:p>
            <a:r>
              <a:rPr lang="en-US" altLang="zh-CN" sz="1400"/>
              <a:t>0 1 2 3 4 5 6 7 8 9</a:t>
            </a:r>
            <a:endParaRPr lang="zh-CN" altLang="en-US" sz="1400"/>
          </a:p>
        </p:txBody>
      </p:sp>
      <mc:AlternateContent xmlns:mc="http://schemas.openxmlformats.org/markup-compatibility/2006" xmlns:p14="http://schemas.microsoft.com/office/powerpoint/2010/main">
        <mc:Choice Requires="p14">
          <p:contentPart p14:bwMode="auto" r:id="rId3">
            <p14:nvContentPartPr>
              <p14:cNvPr id="13005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005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274" name="组合 35"/>
          <p:cNvGrpSpPr>
            <a:grpSpLocks/>
          </p:cNvGrpSpPr>
          <p:nvPr/>
        </p:nvGrpSpPr>
        <p:grpSpPr bwMode="auto">
          <a:xfrm>
            <a:off x="323850" y="1708150"/>
            <a:ext cx="2160588" cy="2076450"/>
            <a:chOff x="807443" y="2207188"/>
            <a:chExt cx="2740029" cy="3424551"/>
          </a:xfrm>
        </p:grpSpPr>
        <p:sp>
          <p:nvSpPr>
            <p:cNvPr id="182288" name="矩形 25"/>
            <p:cNvSpPr>
              <a:spLocks noChangeArrowheads="1"/>
            </p:cNvSpPr>
            <p:nvPr/>
          </p:nvSpPr>
          <p:spPr bwMode="auto">
            <a:xfrm>
              <a:off x="807443" y="4565783"/>
              <a:ext cx="2740029" cy="1065956"/>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队列的定义</a:t>
              </a:r>
            </a:p>
          </p:txBody>
        </p:sp>
        <p:sp>
          <p:nvSpPr>
            <p:cNvPr id="34" name="等腰三角形 33"/>
            <p:cNvSpPr/>
            <p:nvPr/>
          </p:nvSpPr>
          <p:spPr>
            <a:xfrm>
              <a:off x="1004741" y="2207188"/>
              <a:ext cx="2160214" cy="1798676"/>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82275" name="组合 37"/>
          <p:cNvGrpSpPr>
            <a:grpSpLocks/>
          </p:cNvGrpSpPr>
          <p:nvPr/>
        </p:nvGrpSpPr>
        <p:grpSpPr bwMode="auto">
          <a:xfrm>
            <a:off x="2484438" y="1708150"/>
            <a:ext cx="2063750" cy="2082800"/>
            <a:chOff x="862444" y="2207188"/>
            <a:chExt cx="2619266" cy="3436050"/>
          </a:xfrm>
        </p:grpSpPr>
        <p:sp>
          <p:nvSpPr>
            <p:cNvPr id="182285" name="矩形 38"/>
            <p:cNvSpPr>
              <a:spLocks noChangeArrowheads="1"/>
            </p:cNvSpPr>
            <p:nvPr/>
          </p:nvSpPr>
          <p:spPr bwMode="auto">
            <a:xfrm>
              <a:off x="862444" y="4576987"/>
              <a:ext cx="2619266" cy="10662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队列的实现</a:t>
              </a:r>
            </a:p>
          </p:txBody>
        </p:sp>
        <p:sp>
          <p:nvSpPr>
            <p:cNvPr id="40" name="等腰三角形 39"/>
            <p:cNvSpPr/>
            <p:nvPr/>
          </p:nvSpPr>
          <p:spPr>
            <a:xfrm>
              <a:off x="1005496" y="2207188"/>
              <a:ext cx="2159887" cy="180183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2287"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82276"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第四章  队列</a:t>
            </a:r>
            <a:endParaRPr lang="en-US" altLang="zh-CN" sz="3600" b="1">
              <a:latin typeface="微软雅黑" pitchFamily="34" charset="-122"/>
              <a:ea typeface="微软雅黑" pitchFamily="34" charset="-122"/>
            </a:endParaRPr>
          </a:p>
        </p:txBody>
      </p:sp>
      <p:grpSp>
        <p:nvGrpSpPr>
          <p:cNvPr id="182277" name="组合 37"/>
          <p:cNvGrpSpPr>
            <a:grpSpLocks/>
          </p:cNvGrpSpPr>
          <p:nvPr/>
        </p:nvGrpSpPr>
        <p:grpSpPr bwMode="auto">
          <a:xfrm>
            <a:off x="4572000" y="1712913"/>
            <a:ext cx="2160588" cy="2082800"/>
            <a:chOff x="862444" y="2206370"/>
            <a:chExt cx="2921826" cy="3437101"/>
          </a:xfrm>
        </p:grpSpPr>
        <p:sp>
          <p:nvSpPr>
            <p:cNvPr id="182282" name="矩形 13"/>
            <p:cNvSpPr>
              <a:spLocks noChangeArrowheads="1"/>
            </p:cNvSpPr>
            <p:nvPr/>
          </p:nvSpPr>
          <p:spPr bwMode="auto">
            <a:xfrm>
              <a:off x="862444" y="4576983"/>
              <a:ext cx="2921826" cy="1066488"/>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中的队列</a:t>
              </a:r>
            </a:p>
          </p:txBody>
        </p:sp>
        <p:sp>
          <p:nvSpPr>
            <p:cNvPr id="15" name="等腰三角形 14"/>
            <p:cNvSpPr/>
            <p:nvPr/>
          </p:nvSpPr>
          <p:spPr>
            <a:xfrm>
              <a:off x="1229551" y="2206370"/>
              <a:ext cx="2157556" cy="180238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2284"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82278" name="组合 37"/>
          <p:cNvGrpSpPr>
            <a:grpSpLocks/>
          </p:cNvGrpSpPr>
          <p:nvPr/>
        </p:nvGrpSpPr>
        <p:grpSpPr bwMode="auto">
          <a:xfrm>
            <a:off x="6732588" y="1708150"/>
            <a:ext cx="2160587" cy="2082800"/>
            <a:chOff x="862444" y="2206370"/>
            <a:chExt cx="2921826" cy="3437112"/>
          </a:xfrm>
        </p:grpSpPr>
        <p:sp>
          <p:nvSpPr>
            <p:cNvPr id="182279" name="矩形 13"/>
            <p:cNvSpPr>
              <a:spLocks noChangeArrowheads="1"/>
            </p:cNvSpPr>
            <p:nvPr/>
          </p:nvSpPr>
          <p:spPr bwMode="auto">
            <a:xfrm>
              <a:off x="862444" y="4576982"/>
              <a:ext cx="2921826" cy="1066500"/>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队列的应用</a:t>
              </a:r>
            </a:p>
          </p:txBody>
        </p:sp>
        <p:sp>
          <p:nvSpPr>
            <p:cNvPr id="18" name="等腰三角形 17"/>
            <p:cNvSpPr/>
            <p:nvPr/>
          </p:nvSpPr>
          <p:spPr>
            <a:xfrm>
              <a:off x="1229550" y="2206370"/>
              <a:ext cx="2157558" cy="1802388"/>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2281"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 4</a:t>
              </a:r>
            </a:p>
          </p:txBody>
        </p:sp>
      </p:grpSp>
    </p:spTree>
  </p:cSld>
  <p:clrMapOvr>
    <a:masterClrMapping/>
  </p:clrMapOvr>
  <p:transition spd="slow" advTm="0"/>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矩形 34"/>
          <p:cNvSpPr>
            <a:spLocks noChangeArrowheads="1"/>
          </p:cNvSpPr>
          <p:nvPr/>
        </p:nvSpPr>
        <p:spPr bwMode="auto">
          <a:xfrm>
            <a:off x="971550" y="339725"/>
            <a:ext cx="4487863" cy="523875"/>
          </a:xfrm>
          <a:prstGeom prst="rect">
            <a:avLst/>
          </a:prstGeom>
          <a:noFill/>
          <a:ln w="9525">
            <a:noFill/>
            <a:miter lim="800000"/>
            <a:headEnd/>
            <a:tailEnd/>
          </a:ln>
        </p:spPr>
        <p:txBody>
          <a:bodyPr>
            <a:spAutoFit/>
          </a:bodyPr>
          <a:lstStyle/>
          <a:p>
            <a:r>
              <a:rPr lang="zh-CN" altLang="en-US" b="1"/>
              <a:t>队列的应用</a:t>
            </a:r>
            <a:endParaRPr lang="zh-CN" altLang="en-US">
              <a:latin typeface="微软雅黑" pitchFamily="34" charset="-122"/>
              <a:ea typeface="微软雅黑" pitchFamily="34" charset="-122"/>
            </a:endParaRPr>
          </a:p>
        </p:txBody>
      </p:sp>
      <p:sp>
        <p:nvSpPr>
          <p:cNvPr id="118789" name="矩形 36"/>
          <p:cNvSpPr>
            <a:spLocks noChangeArrowheads="1"/>
          </p:cNvSpPr>
          <p:nvPr/>
        </p:nvSpPr>
        <p:spPr bwMode="auto">
          <a:xfrm>
            <a:off x="1116013" y="1058863"/>
            <a:ext cx="3600450" cy="923925"/>
          </a:xfrm>
          <a:prstGeom prst="rect">
            <a:avLst/>
          </a:prstGeom>
          <a:noFill/>
          <a:ln w="9525">
            <a:noFill/>
            <a:miter lim="800000"/>
            <a:headEnd/>
            <a:tailEnd/>
          </a:ln>
        </p:spPr>
        <p:txBody>
          <a:bodyPr>
            <a:spAutoFit/>
          </a:bodyPr>
          <a:lstStyle/>
          <a:p>
            <a:pPr>
              <a:lnSpc>
                <a:spcPct val="150000"/>
              </a:lnSpc>
            </a:pPr>
            <a:r>
              <a:rPr lang="zh-CN" altLang="en-US" sz="1800" b="1"/>
              <a:t>列车车厢重排</a:t>
            </a:r>
            <a:endParaRPr lang="en-US" altLang="zh-CN" sz="1800" b="1"/>
          </a:p>
          <a:p>
            <a:pPr>
              <a:lnSpc>
                <a:spcPct val="150000"/>
              </a:lnSpc>
            </a:pPr>
            <a:r>
              <a:rPr lang="zh-CN" altLang="en-US" sz="1800" b="1"/>
              <a:t>排队系统的模拟</a:t>
            </a:r>
          </a:p>
        </p:txBody>
      </p:sp>
      <mc:AlternateContent xmlns:mc="http://schemas.openxmlformats.org/markup-compatibility/2006" xmlns:p14="http://schemas.microsoft.com/office/powerpoint/2010/main">
        <mc:Choice Requires="p14">
          <p:contentPart p14:bwMode="auto" r:id="rId3">
            <p14:nvContentPartPr>
              <p14:cNvPr id="13107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107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878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矩形 34"/>
          <p:cNvSpPr>
            <a:spLocks noChangeArrowheads="1"/>
          </p:cNvSpPr>
          <p:nvPr/>
        </p:nvSpPr>
        <p:spPr bwMode="auto">
          <a:xfrm>
            <a:off x="611560" y="267494"/>
            <a:ext cx="4487863"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列车车厢重排</a:t>
            </a:r>
            <a:endParaRPr lang="zh-CN" altLang="en-US" dirty="0">
              <a:latin typeface="微软雅黑" pitchFamily="34" charset="-122"/>
              <a:ea typeface="微软雅黑" pitchFamily="34" charset="-122"/>
            </a:endParaRPr>
          </a:p>
        </p:txBody>
      </p:sp>
      <p:sp>
        <p:nvSpPr>
          <p:cNvPr id="132101" name="矩形 36"/>
          <p:cNvSpPr>
            <a:spLocks noChangeArrowheads="1"/>
          </p:cNvSpPr>
          <p:nvPr/>
        </p:nvSpPr>
        <p:spPr bwMode="auto">
          <a:xfrm>
            <a:off x="611188" y="987425"/>
            <a:ext cx="7561262" cy="1200150"/>
          </a:xfrm>
          <a:prstGeom prst="rect">
            <a:avLst/>
          </a:prstGeom>
          <a:noFill/>
          <a:ln w="9525">
            <a:noFill/>
            <a:miter lim="800000"/>
            <a:headEnd/>
            <a:tailEnd/>
          </a:ln>
        </p:spPr>
        <p:txBody>
          <a:bodyPr>
            <a:spAutoFit/>
          </a:bodyPr>
          <a:lstStyle/>
          <a:p>
            <a:r>
              <a:rPr lang="zh-CN" altLang="zh-CN" sz="1800" dirty="0"/>
              <a:t>一列货运列车共有</a:t>
            </a:r>
            <a:r>
              <a:rPr lang="en-US" altLang="zh-CN" sz="1800" dirty="0"/>
              <a:t>n</a:t>
            </a:r>
            <a:r>
              <a:rPr lang="zh-CN" altLang="zh-CN" sz="1800" dirty="0"/>
              <a:t>节车厢，每节车厢将被放在不同的车站。假定</a:t>
            </a:r>
            <a:r>
              <a:rPr lang="en-US" altLang="zh-CN" sz="1800" dirty="0"/>
              <a:t>n</a:t>
            </a:r>
            <a:r>
              <a:rPr lang="zh-CN" altLang="zh-CN" sz="1800" dirty="0"/>
              <a:t>个车站的编号分别为</a:t>
            </a:r>
            <a:r>
              <a:rPr lang="en-US" altLang="zh-CN" sz="1800" dirty="0"/>
              <a:t>1 – n</a:t>
            </a:r>
            <a:r>
              <a:rPr lang="zh-CN" altLang="zh-CN" sz="1800" dirty="0"/>
              <a:t>，货运列车按照第</a:t>
            </a:r>
            <a:r>
              <a:rPr lang="en-US" altLang="zh-CN" sz="1800" dirty="0"/>
              <a:t>n</a:t>
            </a:r>
            <a:r>
              <a:rPr lang="zh-CN" altLang="zh-CN" sz="1800" dirty="0"/>
              <a:t>站到第</a:t>
            </a:r>
            <a:r>
              <a:rPr lang="en-US" altLang="zh-CN" sz="1800" dirty="0"/>
              <a:t>1</a:t>
            </a:r>
            <a:r>
              <a:rPr lang="zh-CN" altLang="zh-CN" sz="1800" dirty="0"/>
              <a:t>站的次序经过这些车站。车厢的编号与它们的目的地相同。为了便于从列车上卸掉相应的车厢，必须重新排列这些车厢，将第</a:t>
            </a:r>
            <a:r>
              <a:rPr lang="en-US" altLang="zh-CN" sz="1800" dirty="0"/>
              <a:t>n</a:t>
            </a:r>
            <a:r>
              <a:rPr lang="zh-CN" altLang="zh-CN" sz="1800" dirty="0"/>
              <a:t>节车厢放在最后，第</a:t>
            </a:r>
            <a:r>
              <a:rPr lang="en-US" altLang="zh-CN" sz="1800" dirty="0"/>
              <a:t>1</a:t>
            </a:r>
            <a:r>
              <a:rPr lang="zh-CN" altLang="zh-CN" sz="1800" dirty="0"/>
              <a:t>节车厢放在最前面。</a:t>
            </a:r>
            <a:endParaRPr lang="zh-CN" altLang="en-US" sz="1800" dirty="0"/>
          </a:p>
        </p:txBody>
      </p:sp>
      <p:sp>
        <p:nvSpPr>
          <p:cNvPr id="132102" name="直线 502"/>
          <p:cNvSpPr>
            <a:spLocks noChangeShapeType="1"/>
          </p:cNvSpPr>
          <p:nvPr/>
        </p:nvSpPr>
        <p:spPr bwMode="auto">
          <a:xfrm>
            <a:off x="522288" y="3644900"/>
            <a:ext cx="2825750" cy="0"/>
          </a:xfrm>
          <a:prstGeom prst="line">
            <a:avLst/>
          </a:prstGeom>
          <a:noFill/>
          <a:ln w="76200">
            <a:solidFill>
              <a:schemeClr val="tx1"/>
            </a:solidFill>
            <a:round/>
            <a:headEnd/>
            <a:tailEnd type="triangle" w="med" len="med"/>
          </a:ln>
        </p:spPr>
        <p:txBody>
          <a:bodyPr/>
          <a:lstStyle/>
          <a:p>
            <a:endParaRPr lang="zh-CN" altLang="en-US"/>
          </a:p>
        </p:txBody>
      </p:sp>
      <p:sp>
        <p:nvSpPr>
          <p:cNvPr id="132103" name="文本框 503"/>
          <p:cNvSpPr txBox="1">
            <a:spLocks noChangeArrowheads="1"/>
          </p:cNvSpPr>
          <p:nvPr/>
        </p:nvSpPr>
        <p:spPr bwMode="auto">
          <a:xfrm>
            <a:off x="779463" y="4114800"/>
            <a:ext cx="1284287" cy="704850"/>
          </a:xfrm>
          <a:prstGeom prst="rect">
            <a:avLst/>
          </a:prstGeom>
          <a:noFill/>
          <a:ln w="9525">
            <a:noFill/>
            <a:miter lim="800000"/>
            <a:headEnd/>
            <a:tailEnd/>
          </a:ln>
        </p:spPr>
        <p:txBody>
          <a:bodyPr/>
          <a:lstStyle/>
          <a:p>
            <a:pPr algn="just"/>
            <a:r>
              <a:rPr lang="zh-CN" altLang="en-US" sz="1400">
                <a:latin typeface="Calibri" pitchFamily="34" charset="0"/>
                <a:ea typeface="楷体_GB2312" pitchFamily="49" charset="-122"/>
              </a:rPr>
              <a:t>入轨</a:t>
            </a:r>
            <a:endParaRPr lang="zh-CN" sz="1400">
              <a:ea typeface="楷体_GB2312" pitchFamily="49" charset="-122"/>
            </a:endParaRPr>
          </a:p>
        </p:txBody>
      </p:sp>
      <p:sp>
        <p:nvSpPr>
          <p:cNvPr id="132104" name="直线 505"/>
          <p:cNvSpPr>
            <a:spLocks noChangeShapeType="1"/>
          </p:cNvSpPr>
          <p:nvPr/>
        </p:nvSpPr>
        <p:spPr bwMode="auto">
          <a:xfrm>
            <a:off x="3348038" y="2705100"/>
            <a:ext cx="0" cy="1879600"/>
          </a:xfrm>
          <a:prstGeom prst="line">
            <a:avLst/>
          </a:prstGeom>
          <a:noFill/>
          <a:ln w="28575">
            <a:solidFill>
              <a:schemeClr val="tx1"/>
            </a:solidFill>
            <a:round/>
            <a:headEnd/>
            <a:tailEnd/>
          </a:ln>
        </p:spPr>
        <p:txBody>
          <a:bodyPr/>
          <a:lstStyle/>
          <a:p>
            <a:endParaRPr lang="zh-CN" altLang="en-US"/>
          </a:p>
        </p:txBody>
      </p:sp>
      <p:sp>
        <p:nvSpPr>
          <p:cNvPr id="132105" name="直线 506"/>
          <p:cNvSpPr>
            <a:spLocks noChangeShapeType="1"/>
          </p:cNvSpPr>
          <p:nvPr/>
        </p:nvSpPr>
        <p:spPr bwMode="auto">
          <a:xfrm>
            <a:off x="3348038" y="2705100"/>
            <a:ext cx="2054225" cy="0"/>
          </a:xfrm>
          <a:prstGeom prst="line">
            <a:avLst/>
          </a:prstGeom>
          <a:noFill/>
          <a:ln w="28575">
            <a:solidFill>
              <a:schemeClr val="tx1"/>
            </a:solidFill>
            <a:round/>
            <a:headEnd/>
            <a:tailEnd/>
          </a:ln>
        </p:spPr>
        <p:txBody>
          <a:bodyPr/>
          <a:lstStyle/>
          <a:p>
            <a:endParaRPr lang="zh-CN" altLang="en-US"/>
          </a:p>
        </p:txBody>
      </p:sp>
      <p:sp>
        <p:nvSpPr>
          <p:cNvPr id="132106" name="直线 507"/>
          <p:cNvSpPr>
            <a:spLocks noChangeShapeType="1"/>
          </p:cNvSpPr>
          <p:nvPr/>
        </p:nvSpPr>
        <p:spPr bwMode="auto">
          <a:xfrm>
            <a:off x="3402013" y="3633788"/>
            <a:ext cx="2054225" cy="0"/>
          </a:xfrm>
          <a:prstGeom prst="line">
            <a:avLst/>
          </a:prstGeom>
          <a:noFill/>
          <a:ln w="28575">
            <a:solidFill>
              <a:schemeClr val="tx1"/>
            </a:solidFill>
            <a:round/>
            <a:headEnd/>
            <a:tailEnd/>
          </a:ln>
        </p:spPr>
        <p:txBody>
          <a:bodyPr/>
          <a:lstStyle/>
          <a:p>
            <a:endParaRPr lang="zh-CN" altLang="en-US"/>
          </a:p>
        </p:txBody>
      </p:sp>
      <p:sp>
        <p:nvSpPr>
          <p:cNvPr id="132107" name="直线 508"/>
          <p:cNvSpPr>
            <a:spLocks noChangeShapeType="1"/>
          </p:cNvSpPr>
          <p:nvPr/>
        </p:nvSpPr>
        <p:spPr bwMode="auto">
          <a:xfrm>
            <a:off x="3348038" y="4584700"/>
            <a:ext cx="2054225" cy="0"/>
          </a:xfrm>
          <a:prstGeom prst="line">
            <a:avLst/>
          </a:prstGeom>
          <a:noFill/>
          <a:ln w="28575">
            <a:solidFill>
              <a:schemeClr val="tx1"/>
            </a:solidFill>
            <a:round/>
            <a:headEnd/>
            <a:tailEnd/>
          </a:ln>
        </p:spPr>
        <p:txBody>
          <a:bodyPr/>
          <a:lstStyle/>
          <a:p>
            <a:endParaRPr lang="zh-CN" altLang="en-US"/>
          </a:p>
        </p:txBody>
      </p:sp>
      <p:sp>
        <p:nvSpPr>
          <p:cNvPr id="132108" name="直线 509"/>
          <p:cNvSpPr>
            <a:spLocks noChangeShapeType="1"/>
          </p:cNvSpPr>
          <p:nvPr/>
        </p:nvSpPr>
        <p:spPr bwMode="auto">
          <a:xfrm>
            <a:off x="5418138" y="2716213"/>
            <a:ext cx="17462" cy="1871662"/>
          </a:xfrm>
          <a:prstGeom prst="line">
            <a:avLst/>
          </a:prstGeom>
          <a:noFill/>
          <a:ln w="28575">
            <a:solidFill>
              <a:schemeClr val="tx1"/>
            </a:solidFill>
            <a:round/>
            <a:headEnd/>
            <a:tailEnd/>
          </a:ln>
        </p:spPr>
        <p:txBody>
          <a:bodyPr/>
          <a:lstStyle/>
          <a:p>
            <a:endParaRPr lang="zh-CN" altLang="en-US"/>
          </a:p>
        </p:txBody>
      </p:sp>
      <p:sp>
        <p:nvSpPr>
          <p:cNvPr id="132109" name="文本框 510"/>
          <p:cNvSpPr txBox="1">
            <a:spLocks noChangeArrowheads="1"/>
          </p:cNvSpPr>
          <p:nvPr/>
        </p:nvSpPr>
        <p:spPr bwMode="auto">
          <a:xfrm>
            <a:off x="3492500" y="4659313"/>
            <a:ext cx="1798638" cy="381000"/>
          </a:xfrm>
          <a:prstGeom prst="rect">
            <a:avLst/>
          </a:prstGeom>
          <a:noFill/>
          <a:ln w="9525">
            <a:noFill/>
            <a:miter lim="800000"/>
            <a:headEnd/>
            <a:tailEnd/>
          </a:ln>
        </p:spPr>
        <p:txBody>
          <a:bodyPr/>
          <a:lstStyle/>
          <a:p>
            <a:pPr algn="just"/>
            <a:r>
              <a:rPr lang="zh-CN" altLang="en-US" sz="1400">
                <a:latin typeface="Calibri" pitchFamily="34" charset="0"/>
                <a:ea typeface="楷体_GB2312" pitchFamily="49" charset="-122"/>
              </a:rPr>
              <a:t>缓冲轨道</a:t>
            </a:r>
            <a:endParaRPr lang="zh-CN" sz="1400">
              <a:ea typeface="楷体_GB2312" pitchFamily="49" charset="-122"/>
            </a:endParaRPr>
          </a:p>
        </p:txBody>
      </p:sp>
      <p:sp>
        <p:nvSpPr>
          <p:cNvPr id="132110" name="直线 511"/>
          <p:cNvSpPr>
            <a:spLocks noChangeShapeType="1"/>
          </p:cNvSpPr>
          <p:nvPr/>
        </p:nvSpPr>
        <p:spPr bwMode="auto">
          <a:xfrm>
            <a:off x="5402263" y="3644900"/>
            <a:ext cx="2824162" cy="0"/>
          </a:xfrm>
          <a:prstGeom prst="line">
            <a:avLst/>
          </a:prstGeom>
          <a:noFill/>
          <a:ln w="76200">
            <a:solidFill>
              <a:schemeClr val="tx1"/>
            </a:solidFill>
            <a:round/>
            <a:headEnd/>
            <a:tailEnd type="triangle" w="med" len="med"/>
          </a:ln>
        </p:spPr>
        <p:txBody>
          <a:bodyPr/>
          <a:lstStyle/>
          <a:p>
            <a:endParaRPr lang="zh-CN" altLang="en-US"/>
          </a:p>
        </p:txBody>
      </p:sp>
      <p:sp>
        <p:nvSpPr>
          <p:cNvPr id="132111" name="文本框 512"/>
          <p:cNvSpPr txBox="1">
            <a:spLocks noChangeArrowheads="1"/>
          </p:cNvSpPr>
          <p:nvPr/>
        </p:nvSpPr>
        <p:spPr bwMode="auto">
          <a:xfrm>
            <a:off x="5915025" y="3879850"/>
            <a:ext cx="1284288" cy="704850"/>
          </a:xfrm>
          <a:prstGeom prst="rect">
            <a:avLst/>
          </a:prstGeom>
          <a:noFill/>
          <a:ln w="9525">
            <a:noFill/>
            <a:miter lim="800000"/>
            <a:headEnd/>
            <a:tailEnd/>
          </a:ln>
        </p:spPr>
        <p:txBody>
          <a:bodyPr/>
          <a:lstStyle/>
          <a:p>
            <a:pPr algn="just"/>
            <a:r>
              <a:rPr lang="zh-CN" altLang="en-US" sz="1400">
                <a:latin typeface="Calibri" pitchFamily="34" charset="0"/>
                <a:ea typeface="楷体_GB2312" pitchFamily="49" charset="-122"/>
              </a:rPr>
              <a:t>出轨</a:t>
            </a:r>
            <a:endParaRPr lang="zh-CN" sz="1400">
              <a:ea typeface="楷体_GB2312" pitchFamily="49" charset="-122"/>
            </a:endParaRPr>
          </a:p>
        </p:txBody>
      </p:sp>
      <p:sp>
        <p:nvSpPr>
          <p:cNvPr id="38" name="文本框 513"/>
          <p:cNvSpPr txBox="1">
            <a:spLocks noChangeArrowheads="1"/>
          </p:cNvSpPr>
          <p:nvPr/>
        </p:nvSpPr>
        <p:spPr bwMode="auto">
          <a:xfrm>
            <a:off x="5707063" y="3040063"/>
            <a:ext cx="2055812" cy="542925"/>
          </a:xfrm>
          <a:prstGeom prst="rect">
            <a:avLst/>
          </a:prstGeom>
          <a:noFill/>
          <a:ln w="9525">
            <a:noFill/>
            <a:miter lim="800000"/>
            <a:headEnd/>
            <a:tailEnd/>
          </a:ln>
        </p:spPr>
        <p:txBody>
          <a:bodyPr/>
          <a:lstStyle/>
          <a:p>
            <a:pPr algn="just"/>
            <a:r>
              <a:rPr lang="en-US" altLang="zh-CN">
                <a:latin typeface="Calibri" pitchFamily="34" charset="0"/>
                <a:ea typeface="楷体_GB2312" pitchFamily="49" charset="-122"/>
              </a:rPr>
              <a:t>987654321</a:t>
            </a:r>
            <a:endParaRPr lang="zh-CN" altLang="zh-CN">
              <a:ea typeface="楷体_GB2312" pitchFamily="49" charset="-122"/>
            </a:endParaRPr>
          </a:p>
        </p:txBody>
      </p:sp>
      <p:sp>
        <p:nvSpPr>
          <p:cNvPr id="132113" name="文本框 514"/>
          <p:cNvSpPr txBox="1">
            <a:spLocks noChangeArrowheads="1"/>
          </p:cNvSpPr>
          <p:nvPr/>
        </p:nvSpPr>
        <p:spPr bwMode="auto">
          <a:xfrm>
            <a:off x="3402013" y="2376488"/>
            <a:ext cx="720725" cy="269875"/>
          </a:xfrm>
          <a:prstGeom prst="rect">
            <a:avLst/>
          </a:prstGeom>
          <a:noFill/>
          <a:ln w="9525">
            <a:noFill/>
            <a:miter lim="800000"/>
            <a:headEnd/>
            <a:tailEnd/>
          </a:ln>
        </p:spPr>
        <p:txBody>
          <a:bodyPr tIns="0" bIns="0"/>
          <a:lstStyle/>
          <a:p>
            <a:pPr algn="just"/>
            <a:r>
              <a:rPr lang="en-US" altLang="zh-CN" sz="1400">
                <a:latin typeface="Calibri" pitchFamily="34" charset="0"/>
                <a:ea typeface="楷体_GB2312" pitchFamily="49" charset="-122"/>
              </a:rPr>
              <a:t>B1</a:t>
            </a:r>
            <a:endParaRPr lang="zh-CN" altLang="zh-CN" sz="1400">
              <a:ea typeface="楷体_GB2312" pitchFamily="49" charset="-122"/>
            </a:endParaRPr>
          </a:p>
        </p:txBody>
      </p:sp>
      <p:sp>
        <p:nvSpPr>
          <p:cNvPr id="132114" name="文本框 515"/>
          <p:cNvSpPr txBox="1">
            <a:spLocks noChangeArrowheads="1"/>
          </p:cNvSpPr>
          <p:nvPr/>
        </p:nvSpPr>
        <p:spPr bwMode="auto">
          <a:xfrm>
            <a:off x="3402013" y="3240088"/>
            <a:ext cx="449262" cy="377825"/>
          </a:xfrm>
          <a:prstGeom prst="rect">
            <a:avLst/>
          </a:prstGeom>
          <a:noFill/>
          <a:ln w="9525">
            <a:noFill/>
            <a:miter lim="800000"/>
            <a:headEnd/>
            <a:tailEnd/>
          </a:ln>
        </p:spPr>
        <p:txBody>
          <a:bodyPr tIns="0" bIns="0"/>
          <a:lstStyle/>
          <a:p>
            <a:pPr algn="just"/>
            <a:r>
              <a:rPr lang="en-US" altLang="zh-CN" sz="1400">
                <a:latin typeface="Calibri" pitchFamily="34" charset="0"/>
                <a:ea typeface="楷体_GB2312" pitchFamily="49" charset="-122"/>
              </a:rPr>
              <a:t>B2</a:t>
            </a:r>
            <a:endParaRPr lang="zh-CN" altLang="zh-CN" sz="1400">
              <a:ea typeface="楷体_GB2312" pitchFamily="49" charset="-122"/>
            </a:endParaRPr>
          </a:p>
        </p:txBody>
      </p:sp>
      <p:sp>
        <p:nvSpPr>
          <p:cNvPr id="132115" name="文本框 516"/>
          <p:cNvSpPr txBox="1">
            <a:spLocks noChangeArrowheads="1"/>
          </p:cNvSpPr>
          <p:nvPr/>
        </p:nvSpPr>
        <p:spPr bwMode="auto">
          <a:xfrm>
            <a:off x="3402013" y="4248150"/>
            <a:ext cx="522287" cy="287338"/>
          </a:xfrm>
          <a:prstGeom prst="rect">
            <a:avLst/>
          </a:prstGeom>
          <a:noFill/>
          <a:ln w="9525">
            <a:noFill/>
            <a:miter lim="800000"/>
            <a:headEnd/>
            <a:tailEnd/>
          </a:ln>
        </p:spPr>
        <p:txBody>
          <a:bodyPr tIns="0" bIns="0"/>
          <a:lstStyle/>
          <a:p>
            <a:pPr algn="just"/>
            <a:r>
              <a:rPr lang="en-US" altLang="zh-CN" sz="1400">
                <a:latin typeface="Calibri" pitchFamily="34" charset="0"/>
                <a:ea typeface="楷体_GB2312" pitchFamily="49" charset="-122"/>
              </a:rPr>
              <a:t>B3</a:t>
            </a:r>
            <a:endParaRPr lang="zh-CN" altLang="zh-CN" sz="1400">
              <a:ea typeface="楷体_GB2312" pitchFamily="49" charset="-122"/>
            </a:endParaRPr>
          </a:p>
        </p:txBody>
      </p:sp>
      <p:sp>
        <p:nvSpPr>
          <p:cNvPr id="42" name="TextBox 41"/>
          <p:cNvSpPr txBox="1">
            <a:spLocks noChangeArrowheads="1"/>
          </p:cNvSpPr>
          <p:nvPr/>
        </p:nvSpPr>
        <p:spPr bwMode="auto">
          <a:xfrm>
            <a:off x="2538413" y="3219450"/>
            <a:ext cx="360362" cy="522288"/>
          </a:xfrm>
          <a:prstGeom prst="rect">
            <a:avLst/>
          </a:prstGeom>
          <a:noFill/>
          <a:ln w="9525">
            <a:noFill/>
            <a:miter lim="800000"/>
            <a:headEnd/>
            <a:tailEnd/>
          </a:ln>
        </p:spPr>
        <p:txBody>
          <a:bodyPr>
            <a:spAutoFit/>
          </a:bodyPr>
          <a:lstStyle/>
          <a:p>
            <a:r>
              <a:rPr lang="en-US" altLang="zh-CN">
                <a:ea typeface="楷体_GB2312" pitchFamily="49" charset="-122"/>
              </a:rPr>
              <a:t>3</a:t>
            </a:r>
            <a:endParaRPr lang="zh-CN" altLang="en-US">
              <a:ea typeface="楷体_GB2312" pitchFamily="49" charset="-122"/>
            </a:endParaRPr>
          </a:p>
        </p:txBody>
      </p:sp>
      <p:sp>
        <p:nvSpPr>
          <p:cNvPr id="43" name="TextBox 42"/>
          <p:cNvSpPr txBox="1">
            <a:spLocks noChangeArrowheads="1"/>
          </p:cNvSpPr>
          <p:nvPr/>
        </p:nvSpPr>
        <p:spPr bwMode="auto">
          <a:xfrm>
            <a:off x="2251075" y="3219450"/>
            <a:ext cx="358775" cy="522288"/>
          </a:xfrm>
          <a:prstGeom prst="rect">
            <a:avLst/>
          </a:prstGeom>
          <a:noFill/>
          <a:ln w="9525">
            <a:noFill/>
            <a:miter lim="800000"/>
            <a:headEnd/>
            <a:tailEnd/>
          </a:ln>
        </p:spPr>
        <p:txBody>
          <a:bodyPr>
            <a:spAutoFit/>
          </a:bodyPr>
          <a:lstStyle/>
          <a:p>
            <a:r>
              <a:rPr lang="en-US" altLang="zh-CN">
                <a:ea typeface="楷体_GB2312" pitchFamily="49" charset="-122"/>
              </a:rPr>
              <a:t>6</a:t>
            </a:r>
            <a:endParaRPr lang="zh-CN" altLang="en-US">
              <a:ea typeface="楷体_GB2312" pitchFamily="49" charset="-122"/>
            </a:endParaRPr>
          </a:p>
        </p:txBody>
      </p:sp>
      <p:sp>
        <p:nvSpPr>
          <p:cNvPr id="44" name="TextBox 43"/>
          <p:cNvSpPr txBox="1">
            <a:spLocks noChangeArrowheads="1"/>
          </p:cNvSpPr>
          <p:nvPr/>
        </p:nvSpPr>
        <p:spPr bwMode="auto">
          <a:xfrm>
            <a:off x="1962150" y="3219450"/>
            <a:ext cx="360363" cy="522288"/>
          </a:xfrm>
          <a:prstGeom prst="rect">
            <a:avLst/>
          </a:prstGeom>
          <a:noFill/>
          <a:ln w="9525">
            <a:noFill/>
            <a:miter lim="800000"/>
            <a:headEnd/>
            <a:tailEnd/>
          </a:ln>
        </p:spPr>
        <p:txBody>
          <a:bodyPr>
            <a:spAutoFit/>
          </a:bodyPr>
          <a:lstStyle/>
          <a:p>
            <a:r>
              <a:rPr lang="en-US" altLang="zh-CN">
                <a:ea typeface="楷体_GB2312" pitchFamily="49" charset="-122"/>
              </a:rPr>
              <a:t>9</a:t>
            </a:r>
            <a:endParaRPr lang="zh-CN" altLang="en-US">
              <a:ea typeface="楷体_GB2312" pitchFamily="49" charset="-122"/>
            </a:endParaRPr>
          </a:p>
        </p:txBody>
      </p:sp>
      <p:sp>
        <p:nvSpPr>
          <p:cNvPr id="45" name="TextBox 44"/>
          <p:cNvSpPr txBox="1">
            <a:spLocks noChangeArrowheads="1"/>
          </p:cNvSpPr>
          <p:nvPr/>
        </p:nvSpPr>
        <p:spPr bwMode="auto">
          <a:xfrm>
            <a:off x="1674813" y="3219450"/>
            <a:ext cx="360362" cy="522288"/>
          </a:xfrm>
          <a:prstGeom prst="rect">
            <a:avLst/>
          </a:prstGeom>
          <a:noFill/>
          <a:ln w="9525">
            <a:noFill/>
            <a:miter lim="800000"/>
            <a:headEnd/>
            <a:tailEnd/>
          </a:ln>
        </p:spPr>
        <p:txBody>
          <a:bodyPr>
            <a:spAutoFit/>
          </a:bodyPr>
          <a:lstStyle/>
          <a:p>
            <a:r>
              <a:rPr lang="en-US" altLang="zh-CN">
                <a:ea typeface="楷体_GB2312" pitchFamily="49" charset="-122"/>
              </a:rPr>
              <a:t>2</a:t>
            </a:r>
            <a:endParaRPr lang="zh-CN" altLang="en-US">
              <a:ea typeface="楷体_GB2312" pitchFamily="49" charset="-122"/>
            </a:endParaRPr>
          </a:p>
        </p:txBody>
      </p:sp>
      <p:sp>
        <p:nvSpPr>
          <p:cNvPr id="46" name="TextBox 45"/>
          <p:cNvSpPr txBox="1">
            <a:spLocks noChangeArrowheads="1"/>
          </p:cNvSpPr>
          <p:nvPr/>
        </p:nvSpPr>
        <p:spPr bwMode="auto">
          <a:xfrm>
            <a:off x="1458913" y="3219450"/>
            <a:ext cx="358775" cy="522288"/>
          </a:xfrm>
          <a:prstGeom prst="rect">
            <a:avLst/>
          </a:prstGeom>
          <a:noFill/>
          <a:ln w="9525">
            <a:noFill/>
            <a:miter lim="800000"/>
            <a:headEnd/>
            <a:tailEnd/>
          </a:ln>
        </p:spPr>
        <p:txBody>
          <a:bodyPr>
            <a:spAutoFit/>
          </a:bodyPr>
          <a:lstStyle/>
          <a:p>
            <a:r>
              <a:rPr lang="en-US" altLang="zh-CN">
                <a:ea typeface="楷体_GB2312" pitchFamily="49" charset="-122"/>
              </a:rPr>
              <a:t>4</a:t>
            </a:r>
            <a:endParaRPr lang="zh-CN" altLang="en-US">
              <a:ea typeface="楷体_GB2312" pitchFamily="49" charset="-122"/>
            </a:endParaRPr>
          </a:p>
        </p:txBody>
      </p:sp>
      <p:sp>
        <p:nvSpPr>
          <p:cNvPr id="47" name="TextBox 46"/>
          <p:cNvSpPr txBox="1">
            <a:spLocks noChangeArrowheads="1"/>
          </p:cNvSpPr>
          <p:nvPr/>
        </p:nvSpPr>
        <p:spPr bwMode="auto">
          <a:xfrm>
            <a:off x="1169988" y="3219450"/>
            <a:ext cx="360362" cy="522288"/>
          </a:xfrm>
          <a:prstGeom prst="rect">
            <a:avLst/>
          </a:prstGeom>
          <a:noFill/>
          <a:ln w="9525">
            <a:noFill/>
            <a:miter lim="800000"/>
            <a:headEnd/>
            <a:tailEnd/>
          </a:ln>
        </p:spPr>
        <p:txBody>
          <a:bodyPr>
            <a:spAutoFit/>
          </a:bodyPr>
          <a:lstStyle/>
          <a:p>
            <a:r>
              <a:rPr lang="en-US" altLang="zh-CN">
                <a:ea typeface="楷体_GB2312" pitchFamily="49" charset="-122"/>
              </a:rPr>
              <a:t>7</a:t>
            </a:r>
            <a:endParaRPr lang="zh-CN" altLang="en-US">
              <a:ea typeface="楷体_GB2312" pitchFamily="49" charset="-122"/>
            </a:endParaRPr>
          </a:p>
        </p:txBody>
      </p:sp>
      <p:sp>
        <p:nvSpPr>
          <p:cNvPr id="48" name="TextBox 47"/>
          <p:cNvSpPr txBox="1">
            <a:spLocks noChangeArrowheads="1"/>
          </p:cNvSpPr>
          <p:nvPr/>
        </p:nvSpPr>
        <p:spPr bwMode="auto">
          <a:xfrm>
            <a:off x="900113" y="3201988"/>
            <a:ext cx="360362" cy="522287"/>
          </a:xfrm>
          <a:prstGeom prst="rect">
            <a:avLst/>
          </a:prstGeom>
          <a:noFill/>
          <a:ln w="9525">
            <a:noFill/>
            <a:miter lim="800000"/>
            <a:headEnd/>
            <a:tailEnd/>
          </a:ln>
        </p:spPr>
        <p:txBody>
          <a:bodyPr>
            <a:spAutoFit/>
          </a:bodyPr>
          <a:lstStyle/>
          <a:p>
            <a:r>
              <a:rPr lang="en-US" altLang="zh-CN">
                <a:ea typeface="楷体_GB2312" pitchFamily="49" charset="-122"/>
              </a:rPr>
              <a:t>1</a:t>
            </a:r>
            <a:endParaRPr lang="zh-CN" altLang="en-US">
              <a:ea typeface="楷体_GB2312" pitchFamily="49" charset="-122"/>
            </a:endParaRPr>
          </a:p>
        </p:txBody>
      </p:sp>
      <p:sp>
        <p:nvSpPr>
          <p:cNvPr id="49" name="TextBox 48"/>
          <p:cNvSpPr txBox="1">
            <a:spLocks noChangeArrowheads="1"/>
          </p:cNvSpPr>
          <p:nvPr/>
        </p:nvSpPr>
        <p:spPr bwMode="auto">
          <a:xfrm>
            <a:off x="593725" y="3219450"/>
            <a:ext cx="360363" cy="522288"/>
          </a:xfrm>
          <a:prstGeom prst="rect">
            <a:avLst/>
          </a:prstGeom>
          <a:noFill/>
          <a:ln w="9525">
            <a:noFill/>
            <a:miter lim="800000"/>
            <a:headEnd/>
            <a:tailEnd/>
          </a:ln>
        </p:spPr>
        <p:txBody>
          <a:bodyPr>
            <a:spAutoFit/>
          </a:bodyPr>
          <a:lstStyle/>
          <a:p>
            <a:r>
              <a:rPr lang="en-US" altLang="zh-CN">
                <a:ea typeface="楷体_GB2312" pitchFamily="49" charset="-122"/>
              </a:rPr>
              <a:t>8</a:t>
            </a:r>
            <a:endParaRPr lang="zh-CN" altLang="en-US">
              <a:ea typeface="楷体_GB2312" pitchFamily="49" charset="-122"/>
            </a:endParaRPr>
          </a:p>
        </p:txBody>
      </p:sp>
      <p:sp>
        <p:nvSpPr>
          <p:cNvPr id="50" name="TextBox 49"/>
          <p:cNvSpPr txBox="1">
            <a:spLocks noChangeArrowheads="1"/>
          </p:cNvSpPr>
          <p:nvPr/>
        </p:nvSpPr>
        <p:spPr bwMode="auto">
          <a:xfrm>
            <a:off x="323850" y="3148013"/>
            <a:ext cx="360363" cy="522287"/>
          </a:xfrm>
          <a:prstGeom prst="rect">
            <a:avLst/>
          </a:prstGeom>
          <a:noFill/>
          <a:ln w="9525">
            <a:noFill/>
            <a:miter lim="800000"/>
            <a:headEnd/>
            <a:tailEnd/>
          </a:ln>
        </p:spPr>
        <p:txBody>
          <a:bodyPr>
            <a:spAutoFit/>
          </a:bodyPr>
          <a:lstStyle/>
          <a:p>
            <a:r>
              <a:rPr lang="en-US" altLang="zh-CN">
                <a:ea typeface="楷体_GB2312" pitchFamily="49" charset="-122"/>
              </a:rPr>
              <a:t>5</a:t>
            </a:r>
            <a:endParaRPr lang="zh-CN" altLang="en-US">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13209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209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4.44444E-6 4.73051E-6 C 0.00069 -0.03169 0.00069 -0.06177 0.00642 -0.09253 C 0.00677 -0.1034 0.0066 -0.11428 0.00746 -0.12492 C 0.00781 -0.12954 0.01389 -0.1381 0.01476 -0.1418 C 0.02239 -0.17211 0.05712 -0.1802 0.07795 -0.18228 C 0.07986 -0.18228 0.1243 -0.17997 0.12847 -0.17951 C 0.13976 -0.17812 0.15087 -0.17303 0.16215 -0.17118 C 0.16719 -0.16887 0.1717 -0.16794 0.17691 -0.16702 C 0.19913 -0.1691 0.22118 -0.17396 0.24323 -0.17812 C 0.25087 -0.17673 0.2559 -0.17349 0.26319 -0.17118 C 0.25851 -0.1691 0.26111 -0.16979 0.25486 -0.16979 " pathEditMode="relative" ptsTypes="ffffffffffA">
                                      <p:cBhvr>
                                        <p:cTn id="11" dur="2000" fill="hold"/>
                                        <p:tgtEl>
                                          <p:spTgt spid="42"/>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3455 -0.04071 C -0.03299 -0.05297 -0.03247 -0.06708 -0.02917 -0.07865 C -0.02951 -0.10109 -0.03038 -0.12352 -0.03038 -0.14596 C -0.03038 -0.14989 -0.02292 -0.1529 -0.02292 -0.15267 C -0.01632 -0.15938 -0.00677 -0.16123 0.00121 -0.16424 C 0.02222 -0.1721 0.04375 -0.17812 0.06545 -0.17973 C 0.08021 -0.18089 0.10972 -0.18251 0.10972 -0.18228 C 0.12066 -0.18112 0.13125 -0.17835 0.14236 -0.17696 C 0.16371 -0.17141 0.18576 -0.17002 0.20764 -0.1684 C 0.22083 -0.17002 0.21528 -0.16979 0.22448 -0.16979 " pathEditMode="relative" rAng="0" ptsTypes="fffffffffA">
                                      <p:cBhvr>
                                        <p:cTn id="15" dur="2000" fill="hold"/>
                                        <p:tgtEl>
                                          <p:spTgt spid="43"/>
                                        </p:tgtEl>
                                        <p:attrNameLst>
                                          <p:attrName>ppt_x</p:attrName>
                                          <p:attrName>ppt_y</p:attrName>
                                        </p:attrNameLst>
                                      </p:cBhvr>
                                      <p:rCtr x="130" y="-71"/>
                                    </p:animMotion>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0017 -1.49202E-6 C 0.01719 -0.00809 -0.00121 -1.49202E-6 0.04792 -0.00277 C 0.05382 -0.00301 0.06146 -0.00624 0.06736 -0.00694 C 0.07587 -0.00995 0.0783 -0.01018 0.08941 -0.01087 C 0.0908 -0.01665 0.09306 -0.02128 0.09636 -0.02544 C 0.09722 -0.03007 0.09809 -0.0347 0.09913 -0.03909 C 0.09844 -0.05783 0.09722 -0.06801 0.09427 -0.08466 C 0.09167 -0.11265 0.08854 -0.14018 0.10677 -0.15707 C 0.10816 -0.16007 0.11476 -0.1684 0.11736 -0.17025 C 0.1191 -0.17164 0.12309 -0.17303 0.12309 -0.1728 C 0.12934 -0.18228 0.14167 -0.1839 0.15018 -0.18506 C 0.17379 -0.18436 0.1908 -0.18205 0.21285 -0.17997 C 0.21684 -0.17812 0.22031 -0.17997 0.22448 -0.17997 " pathEditMode="relative" rAng="0" ptsTypes="ffffffffffffA">
                                      <p:cBhvr>
                                        <p:cTn id="19" dur="2000" fill="hold"/>
                                        <p:tgtEl>
                                          <p:spTgt spid="44"/>
                                        </p:tgtEl>
                                        <p:attrNameLst>
                                          <p:attrName>ppt_x</p:attrName>
                                          <p:attrName>ppt_y</p:attrName>
                                        </p:attrNameLst>
                                      </p:cBhvr>
                                      <p:rCtr x="112" y="-93"/>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1.38889E-6 0.03516 C 0.00226 0.04164 0.00312 0.04858 0.00469 0.05621 C 0.00608 0.07217 0.00955 0.08675 0.01111 0.10317 C 0.01076 0.11242 0.01094 0.12214 0.01007 0.13139 C 0.0092 0.13949 0.00625 0.14851 0.00469 0.15684 C 0.00521 0.17048 0.00087 0.18506 0.0059 0.19709 C 0.00798 0.2031 0.0158 0.19662 0.02083 0.19593 C 0.02864 0.19431 0.0368 0.19038 0.04479 0.18899 C 0.08993 0.18992 0.12864 0.19454 0.17309 0.19593 C 0.20868 0.19339 0.2434 0.18899 0.27882 0.1876 C 0.28559 0.18668 0.29028 0.18598 0.2967 0.18344 C 0.29948 0.18113 0.3059 0.17835 0.3059 0.17858 C 0.31146 0.17326 0.31441 0.17511 0.31979 0.17164 C 0.32483 0.1684 0.32864 0.16632 0.33455 0.1647 C 0.33906 0.16678 0.34271 0.17164 0.34653 0.17581 " pathEditMode="relative" rAng="0" ptsTypes="ffffffffffffffA">
                                      <p:cBhvr>
                                        <p:cTn id="23" dur="2000" fill="hold"/>
                                        <p:tgtEl>
                                          <p:spTgt spid="45"/>
                                        </p:tgtEl>
                                        <p:attrNameLst>
                                          <p:attrName>ppt_x</p:attrName>
                                          <p:attrName>ppt_y</p:attrName>
                                        </p:attrNameLst>
                                      </p:cBhvr>
                                      <p:rCtr x="173" y="84"/>
                                    </p:animMotion>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0.00156 0.05668 C -0.00226 0.06755 -0.00295 0.0724 -0.00469 0.08189 C 0.05503 0.08281 0.11632 0.06894 0.1743 0.08744 C 0.17708 0.10317 0.17708 0.11936 0.1743 0.13532 C 0.17396 0.13949 0.17396 0.14365 0.17326 0.14782 C 0.17291 0.15059 0.17187 0.15337 0.17118 0.15614 C 0.17083 0.15753 0.16996 0.16054 0.16996 0.16054 C 0.19583 0.19223 0.24028 0.16378 0.27534 0.16331 C 0.28611 0.16516 0.29514 0.17095 0.3059 0.17303 C 0.31406 0.17673 0.32239 0.18159 0.33107 0.18159 " pathEditMode="relative" ptsTypes="fffffffffA">
                                      <p:cBhvr>
                                        <p:cTn id="27" dur="2000" fill="hold"/>
                                        <p:tgtEl>
                                          <p:spTgt spid="46"/>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grpId="0" nodeType="clickEffect">
                                  <p:stCondLst>
                                    <p:cond delay="0"/>
                                  </p:stCondLst>
                                  <p:childTnLst>
                                    <p:animMotion origin="layout" path="M -0.00156 0.06084 C -0.00104 0.06778 -0.00382 0.07773 0.00052 0.08189 C 0.01215 0.09253 0.02865 0.08559 0.04271 0.08605 C 0.05139 0.08883 0.05278 0.09207 0.06059 0.096 C 0.06476 0.09808 0.07188 0.09831 0.07535 0.09878 C 0.0842 0.10178 0.09219 0.10317 0.10156 0.10433 C 0.12934 0.10317 0.15347 0.0997 0.1816 0.09878 C 0.19722 0.09993 0.19635 0.0997 0.20694 0.10433 C 0.21406 0.13347 0.20781 0.10548 0.21007 0.17581 C 0.21024 0.18066 0.21319 0.18621 0.21528 0.18992 C 0.22396 0.20611 0.23004 0.21189 0.24479 0.21513 C 0.25104 0.21467 0.25747 0.21444 0.26372 0.21374 C 0.27274 0.21259 0.27813 0.20009 0.28368 0.19269 C 0.28663 0.18113 0.28247 0.19524 0.28698 0.18575 C 0.29063 0.17812 0.29097 0.17349 0.29844 0.17025 C 0.30729 0.17257 0.30764 0.17928 0.31215 0.18853 C 0.31354 0.1913 0.31719 0.18853 0.31962 0.18853 " pathEditMode="relative" ptsTypes="ffffffffffffffffA">
                                      <p:cBhvr>
                                        <p:cTn id="31" dur="2000" fill="hold"/>
                                        <p:tgtEl>
                                          <p:spTgt spid="47"/>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grpId="0" nodeType="clickEffect">
                                  <p:stCondLst>
                                    <p:cond delay="0"/>
                                  </p:stCondLst>
                                  <p:childTnLst>
                                    <p:animMotion origin="layout" path="M -2.22222E-6 3.05367E-6 L 0.40955 0.01573 " pathEditMode="relative" rAng="0" ptsTypes="AA">
                                      <p:cBhvr>
                                        <p:cTn id="35" dur="2000" fill="hold"/>
                                        <p:tgtEl>
                                          <p:spTgt spid="48"/>
                                        </p:tgtEl>
                                        <p:attrNameLst>
                                          <p:attrName>ppt_x</p:attrName>
                                          <p:attrName>ppt_y</p:attrName>
                                        </p:attrNameLst>
                                      </p:cBhvr>
                                      <p:rCtr x="205" y="8"/>
                                    </p:animMotion>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grpId="1" nodeType="clickEffect">
                                  <p:stCondLst>
                                    <p:cond delay="0"/>
                                  </p:stCondLst>
                                  <p:childTnLst>
                                    <p:animMotion origin="layout" path="M 0.40955 0.01573 L 0.81129 0.00154 " pathEditMode="relative" rAng="0" ptsTypes="AA">
                                      <p:cBhvr>
                                        <p:cTn id="39" dur="2000" fill="hold"/>
                                        <p:tgtEl>
                                          <p:spTgt spid="48"/>
                                        </p:tgtEl>
                                        <p:attrNameLst>
                                          <p:attrName>ppt_x</p:attrName>
                                          <p:attrName>ppt_y</p:attrName>
                                        </p:attrNameLst>
                                      </p:cBhvr>
                                      <p:rCtr x="201" y="-7"/>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34253 0.17581 C 0.34792 0.16493 0.35104 0.15591 0.35451 0.14435 C 0.35608 0.13879 0.35538 0.14157 0.35729 0.13625 C 0.35816 0.1337 0.35989 0.12862 0.35989 0.12885 C 0.36319 0.1071 0.36545 0.08582 0.36805 0.06431 C 0.3684 0.0495 0.36875 0.03493 0.36927 0.0199 C 0.36927 0.02013 0.3717 0.00625 0.37205 0.00555 C 0.37517 0.00023 0.38576 -0.00208 0.39114 -0.0037 C 0.44062 -0.00208 0.4908 0.00255 0.53993 0.00925 C 0.55347 0.00879 0.56701 0.00879 0.58055 0.0081 C 0.58976 0.0074 0.59983 0.00255 0.60885 0.00023 C 0.61892 -0.00486 0.62483 -0.00532 0.63611 -0.00648 C 0.64774 -0.00601 0.65955 -0.00671 0.67135 -0.00532 C 0.67292 -0.00509 0.67153 -0.00208 0.67257 -0.00116 C 0.67344 -1.49202E-6 0.67517 -0.00023 0.67656 0.00023 C 0.68785 -0.00116 0.68403 -0.00116 0.68906 -0.00116 " pathEditMode="relative" rAng="0" ptsTypes="fffffffffffffffA">
                                      <p:cBhvr>
                                        <p:cTn id="43" dur="2000" fill="hold"/>
                                        <p:tgtEl>
                                          <p:spTgt spid="45"/>
                                        </p:tgtEl>
                                        <p:attrNameLst>
                                          <p:attrName>ppt_x</p:attrName>
                                          <p:attrName>ppt_y</p:attrName>
                                        </p:attrNameLst>
                                      </p:cBhvr>
                                      <p:rCtr x="173" y="-91"/>
                                    </p:animMotion>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25486 -0.16979 C 0.26702 -0.17303 0.26511 -0.17396 0.28143 -0.17511 C 0.29375 -0.17789 0.30573 -0.18113 0.31841 -0.18298 C 0.32743 -0.1809 0.32466 -0.17696 0.32743 -0.16841 C 0.329 -0.1499 0.33299 -0.13232 0.3349 -0.11404 C 0.33507 -0.10988 0.33698 -0.05136 0.33733 -0.04465 C 0.33733 -0.04326 0.33768 -0.04164 0.33872 -0.04072 C 0.34479 -0.03632 0.36632 -0.03702 0.36806 -0.03678 C 0.38872 -0.03516 0.40955 -0.03262 0.43039 -0.03008 C 0.43976 -0.02776 0.44879 -0.02406 0.45816 -0.02198 C 0.46754 -0.01712 0.475 -0.00949 0.48507 -0.00625 C 0.49479 0.00485 0.49844 -0.00116 0.51806 -0.00209 C 0.52622 -0.00486 0.53177 -0.00532 0.5408 -0.00625 C 0.54289 -0.00579 0.54532 -0.00579 0.5474 -0.00486 C 0.55521 -0.00185 0.54861 -0.00209 0.55243 -0.00209 " pathEditMode="relative" rAng="0" ptsTypes="ffffffffffffffA">
                                      <p:cBhvr>
                                        <p:cTn id="47" dur="2000" fill="hold"/>
                                        <p:tgtEl>
                                          <p:spTgt spid="42"/>
                                        </p:tgtEl>
                                        <p:attrNameLst>
                                          <p:attrName>ppt_x</p:attrName>
                                          <p:attrName>ppt_y</p:attrName>
                                        </p:attrNameLst>
                                      </p:cBhvr>
                                      <p:rCtr x="150" y="81"/>
                                    </p:animMotion>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1" nodeType="clickEffect">
                                  <p:stCondLst>
                                    <p:cond delay="0"/>
                                  </p:stCondLst>
                                  <p:childTnLst>
                                    <p:animMotion origin="layout" path="M 0.3401 0.18853 C 0.3493 0.18552 0.35833 0.18182 0.36753 0.17881 C 0.3743 0.17904 0.42031 0.1846 0.4401 0.1802 C 0.44687 0.17187 0.44844 0.15406 0.44965 0.14226 C 0.45034 0.09993 0.44809 0.07726 0.45816 0.0428 C 0.4585 0.03909 0.45885 0.03516 0.4592 0.03146 C 0.45972 0.02545 0.46232 -0.00347 0.46753 -0.00786 C 0.47448 -0.01388 0.48489 -0.01619 0.49288 -0.01758 C 0.4993 -0.02035 0.50625 -0.02059 0.51284 -0.02174 C 0.52309 -0.02128 0.53316 -0.02128 0.5434 -0.02035 C 0.55121 -0.01966 0.56007 -0.01573 0.56857 -0.0148 C 0.58837 -0.00601 0.61371 -0.00347 0.63385 -0.00347 " pathEditMode="relative" rAng="0" ptsTypes="fffffffffffA">
                                      <p:cBhvr>
                                        <p:cTn id="51" dur="2000" fill="hold"/>
                                        <p:tgtEl>
                                          <p:spTgt spid="46"/>
                                        </p:tgtEl>
                                        <p:attrNameLst>
                                          <p:attrName>ppt_x</p:attrName>
                                          <p:attrName>ppt_y</p:attrName>
                                        </p:attrNameLst>
                                      </p:cBhvr>
                                      <p:rCtr x="147" y="-105"/>
                                    </p:animMotion>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0" nodeType="clickEffect">
                                  <p:stCondLst>
                                    <p:cond delay="0"/>
                                  </p:stCondLst>
                                  <p:childTnLst>
                                    <p:animMotion origin="layout" path="M 0.00052 0.062 C 0.00833 0.05991 0.0158 0.0576 0.02361 0.05621 C 0.07292 0.0576 0.0967 0.05482 0.13628 0.06338 C 0.1474 0.06824 0.16267 0.06778 0.17413 0.06894 C 0.18316 0.07102 0.19306 0.07379 0.2026 0.07587 C 0.21545 0.08166 0.23125 0.08305 0.24462 0.08443 C 0.25694 0.08397 0.31146 0.0812 0.32465 0.08443 C 0.32674 0.0849 0.32552 0.08999 0.32569 0.09276 C 0.32621 0.09785 0.32656 0.10317 0.32674 0.10826 C 0.32726 0.11705 0.32743 0.12607 0.32778 0.13486 C 0.32917 0.2105 0.31562 0.19223 0.35417 0.19223 " pathEditMode="relative" rAng="0" ptsTypes="ffffffffffA">
                                      <p:cBhvr>
                                        <p:cTn id="55" dur="2000" fill="hold"/>
                                        <p:tgtEl>
                                          <p:spTgt spid="49"/>
                                        </p:tgtEl>
                                        <p:attrNameLst>
                                          <p:attrName>ppt_x</p:attrName>
                                          <p:attrName>ppt_y</p:attrName>
                                        </p:attrNameLst>
                                      </p:cBhvr>
                                      <p:rCtr x="177" y="71"/>
                                    </p:animMotion>
                                  </p:childTnLst>
                                </p:cTn>
                              </p:par>
                            </p:childTnLst>
                          </p:cTn>
                        </p:par>
                      </p:childTnLst>
                    </p:cTn>
                  </p:par>
                  <p:par>
                    <p:cTn id="56" fill="hold">
                      <p:stCondLst>
                        <p:cond delay="indefinite"/>
                      </p:stCondLst>
                      <p:childTnLst>
                        <p:par>
                          <p:cTn id="57" fill="hold">
                            <p:stCondLst>
                              <p:cond delay="0"/>
                            </p:stCondLst>
                            <p:childTnLst>
                              <p:par>
                                <p:cTn id="58" presetID="63" presetClass="path" presetSubtype="0" accel="50000" decel="50000" fill="hold" grpId="0" nodeType="clickEffect">
                                  <p:stCondLst>
                                    <p:cond delay="0"/>
                                  </p:stCondLst>
                                  <p:childTnLst>
                                    <p:animMotion origin="layout" path="M 5E-6 1.75817E-6 L 0.5099 -0.00031 " pathEditMode="relative" rAng="0" ptsTypes="AA">
                                      <p:cBhvr>
                                        <p:cTn id="59" dur="2000" fill="hold"/>
                                        <p:tgtEl>
                                          <p:spTgt spid="50"/>
                                        </p:tgtEl>
                                        <p:attrNameLst>
                                          <p:attrName>ppt_x</p:attrName>
                                          <p:attrName>ppt_y</p:attrName>
                                        </p:attrNameLst>
                                      </p:cBhvr>
                                      <p:rCtr x="255" y="0"/>
                                    </p:animMotion>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grpId="1" nodeType="clickEffect">
                                  <p:stCondLst>
                                    <p:cond delay="0"/>
                                  </p:stCondLst>
                                  <p:childTnLst>
                                    <p:animMotion origin="layout" path="M 0.47257 0.02622 L 0.72066 0.01943 " pathEditMode="relative" rAng="0" ptsTypes="AA">
                                      <p:cBhvr>
                                        <p:cTn id="63" dur="2000" fill="hold"/>
                                        <p:tgtEl>
                                          <p:spTgt spid="50"/>
                                        </p:tgtEl>
                                        <p:attrNameLst>
                                          <p:attrName>ppt_x</p:attrName>
                                          <p:attrName>ppt_y</p:attrName>
                                        </p:attrNameLst>
                                      </p:cBhvr>
                                      <p:rCtr x="124" y="-3"/>
                                    </p:animMotion>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grpId="1" nodeType="clickEffect">
                                  <p:stCondLst>
                                    <p:cond delay="0"/>
                                  </p:stCondLst>
                                  <p:childTnLst>
                                    <p:animMotion origin="layout" path="M 0.23628 -0.17997 C 0.25503 -0.17002 0.27413 -0.16933 0.2941 -0.16724 C 0.33229 -0.16863 0.37066 -0.17094 0.40885 -0.1728 C 0.42083 -0.1721 0.43073 -0.17349 0.44149 -0.16863 C 0.44479 -0.15984 0.4474 -0.15059 0.45104 -0.14203 C 0.45799 -0.12584 0.46424 -0.11496 0.46667 -0.09577 C 0.46823 -0.05899 0.46858 -0.06592 0.46667 -0.02128 C 0.46649 -0.01619 0.46528 -0.0111 0.46458 -0.00601 C 0.46406 -0.00254 0.4625 0.00393 0.4625 0.00417 " pathEditMode="relative" rAng="0" ptsTypes="ffffffffA">
                                      <p:cBhvr>
                                        <p:cTn id="67" dur="2000" fill="hold"/>
                                        <p:tgtEl>
                                          <p:spTgt spid="43"/>
                                        </p:tgtEl>
                                        <p:attrNameLst>
                                          <p:attrName>ppt_x</p:attrName>
                                          <p:attrName>ppt_y</p:attrName>
                                        </p:attrNameLst>
                                      </p:cBhvr>
                                      <p:rCtr x="116" y="92"/>
                                    </p:animMotion>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1" nodeType="clickEffect">
                                  <p:stCondLst>
                                    <p:cond delay="0"/>
                                  </p:stCondLst>
                                  <p:childTnLst>
                                    <p:animMotion origin="layout" path="M 0.33837 0.18853 C 0.3724 0.19038 0.40642 0.18853 0.44045 0.18714 C 0.45469 0.1846 0.4684 0.18274 0.48264 0.18159 C 0.48472 0.161 0.48698 0.14041 0.48889 0.11983 C 0.48924 0.10872 0.48941 0.09739 0.48993 0.08628 C 0.4908 0.07032 0.49601 0.05459 0.4974 0.0384 C 0.49861 -0.01781 0.48924 -0.01156 0.50781 -0.00208 C 0.51684 0.00925 0.51597 0.00463 0.53316 0.00347 C 0.54028 0.00185 0.54809 -0.00069 0.55521 -0.00069 " pathEditMode="relative" rAng="0" ptsTypes="ffffffffA">
                                      <p:cBhvr>
                                        <p:cTn id="71" dur="2000" fill="hold"/>
                                        <p:tgtEl>
                                          <p:spTgt spid="47"/>
                                        </p:tgtEl>
                                        <p:attrNameLst>
                                          <p:attrName>ppt_x</p:attrName>
                                          <p:attrName>ppt_y</p:attrName>
                                        </p:attrNameLst>
                                      </p:cBhvr>
                                      <p:rCtr x="108" y="-102"/>
                                    </p:animMotion>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1" nodeType="clickEffect">
                                  <p:stCondLst>
                                    <p:cond delay="0"/>
                                  </p:stCondLst>
                                  <p:childTnLst>
                                    <p:animMotion origin="layout" path="M 0.37795 0.18853 C 0.38871 0.18367 0.39948 0.18668 0.41059 0.18853 C 0.41858 0.19107 0.42674 0.19847 0.43472 0.19963 C 0.4474 0.20125 0.44184 0.20033 0.45156 0.20241 C 0.47691 0.20148 0.50226 0.20125 0.52743 0.19824 C 0.53524 0.19477 0.54462 0.19015 0.5526 0.18853 C 0.56163 0.1846 0.55677 0.18621 0.56736 0.18436 C 0.5691 0.17766 0.57066 0.17372 0.57274 0.16748 C 0.57361 0.1647 0.57483 0.15915 0.57483 0.15938 C 0.57604 0.14666 0.57726 0.13879 0.57795 0.12538 C 0.57726 0.09415 0.57639 0.06385 0.57378 0.03285 C 0.57413 0.02591 0.57431 0.01874 0.57483 0.0118 C 0.575 0.01041 0.57517 0.00856 0.57587 0.00764 C 0.57656 0.00671 0.57899 0.00625 0.57899 0.00648 " pathEditMode="relative" rAng="0" ptsTypes="fffffffffffffA">
                                      <p:cBhvr>
                                        <p:cTn id="75" dur="2000" fill="hold"/>
                                        <p:tgtEl>
                                          <p:spTgt spid="49"/>
                                        </p:tgtEl>
                                        <p:attrNameLst>
                                          <p:attrName>ppt_x</p:attrName>
                                          <p:attrName>ppt_y</p:attrName>
                                        </p:attrNameLst>
                                      </p:cBhvr>
                                      <p:rCtr x="101" y="-84"/>
                                    </p:animMotion>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24827 -0.18205 C 0.26337 -0.18482 0.27587 -0.18436 0.2915 -0.18344 C 0.30365 -0.17812 0.31545 -0.17187 0.32726 -0.16516 C 0.33229 -0.16239 0.33785 -0.16146 0.34306 -0.15961 C 0.35868 -0.15452 0.36684 -0.15105 0.38403 -0.14828 C 0.38854 -0.13301 0.38247 -0.10062 0.38091 -0.08235 C 0.38056 -0.0576 0.37986 -0.03285 0.37986 -0.00809 C 0.37986 -0.00393 0.37952 0.0007 0.38091 0.00463 C 0.38143 0.00602 0.38299 0.00347 0.38403 0.00324 C 0.39115 0.00093 0.39028 0.00162 0.39775 0.00162 " pathEditMode="relative" rAng="0" ptsTypes="fffffffffA">
                                      <p:cBhvr>
                                        <p:cTn id="79" dur="2000" fill="hold"/>
                                        <p:tgtEl>
                                          <p:spTgt spid="44"/>
                                        </p:tgtEl>
                                        <p:attrNameLst>
                                          <p:attrName>ppt_x</p:attrName>
                                          <p:attrName>ppt_y</p:attrName>
                                        </p:attrNameLst>
                                      </p:cBhvr>
                                      <p:rCtr x="75"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矩形 34"/>
          <p:cNvSpPr>
            <a:spLocks noChangeArrowheads="1"/>
          </p:cNvSpPr>
          <p:nvPr/>
        </p:nvSpPr>
        <p:spPr bwMode="auto">
          <a:xfrm>
            <a:off x="539552" y="411510"/>
            <a:ext cx="7848600" cy="522288"/>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cs typeface="Times New Roman" pitchFamily="18" charset="0"/>
              </a:rPr>
              <a:t>void arrange(</a:t>
            </a:r>
            <a:r>
              <a:rPr lang="en-US" altLang="zh-CN" b="1" dirty="0" err="1">
                <a:latin typeface="微软雅黑" pitchFamily="34" charset="-122"/>
                <a:ea typeface="微软雅黑" pitchFamily="34" charset="-122"/>
                <a:cs typeface="Times New Roman" pitchFamily="18" charset="0"/>
              </a:rPr>
              <a:t>int</a:t>
            </a:r>
            <a:r>
              <a:rPr lang="en-US" altLang="zh-CN" b="1" dirty="0">
                <a:latin typeface="微软雅黑" pitchFamily="34" charset="-122"/>
                <a:ea typeface="微软雅黑" pitchFamily="34" charset="-122"/>
                <a:cs typeface="Times New Roman" pitchFamily="18" charset="0"/>
              </a:rPr>
              <a:t> in[], </a:t>
            </a:r>
            <a:r>
              <a:rPr lang="en-US" altLang="zh-CN" b="1" dirty="0" err="1">
                <a:latin typeface="微软雅黑" pitchFamily="34" charset="-122"/>
                <a:ea typeface="微软雅黑" pitchFamily="34" charset="-122"/>
                <a:cs typeface="Times New Roman" pitchFamily="18" charset="0"/>
              </a:rPr>
              <a:t>int</a:t>
            </a:r>
            <a:r>
              <a:rPr lang="en-US" altLang="zh-CN" b="1" dirty="0">
                <a:latin typeface="微软雅黑" pitchFamily="34" charset="-122"/>
                <a:ea typeface="微软雅黑" pitchFamily="34" charset="-122"/>
                <a:cs typeface="Times New Roman" pitchFamily="18" charset="0"/>
              </a:rPr>
              <a:t> n, </a:t>
            </a:r>
            <a:r>
              <a:rPr lang="en-US" altLang="zh-CN" b="1" dirty="0" err="1">
                <a:latin typeface="微软雅黑" pitchFamily="34" charset="-122"/>
                <a:ea typeface="微软雅黑" pitchFamily="34" charset="-122"/>
                <a:cs typeface="Times New Roman" pitchFamily="18" charset="0"/>
              </a:rPr>
              <a:t>int</a:t>
            </a:r>
            <a:r>
              <a:rPr lang="en-US" altLang="zh-CN" b="1" dirty="0">
                <a:latin typeface="微软雅黑" pitchFamily="34" charset="-122"/>
                <a:ea typeface="微软雅黑" pitchFamily="34" charset="-122"/>
                <a:cs typeface="Times New Roman" pitchFamily="18" charset="0"/>
              </a:rPr>
              <a:t> k)</a:t>
            </a:r>
            <a:r>
              <a:rPr lang="zh-CN" altLang="en-US" b="1" dirty="0">
                <a:latin typeface="微软雅黑" pitchFamily="34" charset="-122"/>
                <a:ea typeface="微软雅黑" pitchFamily="34" charset="-122"/>
                <a:cs typeface="Times New Roman" pitchFamily="18" charset="0"/>
              </a:rPr>
              <a:t>实现思想</a:t>
            </a:r>
          </a:p>
        </p:txBody>
      </p:sp>
      <p:sp>
        <p:nvSpPr>
          <p:cNvPr id="118789" name="矩形 36"/>
          <p:cNvSpPr>
            <a:spLocks noChangeArrowheads="1"/>
          </p:cNvSpPr>
          <p:nvPr/>
        </p:nvSpPr>
        <p:spPr bwMode="auto">
          <a:xfrm>
            <a:off x="468313" y="1635125"/>
            <a:ext cx="3743325" cy="2216150"/>
          </a:xfrm>
          <a:prstGeom prst="rect">
            <a:avLst/>
          </a:prstGeom>
          <a:noFill/>
          <a:ln w="9525">
            <a:noFill/>
            <a:miter lim="800000"/>
            <a:headEnd/>
            <a:tailEnd/>
          </a:ln>
        </p:spPr>
        <p:txBody>
          <a:bodyPr>
            <a:spAutoFit/>
          </a:bodyPr>
          <a:lstStyle/>
          <a:p>
            <a:pPr>
              <a:lnSpc>
                <a:spcPct val="150000"/>
              </a:lnSpc>
            </a:pPr>
            <a:r>
              <a:rPr lang="zh-CN" altLang="en-US" sz="1800" b="1" dirty="0"/>
              <a:t>每条轨道用一个队列模拟</a:t>
            </a:r>
            <a:endParaRPr lang="en-US" altLang="zh-CN" sz="1800" b="1" dirty="0"/>
          </a:p>
          <a:p>
            <a:pPr>
              <a:lnSpc>
                <a:spcPct val="150000"/>
              </a:lnSpc>
            </a:pPr>
            <a:r>
              <a:rPr lang="zh-CN" altLang="en-US" sz="1800" b="1" dirty="0"/>
              <a:t>处理过程</a:t>
            </a:r>
            <a:endParaRPr lang="en-US" altLang="zh-CN" sz="1800" b="1" dirty="0"/>
          </a:p>
          <a:p>
            <a:pPr>
              <a:lnSpc>
                <a:spcPct val="150000"/>
              </a:lnSpc>
            </a:pPr>
            <a:r>
              <a:rPr lang="zh-CN" altLang="en-US" sz="1400" dirty="0"/>
              <a:t>依次取入轨的队头元素，直到队列为空</a:t>
            </a:r>
            <a:endParaRPr lang="en-US" altLang="zh-CN" sz="1400" dirty="0"/>
          </a:p>
          <a:p>
            <a:pPr>
              <a:lnSpc>
                <a:spcPct val="150000"/>
              </a:lnSpc>
              <a:buFont typeface="Wingdings" pitchFamily="2" charset="2"/>
              <a:buChar char="Ø"/>
            </a:pPr>
            <a:r>
              <a:rPr lang="zh-CN" altLang="en-US" sz="1400" dirty="0"/>
              <a:t>  进入一条最合适的缓冲轨道</a:t>
            </a:r>
            <a:endParaRPr lang="en-US" altLang="zh-CN" sz="1400" dirty="0"/>
          </a:p>
          <a:p>
            <a:pPr>
              <a:lnSpc>
                <a:spcPct val="150000"/>
              </a:lnSpc>
              <a:buFont typeface="Wingdings" pitchFamily="2" charset="2"/>
              <a:buChar char="Ø"/>
            </a:pPr>
            <a:r>
              <a:rPr lang="zh-CN" altLang="en-US" sz="1400" dirty="0"/>
              <a:t>  检查每条缓冲轨道的队头元素，将可以放</a:t>
            </a:r>
            <a:endParaRPr lang="en-US" altLang="zh-CN" sz="1400" dirty="0"/>
          </a:p>
          <a:p>
            <a:pPr>
              <a:lnSpc>
                <a:spcPct val="150000"/>
              </a:lnSpc>
            </a:pPr>
            <a:r>
              <a:rPr lang="en-US" altLang="zh-CN" sz="1400" dirty="0"/>
              <a:t>      </a:t>
            </a:r>
            <a:r>
              <a:rPr lang="zh-CN" altLang="en-US" sz="1400" dirty="0"/>
              <a:t>入出轨的元素出队，进入出轨</a:t>
            </a:r>
            <a:endParaRPr lang="en-US" altLang="zh-CN" sz="1400" dirty="0"/>
          </a:p>
        </p:txBody>
      </p:sp>
      <p:sp>
        <p:nvSpPr>
          <p:cNvPr id="8" name="矩形 7"/>
          <p:cNvSpPr>
            <a:spLocks noChangeArrowheads="1"/>
          </p:cNvSpPr>
          <p:nvPr/>
        </p:nvSpPr>
        <p:spPr bwMode="auto">
          <a:xfrm>
            <a:off x="395288" y="4011613"/>
            <a:ext cx="4248150" cy="307975"/>
          </a:xfrm>
          <a:prstGeom prst="rect">
            <a:avLst/>
          </a:prstGeom>
          <a:noFill/>
          <a:ln w="9525">
            <a:noFill/>
            <a:miter lim="800000"/>
            <a:headEnd/>
            <a:tailEnd/>
          </a:ln>
        </p:spPr>
        <p:txBody>
          <a:bodyPr>
            <a:spAutoFit/>
          </a:bodyPr>
          <a:lstStyle/>
          <a:p>
            <a:r>
              <a:rPr lang="en-US" altLang="zh-CN" sz="1400" dirty="0" err="1">
                <a:ea typeface="楷体_GB2312" pitchFamily="49" charset="-122"/>
                <a:cs typeface="Times New Roman" pitchFamily="18" charset="0"/>
              </a:rPr>
              <a:t>bool</a:t>
            </a:r>
            <a:r>
              <a:rPr lang="en-US" altLang="zh-CN" sz="1400" dirty="0">
                <a:ea typeface="楷体_GB2312" pitchFamily="49" charset="-122"/>
                <a:cs typeface="Times New Roman" pitchFamily="18" charset="0"/>
              </a:rPr>
              <a:t> </a:t>
            </a:r>
            <a:r>
              <a:rPr lang="en-US" altLang="zh-CN" sz="1400" dirty="0" err="1">
                <a:ea typeface="楷体_GB2312" pitchFamily="49" charset="-122"/>
                <a:cs typeface="Times New Roman" pitchFamily="18" charset="0"/>
              </a:rPr>
              <a:t>putBuffer</a:t>
            </a:r>
            <a:r>
              <a:rPr lang="en-US" altLang="zh-CN" sz="1400" dirty="0">
                <a:ea typeface="楷体_GB2312" pitchFamily="49" charset="-122"/>
                <a:cs typeface="Times New Roman" pitchFamily="18" charset="0"/>
              </a:rPr>
              <a:t>(</a:t>
            </a:r>
            <a:r>
              <a:rPr lang="en-US" altLang="zh-CN" sz="1400" dirty="0" err="1">
                <a:ea typeface="楷体_GB2312" pitchFamily="49" charset="-122"/>
                <a:cs typeface="Times New Roman" pitchFamily="18" charset="0"/>
              </a:rPr>
              <a:t>linkQueue</a:t>
            </a:r>
            <a:r>
              <a:rPr lang="en-US" altLang="zh-CN" sz="1400" dirty="0">
                <a:ea typeface="楷体_GB2312" pitchFamily="49" charset="-122"/>
                <a:cs typeface="Times New Roman" pitchFamily="18" charset="0"/>
              </a:rPr>
              <a:t>&lt;</a:t>
            </a:r>
            <a:r>
              <a:rPr lang="en-US" altLang="zh-CN" sz="1400" dirty="0" err="1">
                <a:ea typeface="楷体_GB2312" pitchFamily="49" charset="-122"/>
                <a:cs typeface="Times New Roman" pitchFamily="18" charset="0"/>
              </a:rPr>
              <a:t>int</a:t>
            </a:r>
            <a:r>
              <a:rPr lang="en-US" altLang="zh-CN" sz="1400" dirty="0">
                <a:ea typeface="楷体_GB2312" pitchFamily="49" charset="-122"/>
                <a:cs typeface="Times New Roman" pitchFamily="18" charset="0"/>
              </a:rPr>
              <a:t>&gt; *buffer, </a:t>
            </a:r>
            <a:r>
              <a:rPr lang="en-US" altLang="zh-CN" sz="1400" dirty="0" err="1">
                <a:ea typeface="楷体_GB2312" pitchFamily="49" charset="-122"/>
                <a:cs typeface="Times New Roman" pitchFamily="18" charset="0"/>
              </a:rPr>
              <a:t>int</a:t>
            </a:r>
            <a:r>
              <a:rPr lang="en-US" altLang="zh-CN" sz="1400" dirty="0">
                <a:ea typeface="楷体_GB2312" pitchFamily="49" charset="-122"/>
                <a:cs typeface="Times New Roman" pitchFamily="18" charset="0"/>
              </a:rPr>
              <a:t> size, </a:t>
            </a:r>
            <a:r>
              <a:rPr lang="en-US" altLang="zh-CN" sz="1400" dirty="0" err="1">
                <a:ea typeface="楷体_GB2312" pitchFamily="49" charset="-122"/>
                <a:cs typeface="Times New Roman" pitchFamily="18" charset="0"/>
              </a:rPr>
              <a:t>int</a:t>
            </a:r>
            <a:r>
              <a:rPr lang="en-US" altLang="zh-CN" sz="1400" dirty="0">
                <a:ea typeface="楷体_GB2312" pitchFamily="49" charset="-122"/>
                <a:cs typeface="Times New Roman" pitchFamily="18" charset="0"/>
              </a:rPr>
              <a:t> in)</a:t>
            </a:r>
            <a:endParaRPr lang="zh-CN" altLang="en-US" sz="1400" dirty="0">
              <a:ea typeface="楷体_GB2312" pitchFamily="49" charset="-122"/>
              <a:cs typeface="Times New Roman" pitchFamily="18" charset="0"/>
            </a:endParaRPr>
          </a:p>
        </p:txBody>
      </p:sp>
      <p:sp>
        <p:nvSpPr>
          <p:cNvPr id="11" name="矩形 10"/>
          <p:cNvSpPr>
            <a:spLocks noChangeArrowheads="1"/>
          </p:cNvSpPr>
          <p:nvPr/>
        </p:nvSpPr>
        <p:spPr bwMode="auto">
          <a:xfrm>
            <a:off x="250825" y="4443413"/>
            <a:ext cx="4572000" cy="307975"/>
          </a:xfrm>
          <a:prstGeom prst="rect">
            <a:avLst/>
          </a:prstGeom>
          <a:noFill/>
          <a:ln w="9525">
            <a:noFill/>
            <a:miter lim="800000"/>
            <a:headEnd/>
            <a:tailEnd/>
          </a:ln>
        </p:spPr>
        <p:txBody>
          <a:bodyPr>
            <a:spAutoFit/>
          </a:bodyPr>
          <a:lstStyle/>
          <a:p>
            <a:r>
              <a:rPr lang="en-US" altLang="zh-CN" sz="1400">
                <a:ea typeface="楷体_GB2312" pitchFamily="49" charset="-122"/>
                <a:cs typeface="Times New Roman" pitchFamily="18" charset="0"/>
              </a:rPr>
              <a:t>void checkBuffer(linkQueue&lt;int&gt; *buffer, int size, int &amp;last)</a:t>
            </a:r>
            <a:endParaRPr lang="zh-CN" altLang="en-US" sz="1400">
              <a:ea typeface="楷体_GB2312" pitchFamily="49" charset="-122"/>
              <a:cs typeface="Times New Roman" pitchFamily="18" charset="0"/>
            </a:endParaRPr>
          </a:p>
        </p:txBody>
      </p:sp>
      <p:sp>
        <p:nvSpPr>
          <p:cNvPr id="133128" name="TextBox 11"/>
          <p:cNvSpPr txBox="1">
            <a:spLocks noChangeArrowheads="1"/>
          </p:cNvSpPr>
          <p:nvPr/>
        </p:nvSpPr>
        <p:spPr bwMode="auto">
          <a:xfrm>
            <a:off x="611188" y="1058863"/>
            <a:ext cx="6264275" cy="369887"/>
          </a:xfrm>
          <a:prstGeom prst="rect">
            <a:avLst/>
          </a:prstGeom>
          <a:noFill/>
          <a:ln w="9525">
            <a:noFill/>
            <a:miter lim="800000"/>
            <a:headEnd/>
            <a:tailEnd/>
          </a:ln>
        </p:spPr>
        <p:txBody>
          <a:bodyPr>
            <a:spAutoFit/>
          </a:bodyPr>
          <a:lstStyle/>
          <a:p>
            <a:r>
              <a:rPr lang="zh-CN" altLang="en-US" sz="1800" b="1"/>
              <a:t>利用</a:t>
            </a:r>
            <a:r>
              <a:rPr lang="en-US" altLang="zh-CN" sz="1800" b="1"/>
              <a:t>k</a:t>
            </a:r>
            <a:r>
              <a:rPr lang="zh-CN" altLang="en-US" sz="1800" b="1"/>
              <a:t>根轨道重排</a:t>
            </a:r>
            <a:r>
              <a:rPr lang="en-US" altLang="zh-CN" sz="1800" b="1"/>
              <a:t>n</a:t>
            </a:r>
            <a:r>
              <a:rPr lang="zh-CN" altLang="en-US" sz="1800" b="1"/>
              <a:t>节车厢，初始排列次序在数组</a:t>
            </a:r>
            <a:r>
              <a:rPr lang="en-US" altLang="zh-CN" sz="1800" b="1"/>
              <a:t>in</a:t>
            </a:r>
            <a:r>
              <a:rPr lang="zh-CN" altLang="en-US" sz="1800" b="1"/>
              <a:t>中</a:t>
            </a:r>
          </a:p>
        </p:txBody>
      </p:sp>
      <p:sp>
        <p:nvSpPr>
          <p:cNvPr id="13" name="矩形 12"/>
          <p:cNvSpPr/>
          <p:nvPr/>
        </p:nvSpPr>
        <p:spPr>
          <a:xfrm>
            <a:off x="4716016" y="1635646"/>
            <a:ext cx="4212084" cy="2677656"/>
          </a:xfrm>
          <a:prstGeom prst="rect">
            <a:avLst/>
          </a:prstGeom>
        </p:spPr>
        <p:txBody>
          <a:bodyPr wrap="square">
            <a:spAutoFit/>
          </a:bodyPr>
          <a:lstStyle/>
          <a:p>
            <a:pPr eaLnBrk="0" hangingPunct="0">
              <a:lnSpc>
                <a:spcPct val="150000"/>
              </a:lnSpc>
              <a:tabLst>
                <a:tab pos="228600" algn="l"/>
                <a:tab pos="266700" algn="l"/>
              </a:tabLst>
              <a:defRPr/>
            </a:pPr>
            <a:r>
              <a:rPr lang="en-US" altLang="zh-CN" sz="1400" dirty="0">
                <a:latin typeface="+mj-lt"/>
                <a:ea typeface="楷体_GB2312" pitchFamily="49" charset="-122"/>
                <a:cs typeface="Times New Roman" pitchFamily="18" charset="0"/>
              </a:rPr>
              <a:t>void arrange(</a:t>
            </a:r>
            <a:r>
              <a:rPr lang="en-US" altLang="zh-CN" sz="1400" dirty="0" err="1">
                <a:latin typeface="+mj-lt"/>
                <a:ea typeface="楷体_GB2312" pitchFamily="49" charset="-122"/>
                <a:cs typeface="Times New Roman" pitchFamily="18" charset="0"/>
              </a:rPr>
              <a:t>int</a:t>
            </a:r>
            <a:r>
              <a:rPr lang="en-US" altLang="zh-CN" sz="1400" dirty="0">
                <a:latin typeface="+mj-lt"/>
                <a:ea typeface="楷体_GB2312" pitchFamily="49" charset="-122"/>
                <a:cs typeface="Times New Roman" pitchFamily="18" charset="0"/>
              </a:rPr>
              <a:t> in[], </a:t>
            </a:r>
            <a:r>
              <a:rPr lang="en-US" altLang="zh-CN" sz="1400" dirty="0" err="1">
                <a:latin typeface="+mj-lt"/>
                <a:ea typeface="楷体_GB2312" pitchFamily="49" charset="-122"/>
                <a:cs typeface="Times New Roman" pitchFamily="18" charset="0"/>
              </a:rPr>
              <a:t>int</a:t>
            </a:r>
            <a:r>
              <a:rPr lang="en-US" altLang="zh-CN" sz="1400" dirty="0">
                <a:latin typeface="+mj-lt"/>
                <a:ea typeface="楷体_GB2312" pitchFamily="49" charset="-122"/>
                <a:cs typeface="Times New Roman" pitchFamily="18" charset="0"/>
              </a:rPr>
              <a:t> n, </a:t>
            </a:r>
            <a:r>
              <a:rPr lang="en-US" altLang="zh-CN" sz="1400" dirty="0" err="1">
                <a:latin typeface="+mj-lt"/>
                <a:ea typeface="楷体_GB2312" pitchFamily="49" charset="-122"/>
                <a:cs typeface="Times New Roman" pitchFamily="18" charset="0"/>
              </a:rPr>
              <a:t>int</a:t>
            </a:r>
            <a:r>
              <a:rPr lang="en-US" altLang="zh-CN" sz="1400" dirty="0">
                <a:latin typeface="+mj-lt"/>
                <a:ea typeface="楷体_GB2312" pitchFamily="49" charset="-122"/>
                <a:cs typeface="Times New Roman" pitchFamily="18" charset="0"/>
              </a:rPr>
              <a:t> k)</a:t>
            </a:r>
          </a:p>
          <a:p>
            <a:pPr eaLnBrk="0" hangingPunct="0">
              <a:lnSpc>
                <a:spcPct val="150000"/>
              </a:lnSpc>
              <a:tabLst>
                <a:tab pos="228600" algn="l"/>
                <a:tab pos="266700" algn="l"/>
              </a:tabLst>
              <a:defRPr/>
            </a:pPr>
            <a:r>
              <a:rPr lang="en-US" altLang="zh-CN" sz="1400" dirty="0">
                <a:latin typeface="+mj-lt"/>
                <a:ea typeface="楷体_GB2312" pitchFamily="49" charset="-122"/>
                <a:cs typeface="Times New Roman" pitchFamily="18" charset="0"/>
              </a:rPr>
              <a:t>{</a:t>
            </a:r>
          </a:p>
          <a:p>
            <a:pPr eaLnBrk="0" hangingPunct="0">
              <a:lnSpc>
                <a:spcPct val="150000"/>
              </a:lnSpc>
              <a:tabLst>
                <a:tab pos="228600" algn="l"/>
                <a:tab pos="266700" algn="l"/>
              </a:tabLst>
              <a:defRPr/>
            </a:pPr>
            <a:r>
              <a:rPr lang="en-US" altLang="zh-CN" sz="1400" dirty="0">
                <a:latin typeface="+mj-lt"/>
                <a:ea typeface="楷体_GB2312" pitchFamily="49" charset="-122"/>
                <a:cs typeface="Times New Roman" pitchFamily="18" charset="0"/>
              </a:rPr>
              <a:t>   </a:t>
            </a:r>
            <a:r>
              <a:rPr lang="en-US" altLang="zh-CN" sz="1400" dirty="0" err="1">
                <a:latin typeface="+mj-lt"/>
                <a:ea typeface="楷体_GB2312" pitchFamily="49" charset="-122"/>
                <a:cs typeface="Times New Roman" pitchFamily="18" charset="0"/>
              </a:rPr>
              <a:t>linkQueue</a:t>
            </a:r>
            <a:r>
              <a:rPr lang="en-US" altLang="zh-CN" sz="1400" dirty="0">
                <a:latin typeface="+mj-lt"/>
                <a:ea typeface="楷体_GB2312" pitchFamily="49" charset="-122"/>
                <a:cs typeface="Times New Roman" pitchFamily="18" charset="0"/>
              </a:rPr>
              <a:t>&lt;</a:t>
            </a:r>
            <a:r>
              <a:rPr lang="en-US" altLang="zh-CN" sz="1400" dirty="0" err="1">
                <a:latin typeface="+mj-lt"/>
                <a:ea typeface="楷体_GB2312" pitchFamily="49" charset="-122"/>
                <a:cs typeface="Times New Roman" pitchFamily="18" charset="0"/>
              </a:rPr>
              <a:t>int</a:t>
            </a:r>
            <a:r>
              <a:rPr lang="en-US" altLang="zh-CN" sz="1400" dirty="0">
                <a:latin typeface="+mj-lt"/>
                <a:ea typeface="楷体_GB2312" pitchFamily="49" charset="-122"/>
                <a:cs typeface="Times New Roman" pitchFamily="18" charset="0"/>
              </a:rPr>
              <a:t>&gt; *buffer = new     </a:t>
            </a:r>
            <a:r>
              <a:rPr lang="en-US" altLang="zh-CN" sz="1400" dirty="0" err="1">
                <a:latin typeface="+mj-lt"/>
                <a:ea typeface="楷体_GB2312" pitchFamily="49" charset="-122"/>
                <a:cs typeface="Times New Roman" pitchFamily="18" charset="0"/>
              </a:rPr>
              <a:t>linkQueue</a:t>
            </a:r>
            <a:r>
              <a:rPr lang="en-US" altLang="zh-CN" sz="1400" dirty="0">
                <a:latin typeface="+mj-lt"/>
                <a:ea typeface="楷体_GB2312" pitchFamily="49" charset="-122"/>
                <a:cs typeface="Times New Roman" pitchFamily="18" charset="0"/>
              </a:rPr>
              <a:t>&lt;</a:t>
            </a:r>
            <a:r>
              <a:rPr lang="en-US" altLang="zh-CN" sz="1400" dirty="0" err="1">
                <a:latin typeface="+mj-lt"/>
                <a:ea typeface="楷体_GB2312" pitchFamily="49" charset="-122"/>
                <a:cs typeface="Times New Roman" pitchFamily="18" charset="0"/>
              </a:rPr>
              <a:t>int</a:t>
            </a:r>
            <a:r>
              <a:rPr lang="en-US" altLang="zh-CN" sz="1400" dirty="0">
                <a:latin typeface="+mj-lt"/>
                <a:ea typeface="楷体_GB2312" pitchFamily="49" charset="-122"/>
                <a:cs typeface="Times New Roman" pitchFamily="18" charset="0"/>
              </a:rPr>
              <a:t>&gt;[k];           </a:t>
            </a:r>
            <a:endParaRPr lang="zh-CN" altLang="en-US" sz="1400" dirty="0">
              <a:latin typeface="+mj-lt"/>
              <a:ea typeface="楷体_GB2312" pitchFamily="49" charset="-122"/>
              <a:cs typeface="Times New Roman" pitchFamily="18" charset="0"/>
            </a:endParaRPr>
          </a:p>
          <a:p>
            <a:pPr eaLnBrk="0" hangingPunct="0">
              <a:lnSpc>
                <a:spcPct val="150000"/>
              </a:lnSpc>
              <a:tabLst>
                <a:tab pos="228600" algn="l"/>
                <a:tab pos="266700" algn="l"/>
              </a:tabLst>
              <a:defRPr/>
            </a:pPr>
            <a:r>
              <a:rPr lang="zh-CN" altLang="en-US" sz="1400" dirty="0">
                <a:latin typeface="+mj-lt"/>
                <a:ea typeface="楷体_GB2312" pitchFamily="49" charset="-122"/>
                <a:cs typeface="Times New Roman" pitchFamily="18" charset="0"/>
              </a:rPr>
              <a:t>   </a:t>
            </a:r>
            <a:r>
              <a:rPr lang="en-US" altLang="zh-CN" sz="1400" dirty="0" err="1">
                <a:latin typeface="+mj-lt"/>
                <a:ea typeface="楷体_GB2312" pitchFamily="49" charset="-122"/>
                <a:cs typeface="Times New Roman" pitchFamily="18" charset="0"/>
              </a:rPr>
              <a:t>int</a:t>
            </a:r>
            <a:r>
              <a:rPr lang="en-US" altLang="zh-CN" sz="1400" dirty="0">
                <a:latin typeface="+mj-lt"/>
                <a:ea typeface="楷体_GB2312" pitchFamily="49" charset="-122"/>
                <a:cs typeface="Times New Roman" pitchFamily="18" charset="0"/>
              </a:rPr>
              <a:t> last = 0;                                             </a:t>
            </a:r>
            <a:endParaRPr lang="zh-CN" altLang="en-US" sz="1400" dirty="0">
              <a:latin typeface="+mj-lt"/>
              <a:ea typeface="楷体_GB2312" pitchFamily="49" charset="-122"/>
              <a:cs typeface="Times New Roman" pitchFamily="18" charset="0"/>
            </a:endParaRPr>
          </a:p>
          <a:p>
            <a:pPr eaLnBrk="0" hangingPunct="0">
              <a:lnSpc>
                <a:spcPct val="150000"/>
              </a:lnSpc>
              <a:tabLst>
                <a:tab pos="228600" algn="l"/>
                <a:tab pos="266700" algn="l"/>
              </a:tabLst>
              <a:defRPr/>
            </a:pPr>
            <a:r>
              <a:rPr lang="zh-CN" altLang="en-US" sz="1400" dirty="0">
                <a:latin typeface="+mj-lt"/>
                <a:ea typeface="楷体_GB2312" pitchFamily="49" charset="-122"/>
                <a:cs typeface="Times New Roman" pitchFamily="18" charset="0"/>
              </a:rPr>
              <a:t>   </a:t>
            </a:r>
            <a:r>
              <a:rPr lang="en-US" altLang="zh-CN" sz="1400" dirty="0">
                <a:latin typeface="+mj-lt"/>
                <a:ea typeface="楷体_GB2312" pitchFamily="49" charset="-122"/>
                <a:cs typeface="Times New Roman" pitchFamily="18" charset="0"/>
              </a:rPr>
              <a:t>for (</a:t>
            </a:r>
            <a:r>
              <a:rPr lang="en-US" altLang="zh-CN" sz="1400" dirty="0" err="1">
                <a:latin typeface="+mj-lt"/>
                <a:ea typeface="楷体_GB2312" pitchFamily="49" charset="-122"/>
                <a:cs typeface="Times New Roman" pitchFamily="18" charset="0"/>
              </a:rPr>
              <a:t>int</a:t>
            </a:r>
            <a:r>
              <a:rPr lang="en-US" altLang="zh-CN" sz="1400" dirty="0">
                <a:latin typeface="+mj-lt"/>
                <a:ea typeface="楷体_GB2312" pitchFamily="49" charset="-122"/>
                <a:cs typeface="Times New Roman" pitchFamily="18" charset="0"/>
              </a:rPr>
              <a:t> </a:t>
            </a:r>
            <a:r>
              <a:rPr lang="en-US" altLang="zh-CN" sz="1400" dirty="0" err="1">
                <a:latin typeface="+mj-lt"/>
                <a:ea typeface="楷体_GB2312" pitchFamily="49" charset="-122"/>
                <a:cs typeface="Times New Roman" pitchFamily="18" charset="0"/>
              </a:rPr>
              <a:t>i</a:t>
            </a:r>
            <a:r>
              <a:rPr lang="en-US" altLang="zh-CN" sz="1400" dirty="0">
                <a:latin typeface="+mj-lt"/>
                <a:ea typeface="楷体_GB2312" pitchFamily="49" charset="-122"/>
                <a:cs typeface="Times New Roman" pitchFamily="18" charset="0"/>
              </a:rPr>
              <a:t> = 0; </a:t>
            </a:r>
            <a:r>
              <a:rPr lang="en-US" altLang="zh-CN" sz="1400" dirty="0" err="1">
                <a:latin typeface="+mj-lt"/>
                <a:ea typeface="楷体_GB2312" pitchFamily="49" charset="-122"/>
                <a:cs typeface="Times New Roman" pitchFamily="18" charset="0"/>
              </a:rPr>
              <a:t>i</a:t>
            </a:r>
            <a:r>
              <a:rPr lang="en-US" altLang="zh-CN" sz="1400" dirty="0">
                <a:latin typeface="+mj-lt"/>
                <a:ea typeface="楷体_GB2312" pitchFamily="49" charset="-122"/>
                <a:cs typeface="Times New Roman" pitchFamily="18" charset="0"/>
              </a:rPr>
              <a:t> &lt; n; ++</a:t>
            </a:r>
            <a:r>
              <a:rPr lang="en-US" altLang="zh-CN" sz="1400" dirty="0" err="1">
                <a:latin typeface="+mj-lt"/>
                <a:ea typeface="楷体_GB2312" pitchFamily="49" charset="-122"/>
                <a:cs typeface="Times New Roman" pitchFamily="18" charset="0"/>
              </a:rPr>
              <a:t>i</a:t>
            </a:r>
            <a:r>
              <a:rPr lang="en-US" altLang="zh-CN" sz="1400" dirty="0">
                <a:latin typeface="+mj-lt"/>
                <a:ea typeface="楷体_GB2312" pitchFamily="49" charset="-122"/>
                <a:cs typeface="Times New Roman" pitchFamily="18" charset="0"/>
              </a:rPr>
              <a:t>) {                             </a:t>
            </a:r>
            <a:endParaRPr lang="zh-CN" altLang="en-US" sz="1400" dirty="0">
              <a:latin typeface="+mj-lt"/>
              <a:ea typeface="楷体_GB2312" pitchFamily="49" charset="-122"/>
              <a:cs typeface="Times New Roman" pitchFamily="18" charset="0"/>
            </a:endParaRPr>
          </a:p>
          <a:p>
            <a:pPr eaLnBrk="0" hangingPunct="0">
              <a:lnSpc>
                <a:spcPct val="150000"/>
              </a:lnSpc>
              <a:tabLst>
                <a:tab pos="228600" algn="l"/>
                <a:tab pos="266700" algn="l"/>
              </a:tabLst>
              <a:defRPr/>
            </a:pPr>
            <a:r>
              <a:rPr lang="zh-CN" altLang="en-US" sz="1400" dirty="0">
                <a:latin typeface="+mj-lt"/>
                <a:ea typeface="楷体_GB2312" pitchFamily="49" charset="-122"/>
                <a:cs typeface="Times New Roman" pitchFamily="18" charset="0"/>
              </a:rPr>
              <a:t>	     </a:t>
            </a:r>
            <a:r>
              <a:rPr lang="en-US" altLang="zh-CN" sz="1400" dirty="0">
                <a:latin typeface="+mj-lt"/>
                <a:ea typeface="楷体_GB2312" pitchFamily="49" charset="-122"/>
                <a:cs typeface="Times New Roman" pitchFamily="18" charset="0"/>
              </a:rPr>
              <a:t>if ( ! </a:t>
            </a:r>
            <a:r>
              <a:rPr lang="en-US" altLang="zh-CN" sz="1400" dirty="0" err="1">
                <a:latin typeface="+mj-lt"/>
                <a:ea typeface="楷体_GB2312" pitchFamily="49" charset="-122"/>
                <a:cs typeface="Times New Roman" pitchFamily="18" charset="0"/>
              </a:rPr>
              <a:t>putBuffer</a:t>
            </a:r>
            <a:r>
              <a:rPr lang="en-US" altLang="zh-CN" sz="1400" dirty="0">
                <a:latin typeface="+mj-lt"/>
                <a:ea typeface="楷体_GB2312" pitchFamily="49" charset="-122"/>
                <a:cs typeface="Times New Roman" pitchFamily="18" charset="0"/>
              </a:rPr>
              <a:t>(buffer, k, in[</a:t>
            </a:r>
            <a:r>
              <a:rPr lang="en-US" altLang="zh-CN" sz="1400" dirty="0" err="1">
                <a:latin typeface="+mj-lt"/>
                <a:ea typeface="楷体_GB2312" pitchFamily="49" charset="-122"/>
                <a:cs typeface="Times New Roman" pitchFamily="18" charset="0"/>
              </a:rPr>
              <a:t>i</a:t>
            </a:r>
            <a:r>
              <a:rPr lang="en-US" altLang="zh-CN" sz="1400" dirty="0">
                <a:latin typeface="+mj-lt"/>
                <a:ea typeface="楷体_GB2312" pitchFamily="49" charset="-122"/>
                <a:cs typeface="Times New Roman" pitchFamily="18" charset="0"/>
              </a:rPr>
              <a:t>]) ) return;          </a:t>
            </a:r>
            <a:endParaRPr lang="zh-CN" altLang="en-US" sz="1400" dirty="0">
              <a:latin typeface="+mj-lt"/>
              <a:ea typeface="楷体_GB2312" pitchFamily="49" charset="-122"/>
              <a:cs typeface="Times New Roman" pitchFamily="18" charset="0"/>
            </a:endParaRPr>
          </a:p>
          <a:p>
            <a:pPr eaLnBrk="0" hangingPunct="0">
              <a:lnSpc>
                <a:spcPct val="150000"/>
              </a:lnSpc>
              <a:tabLst>
                <a:tab pos="228600" algn="l"/>
                <a:tab pos="266700" algn="l"/>
              </a:tabLst>
              <a:defRPr/>
            </a:pPr>
            <a:r>
              <a:rPr lang="zh-CN" altLang="en-US" sz="1400" dirty="0">
                <a:latin typeface="+mj-lt"/>
                <a:ea typeface="楷体_GB2312" pitchFamily="49" charset="-122"/>
                <a:cs typeface="Times New Roman" pitchFamily="18" charset="0"/>
              </a:rPr>
              <a:t>	      </a:t>
            </a:r>
            <a:r>
              <a:rPr lang="en-US" altLang="zh-CN" sz="1400" dirty="0" err="1">
                <a:latin typeface="+mj-lt"/>
                <a:ea typeface="楷体_GB2312" pitchFamily="49" charset="-122"/>
                <a:cs typeface="Times New Roman" pitchFamily="18" charset="0"/>
              </a:rPr>
              <a:t>checkBuffer</a:t>
            </a:r>
            <a:r>
              <a:rPr lang="en-US" altLang="zh-CN" sz="1400" dirty="0">
                <a:latin typeface="+mj-lt"/>
                <a:ea typeface="楷体_GB2312" pitchFamily="49" charset="-122"/>
                <a:cs typeface="Times New Roman" pitchFamily="18" charset="0"/>
              </a:rPr>
              <a:t>(buffer, k, last);</a:t>
            </a:r>
          </a:p>
          <a:p>
            <a:pPr eaLnBrk="0" hangingPunct="0">
              <a:lnSpc>
                <a:spcPct val="150000"/>
              </a:lnSpc>
              <a:tabLst>
                <a:tab pos="228600" algn="l"/>
                <a:tab pos="266700" algn="l"/>
              </a:tabLst>
              <a:defRPr/>
            </a:pPr>
            <a:r>
              <a:rPr lang="en-US" altLang="zh-CN" sz="1400" dirty="0">
                <a:latin typeface="+mj-lt"/>
                <a:ea typeface="楷体_GB2312" pitchFamily="49" charset="-122"/>
                <a:cs typeface="Times New Roman" pitchFamily="18" charset="0"/>
              </a:rPr>
              <a:t>   }</a:t>
            </a:r>
          </a:p>
        </p:txBody>
      </p:sp>
      <mc:AlternateContent xmlns:mc="http://schemas.openxmlformats.org/markup-compatibility/2006" xmlns:p14="http://schemas.microsoft.com/office/powerpoint/2010/main">
        <mc:Choice Requires="p14">
          <p:contentPart p14:bwMode="auto" r:id="rId3">
            <p14:nvContentPartPr>
              <p14:cNvPr id="13312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312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9">
                                            <p:txEl>
                                              <p:pRg st="0" end="0"/>
                                            </p:txEl>
                                          </p:spTgt>
                                        </p:tgtEl>
                                        <p:attrNameLst>
                                          <p:attrName>style.visibility</p:attrName>
                                        </p:attrNameLst>
                                      </p:cBhvr>
                                      <p:to>
                                        <p:strVal val="visible"/>
                                      </p:to>
                                    </p:set>
                                    <p:animEffect transition="in" filter="blinds(horizontal)">
                                      <p:cBhvr>
                                        <p:cTn id="7" dur="500"/>
                                        <p:tgtEl>
                                          <p:spTgt spid="118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9">
                                            <p:txEl>
                                              <p:pRg st="1" end="1"/>
                                            </p:txEl>
                                          </p:spTgt>
                                        </p:tgtEl>
                                        <p:attrNameLst>
                                          <p:attrName>style.visibility</p:attrName>
                                        </p:attrNameLst>
                                      </p:cBhvr>
                                      <p:to>
                                        <p:strVal val="visible"/>
                                      </p:to>
                                    </p:set>
                                    <p:animEffect transition="in" filter="blinds(horizontal)">
                                      <p:cBhvr>
                                        <p:cTn id="12" dur="500"/>
                                        <p:tgtEl>
                                          <p:spTgt spid="118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789">
                                            <p:txEl>
                                              <p:pRg st="2" end="2"/>
                                            </p:txEl>
                                          </p:spTgt>
                                        </p:tgtEl>
                                        <p:attrNameLst>
                                          <p:attrName>style.visibility</p:attrName>
                                        </p:attrNameLst>
                                      </p:cBhvr>
                                      <p:to>
                                        <p:strVal val="visible"/>
                                      </p:to>
                                    </p:set>
                                    <p:animEffect transition="in" filter="blinds(horizontal)">
                                      <p:cBhvr>
                                        <p:cTn id="17" dur="500"/>
                                        <p:tgtEl>
                                          <p:spTgt spid="11878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18789">
                                            <p:txEl>
                                              <p:pRg st="3" end="3"/>
                                            </p:txEl>
                                          </p:spTgt>
                                        </p:tgtEl>
                                        <p:attrNameLst>
                                          <p:attrName>style.visibility</p:attrName>
                                        </p:attrNameLst>
                                      </p:cBhvr>
                                      <p:to>
                                        <p:strVal val="visible"/>
                                      </p:to>
                                    </p:set>
                                    <p:animEffect transition="in" filter="blinds(horizontal)">
                                      <p:cBhvr>
                                        <p:cTn id="20" dur="500"/>
                                        <p:tgtEl>
                                          <p:spTgt spid="11878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18789">
                                            <p:txEl>
                                              <p:pRg st="4" end="4"/>
                                            </p:txEl>
                                          </p:spTgt>
                                        </p:tgtEl>
                                        <p:attrNameLst>
                                          <p:attrName>style.visibility</p:attrName>
                                        </p:attrNameLst>
                                      </p:cBhvr>
                                      <p:to>
                                        <p:strVal val="visible"/>
                                      </p:to>
                                    </p:set>
                                    <p:animEffect transition="in" filter="blinds(horizontal)">
                                      <p:cBhvr>
                                        <p:cTn id="23" dur="500"/>
                                        <p:tgtEl>
                                          <p:spTgt spid="11878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8789">
                                            <p:txEl>
                                              <p:pRg st="5" end="5"/>
                                            </p:txEl>
                                          </p:spTgt>
                                        </p:tgtEl>
                                        <p:attrNameLst>
                                          <p:attrName>style.visibility</p:attrName>
                                        </p:attrNameLst>
                                      </p:cBhvr>
                                      <p:to>
                                        <p:strVal val="visible"/>
                                      </p:to>
                                    </p:set>
                                    <p:animEffect transition="in" filter="blinds(horizontal)">
                                      <p:cBhvr>
                                        <p:cTn id="26" dur="500"/>
                                        <p:tgtEl>
                                          <p:spTgt spid="11878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矩形 34"/>
          <p:cNvSpPr>
            <a:spLocks noChangeArrowheads="1"/>
          </p:cNvSpPr>
          <p:nvPr/>
        </p:nvSpPr>
        <p:spPr bwMode="auto">
          <a:xfrm>
            <a:off x="539552" y="267494"/>
            <a:ext cx="7848600" cy="522288"/>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cs typeface="Times New Roman" pitchFamily="18" charset="0"/>
              </a:rPr>
              <a:t>putBuffer</a:t>
            </a:r>
            <a:r>
              <a:rPr lang="zh-CN" altLang="en-US" b="1" dirty="0">
                <a:latin typeface="微软雅黑" pitchFamily="34" charset="-122"/>
                <a:ea typeface="微软雅黑" pitchFamily="34" charset="-122"/>
                <a:cs typeface="Times New Roman" pitchFamily="18" charset="0"/>
              </a:rPr>
              <a:t>的实现</a:t>
            </a:r>
          </a:p>
        </p:txBody>
      </p:sp>
      <p:sp>
        <p:nvSpPr>
          <p:cNvPr id="134149" name="TextBox 11"/>
          <p:cNvSpPr txBox="1">
            <a:spLocks noChangeArrowheads="1"/>
          </p:cNvSpPr>
          <p:nvPr/>
        </p:nvSpPr>
        <p:spPr bwMode="auto">
          <a:xfrm>
            <a:off x="611188" y="1058863"/>
            <a:ext cx="2808287" cy="369887"/>
          </a:xfrm>
          <a:prstGeom prst="rect">
            <a:avLst/>
          </a:prstGeom>
          <a:noFill/>
          <a:ln w="9525">
            <a:noFill/>
            <a:miter lim="800000"/>
            <a:headEnd/>
            <a:tailEnd/>
          </a:ln>
        </p:spPr>
        <p:txBody>
          <a:bodyPr>
            <a:spAutoFit/>
          </a:bodyPr>
          <a:lstStyle/>
          <a:p>
            <a:r>
              <a:rPr lang="zh-CN" altLang="en-US" sz="1800" b="1" dirty="0"/>
              <a:t>关键问题：合适的轨道</a:t>
            </a:r>
          </a:p>
        </p:txBody>
      </p:sp>
      <p:sp>
        <p:nvSpPr>
          <p:cNvPr id="9" name="TextBox 8"/>
          <p:cNvSpPr txBox="1">
            <a:spLocks noChangeArrowheads="1"/>
          </p:cNvSpPr>
          <p:nvPr/>
        </p:nvSpPr>
        <p:spPr bwMode="auto">
          <a:xfrm>
            <a:off x="323850" y="1492250"/>
            <a:ext cx="3960813" cy="1769715"/>
          </a:xfrm>
          <a:prstGeom prst="rect">
            <a:avLst/>
          </a:prstGeom>
          <a:noFill/>
          <a:ln w="9525">
            <a:noFill/>
            <a:miter lim="800000"/>
            <a:headEnd/>
            <a:tailEnd/>
          </a:ln>
        </p:spPr>
        <p:txBody>
          <a:bodyPr>
            <a:spAutoFit/>
          </a:bodyPr>
          <a:lstStyle/>
          <a:p>
            <a:r>
              <a:rPr lang="zh-CN" altLang="en-US" sz="1400" b="1" dirty="0"/>
              <a:t>基本要求：</a:t>
            </a:r>
            <a:endParaRPr lang="en-US" altLang="zh-CN" sz="1400" b="1" dirty="0"/>
          </a:p>
          <a:p>
            <a:pPr>
              <a:spcBef>
                <a:spcPts val="600"/>
              </a:spcBef>
            </a:pPr>
            <a:r>
              <a:rPr lang="zh-CN" altLang="en-US" sz="1400" dirty="0"/>
              <a:t>轨道上最后一节车厢的编号小于进入的车厢编号</a:t>
            </a:r>
            <a:endParaRPr lang="en-US" altLang="zh-CN" sz="1400" dirty="0"/>
          </a:p>
          <a:p>
            <a:pPr>
              <a:spcBef>
                <a:spcPts val="600"/>
              </a:spcBef>
            </a:pPr>
            <a:r>
              <a:rPr lang="zh-CN" altLang="en-US" sz="1400" dirty="0"/>
              <a:t>没有满足基本要求的轨道，则启用一条新轨道</a:t>
            </a:r>
            <a:endParaRPr lang="en-US" altLang="zh-CN" sz="1400" dirty="0"/>
          </a:p>
          <a:p>
            <a:pPr>
              <a:spcBef>
                <a:spcPts val="1200"/>
              </a:spcBef>
            </a:pPr>
            <a:r>
              <a:rPr lang="zh-CN" altLang="en-US" sz="1400" b="1" dirty="0"/>
              <a:t>最优要求：</a:t>
            </a:r>
            <a:endParaRPr lang="en-US" altLang="zh-CN" sz="1400" b="1" dirty="0"/>
          </a:p>
          <a:p>
            <a:pPr>
              <a:spcBef>
                <a:spcPts val="0"/>
              </a:spcBef>
            </a:pPr>
            <a:r>
              <a:rPr lang="zh-CN" altLang="en-US" sz="1400" dirty="0"/>
              <a:t>满足基本要求的轨道中最后一节车厢编号最大者</a:t>
            </a:r>
            <a:endParaRPr lang="en-US" altLang="zh-CN" sz="1400" dirty="0"/>
          </a:p>
          <a:p>
            <a:pPr>
              <a:spcBef>
                <a:spcPts val="600"/>
              </a:spcBef>
            </a:pPr>
            <a:endParaRPr lang="zh-CN" altLang="en-US" sz="1400" dirty="0"/>
          </a:p>
        </p:txBody>
      </p:sp>
      <p:sp>
        <p:nvSpPr>
          <p:cNvPr id="10" name="TextBox 9"/>
          <p:cNvSpPr txBox="1">
            <a:spLocks noChangeArrowheads="1"/>
          </p:cNvSpPr>
          <p:nvPr/>
        </p:nvSpPr>
        <p:spPr bwMode="auto">
          <a:xfrm>
            <a:off x="323850" y="3003550"/>
            <a:ext cx="3311525" cy="1384300"/>
          </a:xfrm>
          <a:prstGeom prst="rect">
            <a:avLst/>
          </a:prstGeom>
          <a:noFill/>
          <a:ln w="9525">
            <a:noFill/>
            <a:miter lim="800000"/>
            <a:headEnd/>
            <a:tailEnd/>
          </a:ln>
        </p:spPr>
        <p:txBody>
          <a:bodyPr>
            <a:spAutoFit/>
          </a:bodyPr>
          <a:lstStyle/>
          <a:p>
            <a:r>
              <a:rPr lang="zh-CN" altLang="en-US" sz="1400" dirty="0"/>
              <a:t>例如处理车厢</a:t>
            </a:r>
            <a:r>
              <a:rPr lang="en-US" altLang="zh-CN" sz="1400" dirty="0"/>
              <a:t>8</a:t>
            </a:r>
            <a:r>
              <a:rPr lang="zh-CN" altLang="en-US" sz="1400" dirty="0"/>
              <a:t>，现有轨道情况</a:t>
            </a:r>
            <a:endParaRPr lang="en-US" altLang="zh-CN" sz="1400" dirty="0"/>
          </a:p>
          <a:p>
            <a:r>
              <a:rPr lang="zh-CN" altLang="en-US" sz="1400" dirty="0"/>
              <a:t>轨道</a:t>
            </a:r>
            <a:r>
              <a:rPr lang="en-US" altLang="zh-CN" sz="1400" dirty="0"/>
              <a:t>1:  2</a:t>
            </a:r>
            <a:r>
              <a:rPr lang="zh-CN" altLang="en-US" sz="1400" dirty="0"/>
              <a:t>、</a:t>
            </a:r>
            <a:r>
              <a:rPr lang="en-US" altLang="zh-CN" sz="1400" dirty="0"/>
              <a:t>5</a:t>
            </a:r>
          </a:p>
          <a:p>
            <a:r>
              <a:rPr lang="zh-CN" altLang="en-US" sz="1400" dirty="0"/>
              <a:t>轨道</a:t>
            </a:r>
            <a:r>
              <a:rPr lang="en-US" altLang="zh-CN" sz="1400" dirty="0"/>
              <a:t>2</a:t>
            </a:r>
            <a:r>
              <a:rPr lang="zh-CN" altLang="en-US" sz="1400" dirty="0"/>
              <a:t>：</a:t>
            </a:r>
            <a:r>
              <a:rPr lang="en-US" altLang="zh-CN" sz="1400" dirty="0"/>
              <a:t>3</a:t>
            </a:r>
            <a:r>
              <a:rPr lang="zh-CN" altLang="en-US" sz="1400" dirty="0"/>
              <a:t>、</a:t>
            </a:r>
            <a:r>
              <a:rPr lang="en-US" altLang="zh-CN" sz="1400" dirty="0"/>
              <a:t>7</a:t>
            </a:r>
          </a:p>
          <a:p>
            <a:r>
              <a:rPr lang="en-US" altLang="zh-CN" sz="1400" dirty="0"/>
              <a:t>8</a:t>
            </a:r>
            <a:r>
              <a:rPr lang="zh-CN" altLang="en-US" sz="1400" dirty="0"/>
              <a:t>应该放入轨道</a:t>
            </a:r>
            <a:r>
              <a:rPr lang="en-US" altLang="zh-CN" sz="1400" dirty="0"/>
              <a:t>2</a:t>
            </a:r>
            <a:r>
              <a:rPr lang="zh-CN" altLang="en-US" sz="1400" dirty="0"/>
              <a:t>。如果放入轨道</a:t>
            </a:r>
            <a:r>
              <a:rPr lang="en-US" altLang="zh-CN" sz="1400" dirty="0"/>
              <a:t>1</a:t>
            </a:r>
            <a:r>
              <a:rPr lang="zh-CN" altLang="en-US" sz="1400" dirty="0"/>
              <a:t>，接入后面一节车厢是</a:t>
            </a:r>
            <a:r>
              <a:rPr lang="en-US" altLang="zh-CN" sz="1400" dirty="0"/>
              <a:t>6</a:t>
            </a:r>
            <a:r>
              <a:rPr lang="zh-CN" altLang="en-US" sz="1400" dirty="0"/>
              <a:t>号，则必须启用一根新的轨道</a:t>
            </a:r>
          </a:p>
        </p:txBody>
      </p:sp>
      <p:sp>
        <p:nvSpPr>
          <p:cNvPr id="13" name="矩形 12"/>
          <p:cNvSpPr/>
          <p:nvPr/>
        </p:nvSpPr>
        <p:spPr>
          <a:xfrm>
            <a:off x="4211960" y="95250"/>
            <a:ext cx="4932040" cy="5048250"/>
          </a:xfrm>
          <a:prstGeom prst="rect">
            <a:avLst/>
          </a:prstGeom>
        </p:spPr>
        <p:txBody>
          <a:bodyPr wrap="square">
            <a:spAutoFit/>
          </a:bodyPr>
          <a:lstStyle/>
          <a:p>
            <a:pPr eaLnBrk="0" hangingPunct="0">
              <a:tabLst>
                <a:tab pos="228600" algn="l"/>
                <a:tab pos="266700" algn="l"/>
              </a:tabLst>
              <a:defRPr/>
            </a:pPr>
            <a:r>
              <a:rPr lang="en-US" altLang="zh-CN" sz="1400" b="1" dirty="0" err="1">
                <a:latin typeface="+mn-lt"/>
                <a:ea typeface="楷体_GB2312" pitchFamily="49" charset="-122"/>
                <a:cs typeface="Times New Roman" pitchFamily="18" charset="0"/>
              </a:rPr>
              <a:t>bool</a:t>
            </a:r>
            <a:r>
              <a:rPr lang="en-US" altLang="zh-CN" sz="1400" b="1" dirty="0">
                <a:latin typeface="+mn-lt"/>
                <a:ea typeface="楷体_GB2312" pitchFamily="49" charset="-122"/>
                <a:cs typeface="Times New Roman" pitchFamily="18" charset="0"/>
              </a:rPr>
              <a:t> </a:t>
            </a:r>
            <a:r>
              <a:rPr lang="en-US" altLang="zh-CN" sz="1400" b="1" dirty="0" err="1">
                <a:latin typeface="+mn-lt"/>
                <a:ea typeface="楷体_GB2312" pitchFamily="49" charset="-122"/>
                <a:cs typeface="Times New Roman" pitchFamily="18" charset="0"/>
              </a:rPr>
              <a:t>putBuffer</a:t>
            </a:r>
            <a:r>
              <a:rPr lang="en-US" altLang="zh-CN" sz="1400" b="1" dirty="0">
                <a:latin typeface="+mn-lt"/>
                <a:ea typeface="楷体_GB2312" pitchFamily="49" charset="-122"/>
                <a:cs typeface="Times New Roman" pitchFamily="18" charset="0"/>
              </a:rPr>
              <a:t>(</a:t>
            </a:r>
            <a:r>
              <a:rPr lang="en-US" altLang="zh-CN" sz="1400" b="1" dirty="0" err="1">
                <a:latin typeface="+mn-lt"/>
                <a:ea typeface="楷体_GB2312" pitchFamily="49" charset="-122"/>
                <a:cs typeface="Times New Roman" pitchFamily="18" charset="0"/>
              </a:rPr>
              <a:t>linkQueue</a:t>
            </a:r>
            <a:r>
              <a:rPr lang="en-US" altLang="zh-CN" sz="1400" b="1" dirty="0">
                <a:latin typeface="+mn-lt"/>
                <a:ea typeface="楷体_GB2312" pitchFamily="49" charset="-122"/>
                <a:cs typeface="Times New Roman" pitchFamily="18" charset="0"/>
              </a:rPr>
              <a:t>&lt;</a:t>
            </a:r>
            <a:r>
              <a:rPr lang="en-US" altLang="zh-CN" sz="1400" b="1" dirty="0" err="1">
                <a:latin typeface="+mn-lt"/>
                <a:ea typeface="楷体_GB2312" pitchFamily="49" charset="-122"/>
                <a:cs typeface="Times New Roman" pitchFamily="18" charset="0"/>
              </a:rPr>
              <a:t>int</a:t>
            </a:r>
            <a:r>
              <a:rPr lang="en-US" altLang="zh-CN" sz="1400" b="1" dirty="0">
                <a:latin typeface="+mn-lt"/>
                <a:ea typeface="楷体_GB2312" pitchFamily="49" charset="-122"/>
                <a:cs typeface="Times New Roman" pitchFamily="18" charset="0"/>
              </a:rPr>
              <a:t>&gt; *buffer, </a:t>
            </a:r>
            <a:r>
              <a:rPr lang="en-US" altLang="zh-CN" sz="1400" b="1" dirty="0" err="1">
                <a:latin typeface="+mn-lt"/>
                <a:ea typeface="楷体_GB2312" pitchFamily="49" charset="-122"/>
                <a:cs typeface="Times New Roman" pitchFamily="18" charset="0"/>
              </a:rPr>
              <a:t>int</a:t>
            </a:r>
            <a:r>
              <a:rPr lang="en-US" altLang="zh-CN" sz="1400" b="1" dirty="0">
                <a:latin typeface="+mn-lt"/>
                <a:ea typeface="楷体_GB2312" pitchFamily="49" charset="-122"/>
                <a:cs typeface="Times New Roman" pitchFamily="18" charset="0"/>
              </a:rPr>
              <a:t> size, </a:t>
            </a:r>
            <a:r>
              <a:rPr lang="en-US" altLang="zh-CN" sz="1400" b="1" dirty="0" err="1">
                <a:latin typeface="+mn-lt"/>
                <a:ea typeface="楷体_GB2312" pitchFamily="49" charset="-122"/>
                <a:cs typeface="Times New Roman" pitchFamily="18" charset="0"/>
              </a:rPr>
              <a:t>int</a:t>
            </a:r>
            <a:r>
              <a:rPr lang="en-US" altLang="zh-CN" sz="1400" b="1" dirty="0">
                <a:latin typeface="+mn-lt"/>
                <a:ea typeface="楷体_GB2312" pitchFamily="49" charset="-122"/>
                <a:cs typeface="Times New Roman" pitchFamily="18" charset="0"/>
              </a:rPr>
              <a:t> in)</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t>
            </a:r>
            <a:r>
              <a:rPr lang="en-US" altLang="zh-CN" sz="1400" b="1" dirty="0" err="1">
                <a:latin typeface="+mn-lt"/>
                <a:ea typeface="楷体_GB2312" pitchFamily="49" charset="-122"/>
                <a:cs typeface="Times New Roman" pitchFamily="18" charset="0"/>
              </a:rPr>
              <a:t>int</a:t>
            </a:r>
            <a:r>
              <a:rPr lang="en-US" altLang="zh-CN" sz="1400" b="1" dirty="0">
                <a:latin typeface="+mn-lt"/>
                <a:ea typeface="楷体_GB2312" pitchFamily="49" charset="-122"/>
                <a:cs typeface="Times New Roman" pitchFamily="18" charset="0"/>
              </a:rPr>
              <a:t> avail = -1, max = 0;     </a:t>
            </a:r>
            <a:endParaRPr lang="zh-CN" altLang="en-US" sz="1400" b="1" dirty="0">
              <a:latin typeface="+mn-lt"/>
              <a:ea typeface="楷体_GB2312" pitchFamily="49" charset="-122"/>
              <a:cs typeface="Times New Roman" pitchFamily="18" charset="0"/>
            </a:endParaRPr>
          </a:p>
          <a:p>
            <a:pPr eaLnBrk="0" hangingPunct="0">
              <a:tabLst>
                <a:tab pos="228600" algn="l"/>
                <a:tab pos="266700" algn="l"/>
              </a:tabLst>
              <a:defRPr/>
            </a:pPr>
            <a:r>
              <a:rPr lang="zh-CN" altLang="en-US" sz="1400" b="1" dirty="0">
                <a:latin typeface="+mn-lt"/>
                <a:ea typeface="楷体_GB2312" pitchFamily="49" charset="-122"/>
                <a:cs typeface="Times New Roman" pitchFamily="18" charset="0"/>
              </a:rPr>
              <a:t>	</a:t>
            </a:r>
          </a:p>
          <a:p>
            <a:pPr eaLnBrk="0" hangingPunct="0">
              <a:tabLst>
                <a:tab pos="228600" algn="l"/>
                <a:tab pos="266700" algn="l"/>
              </a:tabLst>
              <a:defRPr/>
            </a:pPr>
            <a:r>
              <a:rPr lang="zh-CN" altLang="en-US" sz="1400" b="1" dirty="0">
                <a:latin typeface="+mn-lt"/>
                <a:ea typeface="楷体_GB2312" pitchFamily="49" charset="-122"/>
                <a:cs typeface="Times New Roman" pitchFamily="18" charset="0"/>
              </a:rPr>
              <a:t>	  </a:t>
            </a:r>
            <a:r>
              <a:rPr lang="en-US" altLang="zh-CN" sz="1400" b="1" dirty="0">
                <a:latin typeface="+mn-lt"/>
                <a:ea typeface="楷体_GB2312" pitchFamily="49" charset="-122"/>
                <a:cs typeface="Times New Roman" pitchFamily="18" charset="0"/>
              </a:rPr>
              <a:t>for (</a:t>
            </a:r>
            <a:r>
              <a:rPr lang="en-US" altLang="zh-CN" sz="1400" b="1" dirty="0" err="1">
                <a:latin typeface="+mn-lt"/>
                <a:ea typeface="楷体_GB2312" pitchFamily="49" charset="-122"/>
                <a:cs typeface="Times New Roman" pitchFamily="18" charset="0"/>
              </a:rPr>
              <a:t>int</a:t>
            </a:r>
            <a:r>
              <a:rPr lang="en-US" altLang="zh-CN" sz="1400" b="1" dirty="0">
                <a:latin typeface="+mn-lt"/>
                <a:ea typeface="楷体_GB2312" pitchFamily="49" charset="-122"/>
                <a:cs typeface="Times New Roman" pitchFamily="18" charset="0"/>
              </a:rPr>
              <a:t> j = 0 ; j &lt; size; ++j) {    	</a:t>
            </a:r>
            <a:endParaRPr lang="zh-CN" altLang="en-US" sz="1400" b="1" dirty="0">
              <a:latin typeface="+mn-lt"/>
              <a:ea typeface="楷体_GB2312" pitchFamily="49" charset="-122"/>
              <a:cs typeface="Times New Roman" pitchFamily="18" charset="0"/>
            </a:endParaRPr>
          </a:p>
          <a:p>
            <a:pPr eaLnBrk="0" hangingPunct="0">
              <a:tabLst>
                <a:tab pos="228600" algn="l"/>
                <a:tab pos="266700" algn="l"/>
              </a:tabLst>
              <a:defRPr/>
            </a:pPr>
            <a:r>
              <a:rPr lang="zh-CN" altLang="en-US" sz="1400" b="1" dirty="0">
                <a:latin typeface="+mn-lt"/>
                <a:ea typeface="楷体_GB2312" pitchFamily="49" charset="-122"/>
                <a:cs typeface="Times New Roman" pitchFamily="18" charset="0"/>
              </a:rPr>
              <a:t>		       </a:t>
            </a:r>
            <a:r>
              <a:rPr lang="en-US" altLang="zh-CN" sz="1400" b="1" dirty="0">
                <a:latin typeface="+mn-lt"/>
                <a:ea typeface="楷体_GB2312" pitchFamily="49" charset="-122"/>
                <a:cs typeface="Times New Roman" pitchFamily="18" charset="0"/>
              </a:rPr>
              <a:t>if (buffer[j].</a:t>
            </a:r>
            <a:r>
              <a:rPr lang="en-US" altLang="zh-CN" sz="1400" b="1" dirty="0" err="1">
                <a:latin typeface="+mn-lt"/>
                <a:ea typeface="楷体_GB2312" pitchFamily="49" charset="-122"/>
                <a:cs typeface="Times New Roman" pitchFamily="18" charset="0"/>
              </a:rPr>
              <a:t>isEmpty</a:t>
            </a:r>
            <a:r>
              <a:rPr lang="en-US" altLang="zh-CN" sz="1400" b="1" dirty="0">
                <a:latin typeface="+mn-lt"/>
                <a:ea typeface="楷体_GB2312" pitchFamily="49" charset="-122"/>
                <a:cs typeface="Times New Roman" pitchFamily="18" charset="0"/>
              </a:rPr>
              <a:t>() )</a:t>
            </a:r>
            <a:endParaRPr lang="zh-CN" altLang="en-US" sz="1400" b="1" dirty="0">
              <a:latin typeface="+mn-lt"/>
              <a:ea typeface="楷体_GB2312" pitchFamily="49" charset="-122"/>
              <a:cs typeface="Times New Roman" pitchFamily="18" charset="0"/>
            </a:endParaRPr>
          </a:p>
          <a:p>
            <a:pPr eaLnBrk="0" hangingPunct="0">
              <a:tabLst>
                <a:tab pos="228600" algn="l"/>
                <a:tab pos="266700" algn="l"/>
              </a:tabLst>
              <a:defRPr/>
            </a:pPr>
            <a:r>
              <a:rPr lang="zh-CN" altLang="en-US" sz="1400" b="1" dirty="0">
                <a:latin typeface="+mn-lt"/>
                <a:ea typeface="楷体_GB2312" pitchFamily="49" charset="-122"/>
                <a:cs typeface="Times New Roman" pitchFamily="18" charset="0"/>
              </a:rPr>
              <a:t>		           </a:t>
            </a:r>
            <a:r>
              <a:rPr lang="en-US" altLang="zh-CN" sz="1400" b="1" dirty="0">
                <a:latin typeface="+mn-lt"/>
                <a:ea typeface="楷体_GB2312" pitchFamily="49" charset="-122"/>
                <a:cs typeface="Times New Roman" pitchFamily="18" charset="0"/>
              </a:rPr>
              <a:t>{</a:t>
            </a:r>
            <a:r>
              <a:rPr lang="zh-CN" altLang="en-US" sz="1400" b="1" dirty="0">
                <a:latin typeface="+mn-lt"/>
                <a:ea typeface="楷体_GB2312" pitchFamily="49" charset="-122"/>
                <a:cs typeface="Times New Roman" pitchFamily="18" charset="0"/>
              </a:rPr>
              <a:t>   </a:t>
            </a:r>
            <a:r>
              <a:rPr lang="en-US" altLang="zh-CN" sz="1400" b="1" dirty="0">
                <a:latin typeface="+mn-lt"/>
                <a:ea typeface="楷体_GB2312" pitchFamily="49" charset="-122"/>
                <a:cs typeface="Times New Roman" pitchFamily="18" charset="0"/>
              </a:rPr>
              <a:t>if (avail == -1) avail = j;   }	</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else if (buffer[j].</a:t>
            </a:r>
            <a:r>
              <a:rPr lang="en-US" altLang="zh-CN" sz="1400" b="1" dirty="0" err="1">
                <a:latin typeface="+mn-lt"/>
                <a:ea typeface="楷体_GB2312" pitchFamily="49" charset="-122"/>
                <a:cs typeface="Times New Roman" pitchFamily="18" charset="0"/>
              </a:rPr>
              <a:t>getTail</a:t>
            </a:r>
            <a:r>
              <a:rPr lang="en-US" altLang="zh-CN" sz="1400" b="1" dirty="0">
                <a:latin typeface="+mn-lt"/>
                <a:ea typeface="楷体_GB2312" pitchFamily="49" charset="-122"/>
                <a:cs typeface="Times New Roman" pitchFamily="18" charset="0"/>
              </a:rPr>
              <a:t>() &lt; in &amp;&amp;   </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buffer[j].</a:t>
            </a:r>
            <a:r>
              <a:rPr lang="en-US" altLang="zh-CN" sz="1400" b="1" dirty="0" err="1">
                <a:latin typeface="+mn-lt"/>
                <a:ea typeface="楷体_GB2312" pitchFamily="49" charset="-122"/>
                <a:cs typeface="Times New Roman" pitchFamily="18" charset="0"/>
              </a:rPr>
              <a:t>getTail</a:t>
            </a:r>
            <a:r>
              <a:rPr lang="en-US" altLang="zh-CN" sz="1400" b="1" dirty="0">
                <a:latin typeface="+mn-lt"/>
                <a:ea typeface="楷体_GB2312" pitchFamily="49" charset="-122"/>
                <a:cs typeface="Times New Roman" pitchFamily="18" charset="0"/>
              </a:rPr>
              <a:t>() &gt; max) {          </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avail = j;</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max = buffer[j].</a:t>
            </a:r>
            <a:r>
              <a:rPr lang="en-US" altLang="zh-CN" sz="1400" b="1" dirty="0" err="1">
                <a:latin typeface="+mn-lt"/>
                <a:ea typeface="楷体_GB2312" pitchFamily="49" charset="-122"/>
                <a:cs typeface="Times New Roman" pitchFamily="18" charset="0"/>
              </a:rPr>
              <a:t>getTail</a:t>
            </a:r>
            <a:r>
              <a:rPr lang="en-US" altLang="zh-CN" sz="1400" b="1" dirty="0">
                <a:latin typeface="+mn-lt"/>
                <a:ea typeface="楷体_GB2312" pitchFamily="49" charset="-122"/>
                <a:cs typeface="Times New Roman" pitchFamily="18" charset="0"/>
              </a:rPr>
              <a:t>();</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if (avail != -1) {          </a:t>
            </a:r>
            <a:endParaRPr lang="zh-CN" altLang="en-US" sz="1400" b="1" dirty="0">
              <a:latin typeface="+mn-lt"/>
              <a:ea typeface="楷体_GB2312" pitchFamily="49" charset="-122"/>
              <a:cs typeface="Times New Roman" pitchFamily="18" charset="0"/>
            </a:endParaRPr>
          </a:p>
          <a:p>
            <a:pPr eaLnBrk="0" hangingPunct="0">
              <a:tabLst>
                <a:tab pos="228600" algn="l"/>
                <a:tab pos="266700" algn="l"/>
              </a:tabLst>
              <a:defRPr/>
            </a:pPr>
            <a:r>
              <a:rPr lang="zh-CN" altLang="en-US" sz="1400" b="1" dirty="0">
                <a:latin typeface="+mn-lt"/>
                <a:ea typeface="楷体_GB2312" pitchFamily="49" charset="-122"/>
                <a:cs typeface="Times New Roman" pitchFamily="18" charset="0"/>
              </a:rPr>
              <a:t>		       </a:t>
            </a:r>
            <a:r>
              <a:rPr lang="en-US" altLang="zh-CN" sz="1400" b="1" dirty="0">
                <a:latin typeface="+mn-lt"/>
                <a:ea typeface="楷体_GB2312" pitchFamily="49" charset="-122"/>
                <a:cs typeface="Times New Roman" pitchFamily="18" charset="0"/>
              </a:rPr>
              <a:t>buffer[avail].</a:t>
            </a:r>
            <a:r>
              <a:rPr lang="en-US" altLang="zh-CN" sz="1400" b="1" dirty="0" err="1">
                <a:latin typeface="+mn-lt"/>
                <a:ea typeface="楷体_GB2312" pitchFamily="49" charset="-122"/>
                <a:cs typeface="Times New Roman" pitchFamily="18" charset="0"/>
              </a:rPr>
              <a:t>enQueue</a:t>
            </a:r>
            <a:r>
              <a:rPr lang="en-US" altLang="zh-CN" sz="1400" b="1" dirty="0">
                <a:latin typeface="+mn-lt"/>
                <a:ea typeface="楷体_GB2312" pitchFamily="49" charset="-122"/>
                <a:cs typeface="Times New Roman" pitchFamily="18" charset="0"/>
              </a:rPr>
              <a:t>(in);</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t>
            </a:r>
            <a:r>
              <a:rPr lang="en-US" altLang="zh-CN" sz="1400" b="1" dirty="0" err="1">
                <a:latin typeface="+mn-lt"/>
                <a:ea typeface="楷体_GB2312" pitchFamily="49" charset="-122"/>
                <a:cs typeface="Times New Roman" pitchFamily="18" charset="0"/>
              </a:rPr>
              <a:t>cout</a:t>
            </a:r>
            <a:r>
              <a:rPr lang="en-US" altLang="zh-CN" sz="1400" b="1" dirty="0">
                <a:latin typeface="+mn-lt"/>
                <a:ea typeface="楷体_GB2312" pitchFamily="49" charset="-122"/>
                <a:cs typeface="Times New Roman" pitchFamily="18" charset="0"/>
              </a:rPr>
              <a:t> &lt;&lt; in &lt;&lt; "</a:t>
            </a:r>
            <a:r>
              <a:rPr lang="zh-CN" altLang="en-US" sz="1400" b="1" dirty="0">
                <a:latin typeface="+mn-lt"/>
                <a:ea typeface="楷体_GB2312" pitchFamily="49" charset="-122"/>
                <a:cs typeface="Times New Roman" pitchFamily="18" charset="0"/>
              </a:rPr>
              <a:t>移入缓冲区 </a:t>
            </a:r>
            <a:r>
              <a:rPr lang="en-US" altLang="zh-CN" sz="1400" b="1" dirty="0">
                <a:latin typeface="+mn-lt"/>
                <a:ea typeface="楷体_GB2312" pitchFamily="49" charset="-122"/>
                <a:cs typeface="Times New Roman" pitchFamily="18" charset="0"/>
              </a:rPr>
              <a:t>" &lt;&lt; avail &lt;&lt; </a:t>
            </a:r>
            <a:r>
              <a:rPr lang="en-US" altLang="zh-CN" sz="1400" b="1" dirty="0" err="1">
                <a:latin typeface="+mn-lt"/>
                <a:ea typeface="楷体_GB2312" pitchFamily="49" charset="-122"/>
                <a:cs typeface="Times New Roman" pitchFamily="18" charset="0"/>
              </a:rPr>
              <a:t>endl</a:t>
            </a:r>
            <a:r>
              <a:rPr lang="en-US" altLang="zh-CN" sz="1400" b="1" dirty="0">
                <a:latin typeface="+mn-lt"/>
                <a:ea typeface="楷体_GB2312" pitchFamily="49" charset="-122"/>
                <a:cs typeface="Times New Roman" pitchFamily="18" charset="0"/>
              </a:rPr>
              <a:t>;</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return true;</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else {</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t>
            </a:r>
            <a:r>
              <a:rPr lang="en-US" altLang="zh-CN" sz="1400" b="1" dirty="0" err="1">
                <a:latin typeface="+mn-lt"/>
                <a:ea typeface="楷体_GB2312" pitchFamily="49" charset="-122"/>
                <a:cs typeface="Times New Roman" pitchFamily="18" charset="0"/>
              </a:rPr>
              <a:t>cout</a:t>
            </a:r>
            <a:r>
              <a:rPr lang="en-US" altLang="zh-CN" sz="1400" b="1" dirty="0">
                <a:latin typeface="+mn-lt"/>
                <a:ea typeface="楷体_GB2312" pitchFamily="49" charset="-122"/>
                <a:cs typeface="Times New Roman" pitchFamily="18" charset="0"/>
              </a:rPr>
              <a:t> &lt;&lt; "</a:t>
            </a:r>
            <a:r>
              <a:rPr lang="zh-CN" altLang="en-US" sz="1400" b="1" dirty="0">
                <a:latin typeface="+mn-lt"/>
                <a:ea typeface="楷体_GB2312" pitchFamily="49" charset="-122"/>
                <a:cs typeface="Times New Roman" pitchFamily="18" charset="0"/>
              </a:rPr>
              <a:t>无可行的方案</a:t>
            </a:r>
            <a:r>
              <a:rPr lang="en-US" altLang="zh-CN" sz="1400" b="1" dirty="0">
                <a:latin typeface="+mn-lt"/>
                <a:ea typeface="楷体_GB2312" pitchFamily="49" charset="-122"/>
                <a:cs typeface="Times New Roman" pitchFamily="18" charset="0"/>
              </a:rPr>
              <a:t>" &lt;&lt; </a:t>
            </a:r>
            <a:r>
              <a:rPr lang="en-US" altLang="zh-CN" sz="1400" b="1" dirty="0" err="1">
                <a:latin typeface="+mn-lt"/>
                <a:ea typeface="楷体_GB2312" pitchFamily="49" charset="-122"/>
                <a:cs typeface="Times New Roman" pitchFamily="18" charset="0"/>
              </a:rPr>
              <a:t>endl</a:t>
            </a:r>
            <a:r>
              <a:rPr lang="en-US" altLang="zh-CN" sz="1400" b="1" dirty="0">
                <a:latin typeface="+mn-lt"/>
                <a:ea typeface="楷体_GB2312" pitchFamily="49" charset="-122"/>
                <a:cs typeface="Times New Roman" pitchFamily="18" charset="0"/>
              </a:rPr>
              <a:t>;</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return false;</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t>
            </a:r>
          </a:p>
          <a:p>
            <a:pPr eaLnBrk="0" hangingPunct="0">
              <a:tabLst>
                <a:tab pos="228600" algn="l"/>
                <a:tab pos="266700" algn="l"/>
              </a:tabLst>
              <a:defRPr/>
            </a:pPr>
            <a:r>
              <a:rPr lang="en-US" altLang="zh-CN" sz="1400" b="1" dirty="0">
                <a:latin typeface="+mn-lt"/>
                <a:ea typeface="楷体_GB2312" pitchFamily="49" charset="-122"/>
                <a:cs typeface="Times New Roman" pitchFamily="18" charset="0"/>
              </a:rPr>
              <a:t>} </a:t>
            </a:r>
          </a:p>
        </p:txBody>
      </p:sp>
      <p:sp>
        <p:nvSpPr>
          <p:cNvPr id="14" name="TextBox 13"/>
          <p:cNvSpPr txBox="1">
            <a:spLocks noChangeArrowheads="1"/>
          </p:cNvSpPr>
          <p:nvPr/>
        </p:nvSpPr>
        <p:spPr bwMode="auto">
          <a:xfrm>
            <a:off x="323850" y="4516438"/>
            <a:ext cx="3384550" cy="307975"/>
          </a:xfrm>
          <a:prstGeom prst="rect">
            <a:avLst/>
          </a:prstGeom>
          <a:noFill/>
          <a:ln w="9525">
            <a:noFill/>
            <a:miter lim="800000"/>
            <a:headEnd/>
            <a:tailEnd/>
          </a:ln>
        </p:spPr>
        <p:txBody>
          <a:bodyPr>
            <a:spAutoFit/>
          </a:bodyPr>
          <a:lstStyle/>
          <a:p>
            <a:r>
              <a:rPr lang="zh-CN" altLang="en-US" sz="1400" b="1"/>
              <a:t>在队列类中增加一个</a:t>
            </a:r>
            <a:r>
              <a:rPr lang="en-US" altLang="zh-CN" sz="1400" b="1"/>
              <a:t>getTail</a:t>
            </a:r>
            <a:r>
              <a:rPr lang="zh-CN" altLang="en-US" sz="1400" b="1"/>
              <a:t>的函数</a:t>
            </a:r>
          </a:p>
        </p:txBody>
      </p:sp>
      <mc:AlternateContent xmlns:mc="http://schemas.openxmlformats.org/markup-compatibility/2006" xmlns:p14="http://schemas.microsoft.com/office/powerpoint/2010/main">
        <mc:Choice Requires="p14">
          <p:contentPart p14:bwMode="auto" r:id="rId3">
            <p14:nvContentPartPr>
              <p14:cNvPr id="13414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414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
        <p:nvSpPr>
          <p:cNvPr id="11" name="TextBox 11">
            <a:extLst>
              <a:ext uri="{FF2B5EF4-FFF2-40B4-BE49-F238E27FC236}">
                <a16:creationId xmlns:a16="http://schemas.microsoft.com/office/drawing/2014/main" id="{97500C20-16D0-490C-A66C-48B1E722B7CB}"/>
              </a:ext>
            </a:extLst>
          </p:cNvPr>
          <p:cNvSpPr txBox="1">
            <a:spLocks noChangeArrowheads="1"/>
          </p:cNvSpPr>
          <p:nvPr/>
        </p:nvSpPr>
        <p:spPr bwMode="auto">
          <a:xfrm>
            <a:off x="4492553" y="1752035"/>
            <a:ext cx="2808287" cy="646331"/>
          </a:xfrm>
          <a:prstGeom prst="rect">
            <a:avLst/>
          </a:prstGeom>
          <a:noFill/>
          <a:ln w="9525">
            <a:noFill/>
            <a:miter lim="800000"/>
            <a:headEnd/>
            <a:tailEnd/>
          </a:ln>
        </p:spPr>
        <p:txBody>
          <a:bodyPr>
            <a:spAutoFit/>
          </a:bodyPr>
          <a:lstStyle/>
          <a:p>
            <a:r>
              <a:rPr lang="zh-CN" altLang="en-US" sz="1800" b="1" dirty="0"/>
              <a:t>如果有多条满足要求的轨道，该进哪一个？</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linds(horizontal)">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linds(horizontal)">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blinds(horizontal)">
                                      <p:cBhvr>
                                        <p:cTn id="24" dur="500"/>
                                        <p:tgtEl>
                                          <p:spTgt spid="9">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
                                            <p:txEl>
                                              <p:pRg st="1" end="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blinds(horizontal)">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1" grpId="0"/>
      <p:bldP spid="11" grpId="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矩形 34"/>
          <p:cNvSpPr>
            <a:spLocks noChangeArrowheads="1"/>
          </p:cNvSpPr>
          <p:nvPr/>
        </p:nvSpPr>
        <p:spPr bwMode="auto">
          <a:xfrm>
            <a:off x="395536" y="339502"/>
            <a:ext cx="7848600" cy="522288"/>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cs typeface="Times New Roman" pitchFamily="18" charset="0"/>
              </a:rPr>
              <a:t>checkBuffer</a:t>
            </a:r>
            <a:r>
              <a:rPr lang="zh-CN" altLang="en-US" b="1" dirty="0">
                <a:latin typeface="微软雅黑" pitchFamily="34" charset="-122"/>
                <a:ea typeface="微软雅黑" pitchFamily="34" charset="-122"/>
                <a:cs typeface="Times New Roman" pitchFamily="18" charset="0"/>
              </a:rPr>
              <a:t>的实现</a:t>
            </a:r>
          </a:p>
        </p:txBody>
      </p:sp>
      <p:sp>
        <p:nvSpPr>
          <p:cNvPr id="12" name="TextBox 11"/>
          <p:cNvSpPr txBox="1">
            <a:spLocks noChangeArrowheads="1"/>
          </p:cNvSpPr>
          <p:nvPr/>
        </p:nvSpPr>
        <p:spPr bwMode="auto">
          <a:xfrm>
            <a:off x="323850" y="2139950"/>
            <a:ext cx="3671888" cy="646113"/>
          </a:xfrm>
          <a:prstGeom prst="rect">
            <a:avLst/>
          </a:prstGeom>
          <a:noFill/>
          <a:ln w="9525">
            <a:noFill/>
            <a:miter lim="800000"/>
            <a:headEnd/>
            <a:tailEnd/>
          </a:ln>
        </p:spPr>
        <p:txBody>
          <a:bodyPr>
            <a:spAutoFit/>
          </a:bodyPr>
          <a:lstStyle/>
          <a:p>
            <a:r>
              <a:rPr lang="zh-CN" altLang="en-US" sz="1800" b="1"/>
              <a:t>合适的车厢：编号等于出轨上最后一节车厢的编号</a:t>
            </a:r>
            <a:r>
              <a:rPr lang="en-US" altLang="zh-CN" sz="1800" b="1"/>
              <a:t>+1</a:t>
            </a:r>
            <a:endParaRPr lang="zh-CN" altLang="en-US" sz="1800" b="1"/>
          </a:p>
        </p:txBody>
      </p:sp>
      <p:sp>
        <p:nvSpPr>
          <p:cNvPr id="9" name="TextBox 8"/>
          <p:cNvSpPr txBox="1">
            <a:spLocks noChangeArrowheads="1"/>
          </p:cNvSpPr>
          <p:nvPr/>
        </p:nvSpPr>
        <p:spPr bwMode="auto">
          <a:xfrm>
            <a:off x="323850" y="3003550"/>
            <a:ext cx="3743325" cy="1016000"/>
          </a:xfrm>
          <a:prstGeom prst="rect">
            <a:avLst/>
          </a:prstGeom>
          <a:noFill/>
          <a:ln w="9525">
            <a:noFill/>
            <a:miter lim="800000"/>
            <a:headEnd/>
            <a:tailEnd/>
          </a:ln>
        </p:spPr>
        <p:txBody>
          <a:bodyPr>
            <a:spAutoFit/>
          </a:bodyPr>
          <a:lstStyle/>
          <a:p>
            <a:r>
              <a:rPr lang="zh-CN" altLang="en-US" sz="1800" b="1"/>
              <a:t>过程：</a:t>
            </a:r>
            <a:endParaRPr lang="en-US" altLang="zh-CN" sz="1800" b="1"/>
          </a:p>
          <a:p>
            <a:r>
              <a:rPr lang="zh-CN" altLang="en-US" sz="1400" b="1"/>
              <a:t>依次检查每个队列的队头元素</a:t>
            </a:r>
            <a:endParaRPr lang="en-US" altLang="zh-CN" sz="1400" b="1"/>
          </a:p>
          <a:p>
            <a:r>
              <a:rPr lang="zh-CN" altLang="en-US" sz="1400" b="1"/>
              <a:t>只要有一个元素移到输出轨道，必须重新检查所有队列的队头元素</a:t>
            </a:r>
          </a:p>
        </p:txBody>
      </p:sp>
      <p:sp>
        <p:nvSpPr>
          <p:cNvPr id="13" name="矩形 12"/>
          <p:cNvSpPr/>
          <p:nvPr/>
        </p:nvSpPr>
        <p:spPr>
          <a:xfrm>
            <a:off x="4139952" y="555625"/>
            <a:ext cx="4859586" cy="4185761"/>
          </a:xfrm>
          <a:prstGeom prst="rect">
            <a:avLst/>
          </a:prstGeom>
        </p:spPr>
        <p:txBody>
          <a:bodyPr wrap="square">
            <a:spAutoFit/>
          </a:bodyPr>
          <a:lstStyle/>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void </a:t>
            </a:r>
            <a:r>
              <a:rPr lang="en-US" altLang="zh-CN" sz="1400" b="1" dirty="0" err="1">
                <a:latin typeface="+mj-lt"/>
                <a:ea typeface="楷体_GB2312" pitchFamily="49" charset="-122"/>
                <a:cs typeface="Times New Roman" pitchFamily="18" charset="0"/>
              </a:rPr>
              <a:t>checkBuffer</a:t>
            </a:r>
            <a:r>
              <a:rPr lang="en-US" altLang="zh-CN" sz="1400" b="1" dirty="0">
                <a:latin typeface="+mj-lt"/>
                <a:ea typeface="楷体_GB2312" pitchFamily="49" charset="-122"/>
                <a:cs typeface="Times New Roman" pitchFamily="18" charset="0"/>
              </a:rPr>
              <a:t>( </a:t>
            </a:r>
            <a:r>
              <a:rPr lang="en-US" altLang="zh-CN" sz="1400" b="1" dirty="0" err="1">
                <a:latin typeface="+mj-lt"/>
                <a:ea typeface="楷体_GB2312" pitchFamily="49" charset="-122"/>
                <a:cs typeface="Times New Roman" pitchFamily="18" charset="0"/>
              </a:rPr>
              <a:t>linkQueue</a:t>
            </a:r>
            <a:r>
              <a:rPr lang="en-US" altLang="zh-CN" sz="1400" b="1" dirty="0">
                <a:latin typeface="+mj-lt"/>
                <a:ea typeface="楷体_GB2312" pitchFamily="49" charset="-122"/>
                <a:cs typeface="Times New Roman" pitchFamily="18" charset="0"/>
              </a:rPr>
              <a:t>&lt;</a:t>
            </a:r>
            <a:r>
              <a:rPr lang="en-US" altLang="zh-CN" sz="1400" b="1" dirty="0" err="1">
                <a:latin typeface="+mj-lt"/>
                <a:ea typeface="楷体_GB2312" pitchFamily="49" charset="-122"/>
                <a:cs typeface="Times New Roman" pitchFamily="18" charset="0"/>
              </a:rPr>
              <a:t>int</a:t>
            </a:r>
            <a:r>
              <a:rPr lang="en-US" altLang="zh-CN" sz="1400" b="1" dirty="0">
                <a:latin typeface="+mj-lt"/>
                <a:ea typeface="楷体_GB2312" pitchFamily="49" charset="-122"/>
                <a:cs typeface="Times New Roman" pitchFamily="18" charset="0"/>
              </a:rPr>
              <a:t>&gt; *buffer,    </a:t>
            </a:r>
            <a:r>
              <a:rPr lang="en-US" altLang="zh-CN" sz="1400" b="1" dirty="0" err="1">
                <a:latin typeface="+mj-lt"/>
                <a:ea typeface="楷体_GB2312" pitchFamily="49" charset="-122"/>
                <a:cs typeface="Times New Roman" pitchFamily="18" charset="0"/>
              </a:rPr>
              <a:t>int</a:t>
            </a:r>
            <a:r>
              <a:rPr lang="en-US" altLang="zh-CN" sz="1400" b="1" dirty="0">
                <a:latin typeface="+mj-lt"/>
                <a:ea typeface="楷体_GB2312" pitchFamily="49" charset="-122"/>
                <a:cs typeface="Times New Roman" pitchFamily="18" charset="0"/>
              </a:rPr>
              <a:t> size, </a:t>
            </a:r>
            <a:r>
              <a:rPr lang="en-US" altLang="zh-CN" sz="1400" b="1" dirty="0" err="1">
                <a:latin typeface="+mj-lt"/>
                <a:ea typeface="楷体_GB2312" pitchFamily="49" charset="-122"/>
                <a:cs typeface="Times New Roman" pitchFamily="18" charset="0"/>
              </a:rPr>
              <a:t>int</a:t>
            </a:r>
            <a:r>
              <a:rPr lang="en-US" altLang="zh-CN" sz="1400" b="1" dirty="0">
                <a:latin typeface="+mj-lt"/>
                <a:ea typeface="楷体_GB2312" pitchFamily="49" charset="-122"/>
                <a:cs typeface="Times New Roman" pitchFamily="18" charset="0"/>
              </a:rPr>
              <a:t> &amp;last)</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a:t>
            </a:r>
            <a:r>
              <a:rPr lang="en-US" altLang="zh-CN" sz="1400" b="1" dirty="0" err="1">
                <a:latin typeface="+mj-lt"/>
                <a:ea typeface="楷体_GB2312" pitchFamily="49" charset="-122"/>
                <a:cs typeface="Times New Roman" pitchFamily="18" charset="0"/>
              </a:rPr>
              <a:t>int</a:t>
            </a:r>
            <a:r>
              <a:rPr lang="en-US" altLang="zh-CN" sz="1400" b="1" dirty="0">
                <a:latin typeface="+mj-lt"/>
                <a:ea typeface="楷体_GB2312" pitchFamily="49" charset="-122"/>
                <a:cs typeface="Times New Roman" pitchFamily="18" charset="0"/>
              </a:rPr>
              <a:t> j;</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a:t>
            </a:r>
            <a:r>
              <a:rPr lang="en-US" altLang="zh-CN" sz="1400" b="1" dirty="0" err="1">
                <a:latin typeface="+mj-lt"/>
                <a:ea typeface="楷体_GB2312" pitchFamily="49" charset="-122"/>
                <a:cs typeface="Times New Roman" pitchFamily="18" charset="0"/>
              </a:rPr>
              <a:t>bool</a:t>
            </a:r>
            <a:r>
              <a:rPr lang="en-US" altLang="zh-CN" sz="1400" b="1" dirty="0">
                <a:latin typeface="+mj-lt"/>
                <a:ea typeface="楷体_GB2312" pitchFamily="49" charset="-122"/>
                <a:cs typeface="Times New Roman" pitchFamily="18" charset="0"/>
              </a:rPr>
              <a:t>  flag = true;     </a:t>
            </a:r>
            <a:endParaRPr lang="zh-CN" altLang="en-US" sz="1400" b="1" dirty="0">
              <a:latin typeface="+mj-lt"/>
              <a:ea typeface="楷体_GB2312" pitchFamily="49" charset="-122"/>
              <a:cs typeface="Times New Roman" pitchFamily="18" charset="0"/>
            </a:endParaRPr>
          </a:p>
          <a:p>
            <a:pPr eaLnBrk="0" hangingPunct="0">
              <a:spcBef>
                <a:spcPts val="0"/>
              </a:spcBef>
              <a:tabLst>
                <a:tab pos="228600" algn="l"/>
                <a:tab pos="266700" algn="l"/>
              </a:tabLst>
              <a:defRPr/>
            </a:pPr>
            <a:r>
              <a:rPr lang="zh-CN" altLang="en-US" sz="1400" b="1" dirty="0">
                <a:latin typeface="+mj-lt"/>
                <a:ea typeface="楷体_GB2312" pitchFamily="49" charset="-122"/>
                <a:cs typeface="Times New Roman" pitchFamily="18" charset="0"/>
              </a:rPr>
              <a:t>	 </a:t>
            </a:r>
            <a:r>
              <a:rPr lang="en-US" altLang="zh-CN" sz="1400" b="1" dirty="0">
                <a:latin typeface="+mj-lt"/>
                <a:ea typeface="楷体_GB2312" pitchFamily="49" charset="-122"/>
                <a:cs typeface="Times New Roman" pitchFamily="18" charset="0"/>
              </a:rPr>
              <a:t>while (flag) {       </a:t>
            </a:r>
            <a:endParaRPr lang="zh-CN" altLang="en-US" sz="1400" b="1" dirty="0">
              <a:latin typeface="+mj-lt"/>
              <a:ea typeface="楷体_GB2312" pitchFamily="49" charset="-122"/>
              <a:cs typeface="Times New Roman" pitchFamily="18" charset="0"/>
            </a:endParaRPr>
          </a:p>
          <a:p>
            <a:pPr eaLnBrk="0" hangingPunct="0">
              <a:spcBef>
                <a:spcPts val="0"/>
              </a:spcBef>
              <a:tabLst>
                <a:tab pos="228600" algn="l"/>
                <a:tab pos="266700" algn="l"/>
              </a:tabLst>
              <a:defRPr/>
            </a:pPr>
            <a:r>
              <a:rPr lang="zh-CN" altLang="en-US" sz="1400" b="1" dirty="0">
                <a:latin typeface="+mj-lt"/>
                <a:ea typeface="楷体_GB2312" pitchFamily="49" charset="-122"/>
                <a:cs typeface="Times New Roman" pitchFamily="18" charset="0"/>
              </a:rPr>
              <a:t>		    </a:t>
            </a:r>
            <a:r>
              <a:rPr lang="en-US" altLang="zh-CN" sz="1400" b="1" dirty="0">
                <a:latin typeface="+mj-lt"/>
                <a:ea typeface="楷体_GB2312" pitchFamily="49" charset="-122"/>
                <a:cs typeface="Times New Roman" pitchFamily="18" charset="0"/>
              </a:rPr>
              <a:t>flag = false;</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for (j = 0; j &lt; size; ++j) {    </a:t>
            </a:r>
            <a:endParaRPr lang="zh-CN" altLang="en-US" sz="1400" b="1" dirty="0">
              <a:latin typeface="+mj-lt"/>
              <a:ea typeface="楷体_GB2312" pitchFamily="49" charset="-122"/>
              <a:cs typeface="Times New Roman" pitchFamily="18" charset="0"/>
            </a:endParaRPr>
          </a:p>
          <a:p>
            <a:pPr eaLnBrk="0" hangingPunct="0">
              <a:spcBef>
                <a:spcPts val="0"/>
              </a:spcBef>
              <a:tabLst>
                <a:tab pos="228600" algn="l"/>
                <a:tab pos="266700" algn="l"/>
              </a:tabLst>
              <a:defRPr/>
            </a:pPr>
            <a:r>
              <a:rPr lang="zh-CN" altLang="en-US" sz="1400" b="1" dirty="0">
                <a:latin typeface="+mj-lt"/>
                <a:ea typeface="楷体_GB2312" pitchFamily="49" charset="-122"/>
                <a:cs typeface="Times New Roman" pitchFamily="18" charset="0"/>
              </a:rPr>
              <a:t>		        </a:t>
            </a:r>
            <a:r>
              <a:rPr lang="en-US" altLang="zh-CN" sz="1400" b="1" dirty="0">
                <a:latin typeface="+mj-lt"/>
                <a:ea typeface="楷体_GB2312" pitchFamily="49" charset="-122"/>
                <a:cs typeface="Times New Roman" pitchFamily="18" charset="0"/>
              </a:rPr>
              <a:t>if (! buffer[j].</a:t>
            </a:r>
            <a:r>
              <a:rPr lang="en-US" altLang="zh-CN" sz="1400" b="1" dirty="0" err="1">
                <a:latin typeface="+mj-lt"/>
                <a:ea typeface="楷体_GB2312" pitchFamily="49" charset="-122"/>
                <a:cs typeface="Times New Roman" pitchFamily="18" charset="0"/>
              </a:rPr>
              <a:t>isEmpty</a:t>
            </a:r>
            <a:r>
              <a:rPr lang="en-US" altLang="zh-CN" sz="1400" b="1" dirty="0">
                <a:latin typeface="+mj-lt"/>
                <a:ea typeface="楷体_GB2312" pitchFamily="49" charset="-122"/>
                <a:cs typeface="Times New Roman" pitchFamily="18" charset="0"/>
              </a:rPr>
              <a:t>() &amp;&amp;</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buffer[j].</a:t>
            </a:r>
            <a:r>
              <a:rPr lang="en-US" altLang="zh-CN" sz="1400" b="1" dirty="0" err="1">
                <a:latin typeface="+mj-lt"/>
                <a:ea typeface="楷体_GB2312" pitchFamily="49" charset="-122"/>
                <a:cs typeface="Times New Roman" pitchFamily="18" charset="0"/>
              </a:rPr>
              <a:t>getHead</a:t>
            </a:r>
            <a:r>
              <a:rPr lang="en-US" altLang="zh-CN" sz="1400" b="1" dirty="0">
                <a:latin typeface="+mj-lt"/>
                <a:ea typeface="楷体_GB2312" pitchFamily="49" charset="-122"/>
                <a:cs typeface="Times New Roman" pitchFamily="18" charset="0"/>
              </a:rPr>
              <a:t>() == last + 1) { </a:t>
            </a:r>
            <a:endParaRPr lang="zh-CN" altLang="en-US" sz="1400" b="1" dirty="0">
              <a:latin typeface="+mj-lt"/>
              <a:ea typeface="楷体_GB2312" pitchFamily="49" charset="-122"/>
              <a:cs typeface="Times New Roman" pitchFamily="18" charset="0"/>
            </a:endParaRPr>
          </a:p>
          <a:p>
            <a:pPr eaLnBrk="0" hangingPunct="0">
              <a:spcBef>
                <a:spcPts val="0"/>
              </a:spcBef>
              <a:tabLst>
                <a:tab pos="228600" algn="l"/>
                <a:tab pos="266700" algn="l"/>
              </a:tabLst>
              <a:defRPr/>
            </a:pPr>
            <a:r>
              <a:rPr lang="zh-CN" altLang="en-US" sz="1400" b="1" dirty="0">
                <a:latin typeface="+mj-lt"/>
                <a:ea typeface="楷体_GB2312" pitchFamily="49" charset="-122"/>
                <a:cs typeface="Times New Roman" pitchFamily="18" charset="0"/>
              </a:rPr>
              <a:t>			    </a:t>
            </a:r>
            <a:r>
              <a:rPr lang="en-US" altLang="zh-CN" sz="1400" b="1" dirty="0" err="1">
                <a:latin typeface="+mj-lt"/>
                <a:ea typeface="楷体_GB2312" pitchFamily="49" charset="-122"/>
                <a:cs typeface="Times New Roman" pitchFamily="18" charset="0"/>
              </a:rPr>
              <a:t>cout</a:t>
            </a:r>
            <a:r>
              <a:rPr lang="en-US" altLang="zh-CN" sz="1400" b="1" dirty="0">
                <a:latin typeface="+mj-lt"/>
                <a:ea typeface="楷体_GB2312" pitchFamily="49" charset="-122"/>
                <a:cs typeface="Times New Roman" pitchFamily="18" charset="0"/>
              </a:rPr>
              <a:t> &lt;&lt; "</a:t>
            </a:r>
            <a:r>
              <a:rPr lang="zh-CN" altLang="en-US" sz="1400" b="1" dirty="0">
                <a:latin typeface="+mj-lt"/>
                <a:ea typeface="楷体_GB2312" pitchFamily="49" charset="-122"/>
                <a:cs typeface="Times New Roman" pitchFamily="18" charset="0"/>
              </a:rPr>
              <a:t>将</a:t>
            </a:r>
            <a:r>
              <a:rPr lang="en-US" altLang="zh-CN" sz="1400" b="1" dirty="0">
                <a:latin typeface="+mj-lt"/>
                <a:ea typeface="楷体_GB2312" pitchFamily="49" charset="-122"/>
                <a:cs typeface="Times New Roman" pitchFamily="18" charset="0"/>
              </a:rPr>
              <a:t>" &lt;&lt; buffer[j].</a:t>
            </a:r>
            <a:r>
              <a:rPr lang="en-US" altLang="zh-CN" sz="1400" b="1" dirty="0" err="1">
                <a:latin typeface="+mj-lt"/>
                <a:ea typeface="楷体_GB2312" pitchFamily="49" charset="-122"/>
                <a:cs typeface="Times New Roman" pitchFamily="18" charset="0"/>
              </a:rPr>
              <a:t>deQueue</a:t>
            </a:r>
            <a:r>
              <a:rPr lang="en-US" altLang="zh-CN" sz="1400" b="1" dirty="0">
                <a:latin typeface="+mj-lt"/>
                <a:ea typeface="楷体_GB2312" pitchFamily="49" charset="-122"/>
                <a:cs typeface="Times New Roman" pitchFamily="18" charset="0"/>
              </a:rPr>
              <a:t>() </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&lt;&lt; "</a:t>
            </a:r>
            <a:r>
              <a:rPr lang="zh-CN" altLang="en-US" sz="1400" b="1" dirty="0">
                <a:latin typeface="+mj-lt"/>
                <a:ea typeface="楷体_GB2312" pitchFamily="49" charset="-122"/>
                <a:cs typeface="Times New Roman" pitchFamily="18" charset="0"/>
              </a:rPr>
              <a:t>从缓冲区</a:t>
            </a:r>
            <a:r>
              <a:rPr lang="en-US" altLang="zh-CN" sz="1400" b="1" dirty="0">
                <a:latin typeface="+mj-lt"/>
                <a:ea typeface="楷体_GB2312" pitchFamily="49" charset="-122"/>
                <a:cs typeface="Times New Roman" pitchFamily="18" charset="0"/>
              </a:rPr>
              <a:t>" &lt;&lt; j </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&lt;&lt; "</a:t>
            </a:r>
            <a:r>
              <a:rPr lang="zh-CN" altLang="en-US" sz="1400" b="1" dirty="0">
                <a:latin typeface="+mj-lt"/>
                <a:ea typeface="楷体_GB2312" pitchFamily="49" charset="-122"/>
                <a:cs typeface="Times New Roman" pitchFamily="18" charset="0"/>
              </a:rPr>
              <a:t>移到出轨</a:t>
            </a:r>
            <a:r>
              <a:rPr lang="en-US" altLang="zh-CN" sz="1400" b="1" dirty="0">
                <a:latin typeface="+mj-lt"/>
                <a:ea typeface="楷体_GB2312" pitchFamily="49" charset="-122"/>
                <a:cs typeface="Times New Roman" pitchFamily="18" charset="0"/>
              </a:rPr>
              <a:t>" &lt;&lt; </a:t>
            </a:r>
            <a:r>
              <a:rPr lang="en-US" altLang="zh-CN" sz="1400" b="1" dirty="0" err="1">
                <a:latin typeface="+mj-lt"/>
                <a:ea typeface="楷体_GB2312" pitchFamily="49" charset="-122"/>
                <a:cs typeface="Times New Roman" pitchFamily="18" charset="0"/>
              </a:rPr>
              <a:t>endl</a:t>
            </a:r>
            <a:r>
              <a:rPr lang="en-US" altLang="zh-CN" sz="1400" b="1" dirty="0">
                <a:latin typeface="+mj-lt"/>
                <a:ea typeface="楷体_GB2312" pitchFamily="49" charset="-122"/>
                <a:cs typeface="Times New Roman" pitchFamily="18" charset="0"/>
              </a:rPr>
              <a:t>;</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++last;</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flag = true;</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break;   </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a:t>
            </a:r>
            <a:r>
              <a:rPr lang="zh-CN" altLang="en-US" sz="1400" b="1" dirty="0">
                <a:latin typeface="+mj-lt"/>
                <a:ea typeface="楷体_GB2312" pitchFamily="49" charset="-122"/>
                <a:cs typeface="Times New Roman" pitchFamily="18" charset="0"/>
              </a:rPr>
              <a:t>  </a:t>
            </a:r>
            <a:r>
              <a:rPr lang="en-US" altLang="zh-CN" sz="1400" b="1" dirty="0">
                <a:latin typeface="+mj-lt"/>
                <a:ea typeface="楷体_GB2312" pitchFamily="49" charset="-122"/>
                <a:cs typeface="Times New Roman" pitchFamily="18" charset="0"/>
              </a:rPr>
              <a:t> }</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a:t>
            </a:r>
            <a:r>
              <a:rPr lang="zh-CN" altLang="en-US" sz="1400" b="1" dirty="0">
                <a:latin typeface="+mj-lt"/>
                <a:ea typeface="楷体_GB2312" pitchFamily="49" charset="-122"/>
                <a:cs typeface="Times New Roman" pitchFamily="18" charset="0"/>
              </a:rPr>
              <a:t>   </a:t>
            </a:r>
            <a:r>
              <a:rPr lang="en-US" altLang="zh-CN" sz="1400" b="1" dirty="0">
                <a:latin typeface="+mj-lt"/>
                <a:ea typeface="楷体_GB2312" pitchFamily="49" charset="-122"/>
                <a:cs typeface="Times New Roman" pitchFamily="18" charset="0"/>
              </a:rPr>
              <a:t>}</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	 }</a:t>
            </a:r>
          </a:p>
          <a:p>
            <a:pPr eaLnBrk="0" hangingPunct="0">
              <a:spcBef>
                <a:spcPts val="0"/>
              </a:spcBef>
              <a:tabLst>
                <a:tab pos="228600" algn="l"/>
                <a:tab pos="266700" algn="l"/>
              </a:tabLst>
              <a:defRPr/>
            </a:pPr>
            <a:r>
              <a:rPr lang="en-US" altLang="zh-CN" sz="1400" b="1" dirty="0">
                <a:latin typeface="+mj-lt"/>
                <a:ea typeface="楷体_GB2312" pitchFamily="49" charset="-122"/>
                <a:cs typeface="Times New Roman" pitchFamily="18" charset="0"/>
              </a:rPr>
              <a:t>}</a:t>
            </a:r>
          </a:p>
        </p:txBody>
      </p:sp>
      <p:sp>
        <p:nvSpPr>
          <p:cNvPr id="135176" name="TextBox 10"/>
          <p:cNvSpPr txBox="1">
            <a:spLocks noChangeArrowheads="1"/>
          </p:cNvSpPr>
          <p:nvPr/>
        </p:nvSpPr>
        <p:spPr bwMode="auto">
          <a:xfrm>
            <a:off x="395288" y="1276350"/>
            <a:ext cx="3671887" cy="646113"/>
          </a:xfrm>
          <a:prstGeom prst="rect">
            <a:avLst/>
          </a:prstGeom>
          <a:noFill/>
          <a:ln w="9525">
            <a:noFill/>
            <a:miter lim="800000"/>
            <a:headEnd/>
            <a:tailEnd/>
          </a:ln>
        </p:spPr>
        <p:txBody>
          <a:bodyPr>
            <a:spAutoFit/>
          </a:bodyPr>
          <a:lstStyle/>
          <a:p>
            <a:r>
              <a:rPr lang="zh-CN" altLang="en-US" sz="1800" b="1"/>
              <a:t>检查缓冲队列，将合适的车厢移到输出轨道</a:t>
            </a:r>
          </a:p>
        </p:txBody>
      </p:sp>
      <mc:AlternateContent xmlns:mc="http://schemas.openxmlformats.org/markup-compatibility/2006" xmlns:p14="http://schemas.microsoft.com/office/powerpoint/2010/main">
        <mc:Choice Requires="p14">
          <p:contentPart p14:bwMode="auto" r:id="rId3">
            <p14:nvContentPartPr>
              <p14:cNvPr id="13517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517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矩形 34"/>
          <p:cNvSpPr>
            <a:spLocks noChangeArrowheads="1"/>
          </p:cNvSpPr>
          <p:nvPr/>
        </p:nvSpPr>
        <p:spPr bwMode="auto">
          <a:xfrm>
            <a:off x="611560"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顺序实现的时间性能分析</a:t>
            </a:r>
            <a:endParaRPr lang="zh-CN" altLang="en-US" dirty="0">
              <a:latin typeface="微软雅黑" pitchFamily="34" charset="-122"/>
              <a:ea typeface="微软雅黑" pitchFamily="34" charset="-122"/>
            </a:endParaRPr>
          </a:p>
        </p:txBody>
      </p:sp>
      <p:sp>
        <p:nvSpPr>
          <p:cNvPr id="12293" name="文本框 29"/>
          <p:cNvSpPr txBox="1">
            <a:spLocks noChangeArrowheads="1"/>
          </p:cNvSpPr>
          <p:nvPr/>
        </p:nvSpPr>
        <p:spPr bwMode="auto">
          <a:xfrm>
            <a:off x="539750" y="1131888"/>
            <a:ext cx="7920038" cy="3694112"/>
          </a:xfrm>
          <a:prstGeom prst="rect">
            <a:avLst/>
          </a:prstGeom>
          <a:noFill/>
          <a:ln w="9525">
            <a:noFill/>
            <a:miter lim="800000"/>
            <a:headEnd/>
            <a:tailEnd/>
          </a:ln>
        </p:spPr>
        <p:txBody>
          <a:bodyPr>
            <a:spAutoFit/>
          </a:bodyPr>
          <a:lstStyle/>
          <a:p>
            <a:pPr marL="466725" indent="-457200">
              <a:lnSpc>
                <a:spcPct val="130000"/>
              </a:lnSpc>
              <a:buFont typeface="Wingdings" pitchFamily="2" charset="2"/>
              <a:buChar char="l"/>
            </a:pPr>
            <a:r>
              <a:rPr lang="en-US" altLang="zh-CN" sz="1800" b="1">
                <a:latin typeface="楷体_GB2312" pitchFamily="49" charset="-122"/>
                <a:ea typeface="楷体_GB2312" pitchFamily="49" charset="-122"/>
              </a:rPr>
              <a:t>length, visit</a:t>
            </a:r>
            <a:r>
              <a:rPr lang="zh-CN" altLang="en-US" sz="1800" b="1">
                <a:latin typeface="楷体_GB2312" pitchFamily="49" charset="-122"/>
                <a:ea typeface="楷体_GB2312" pitchFamily="49" charset="-122"/>
              </a:rPr>
              <a:t>和</a:t>
            </a:r>
            <a:r>
              <a:rPr lang="en-US" altLang="zh-CN" sz="1800" b="1">
                <a:latin typeface="楷体_GB2312" pitchFamily="49" charset="-122"/>
                <a:ea typeface="楷体_GB2312" pitchFamily="49" charset="-122"/>
              </a:rPr>
              <a:t>clear</a:t>
            </a:r>
            <a:r>
              <a:rPr lang="zh-CN" altLang="en-US" sz="1800" b="1">
                <a:latin typeface="楷体_GB2312" pitchFamily="49" charset="-122"/>
                <a:ea typeface="楷体_GB2312" pitchFamily="49" charset="-122"/>
              </a:rPr>
              <a:t>的实现与表中的元素个数无关，因此它们的时间复杂度是</a:t>
            </a:r>
            <a:r>
              <a:rPr lang="en-US" altLang="zh-CN" sz="1800" b="1">
                <a:latin typeface="楷体_GB2312" pitchFamily="49" charset="-122"/>
                <a:ea typeface="楷体_GB2312" pitchFamily="49" charset="-122"/>
              </a:rPr>
              <a:t>O</a:t>
            </a:r>
            <a:r>
              <a:rPr lang="zh-CN" altLang="en-US" sz="1800" b="1">
                <a:latin typeface="楷体_GB2312" pitchFamily="49" charset="-122"/>
                <a:ea typeface="楷体_GB2312" pitchFamily="49" charset="-122"/>
              </a:rPr>
              <a:t>（</a:t>
            </a:r>
            <a:r>
              <a:rPr lang="en-US" altLang="zh-CN" sz="1800" b="1">
                <a:latin typeface="楷体_GB2312" pitchFamily="49" charset="-122"/>
                <a:ea typeface="楷体_GB2312" pitchFamily="49" charset="-122"/>
              </a:rPr>
              <a:t>1</a:t>
            </a:r>
            <a:r>
              <a:rPr lang="zh-CN" altLang="en-US" sz="1800" b="1">
                <a:latin typeface="楷体_GB2312" pitchFamily="49" charset="-122"/>
                <a:ea typeface="楷体_GB2312" pitchFamily="49" charset="-122"/>
              </a:rPr>
              <a:t>）。</a:t>
            </a:r>
          </a:p>
          <a:p>
            <a:pPr marL="466725" indent="-457200">
              <a:lnSpc>
                <a:spcPct val="130000"/>
              </a:lnSpc>
              <a:buFont typeface="Wingdings" pitchFamily="2" charset="2"/>
              <a:buChar char="l"/>
            </a:pPr>
            <a:r>
              <a:rPr lang="en-US" altLang="zh-CN" sz="1800" b="1">
                <a:latin typeface="楷体_GB2312" pitchFamily="49" charset="-122"/>
                <a:ea typeface="楷体_GB2312" pitchFamily="49" charset="-122"/>
              </a:rPr>
              <a:t>traverse()</a:t>
            </a:r>
            <a:r>
              <a:rPr lang="zh-CN" altLang="en-US" sz="1800" b="1">
                <a:latin typeface="楷体_GB2312" pitchFamily="49" charset="-122"/>
                <a:ea typeface="楷体_GB2312" pitchFamily="49" charset="-122"/>
              </a:rPr>
              <a:t>操作遍历整个表中的所有元素，因此时间复杂度为</a:t>
            </a:r>
            <a:r>
              <a:rPr lang="en-US" altLang="zh-CN" sz="1800" b="1">
                <a:latin typeface="楷体_GB2312" pitchFamily="49" charset="-122"/>
                <a:ea typeface="楷体_GB2312" pitchFamily="49" charset="-122"/>
              </a:rPr>
              <a:t>O(n)</a:t>
            </a:r>
            <a:r>
              <a:rPr lang="zh-CN" altLang="en-US" sz="1800" b="1">
                <a:latin typeface="楷体_GB2312" pitchFamily="49" charset="-122"/>
                <a:ea typeface="楷体_GB2312" pitchFamily="49" charset="-122"/>
              </a:rPr>
              <a:t>。</a:t>
            </a:r>
          </a:p>
          <a:p>
            <a:pPr marL="466725" indent="-457200">
              <a:lnSpc>
                <a:spcPct val="130000"/>
              </a:lnSpc>
              <a:buFont typeface="Wingdings" pitchFamily="2" charset="2"/>
              <a:buChar char="l"/>
            </a:pPr>
            <a:r>
              <a:rPr lang="en-US" altLang="zh-CN" sz="1800" b="1">
                <a:latin typeface="楷体_GB2312" pitchFamily="49" charset="-122"/>
                <a:ea typeface="楷体_GB2312" pitchFamily="49" charset="-122"/>
              </a:rPr>
              <a:t>create</a:t>
            </a:r>
            <a:r>
              <a:rPr lang="zh-CN" altLang="en-US" sz="1800" b="1">
                <a:latin typeface="楷体_GB2312" pitchFamily="49" charset="-122"/>
                <a:ea typeface="楷体_GB2312" pitchFamily="49" charset="-122"/>
              </a:rPr>
              <a:t>操作需要申请一块动态数组的空间，并设表为空。因此也是</a:t>
            </a:r>
            <a:r>
              <a:rPr lang="en-US" altLang="zh-CN" sz="1800" b="1">
                <a:latin typeface="楷体_GB2312" pitchFamily="49" charset="-122"/>
                <a:ea typeface="楷体_GB2312" pitchFamily="49" charset="-122"/>
              </a:rPr>
              <a:t>O(1)</a:t>
            </a:r>
            <a:r>
              <a:rPr lang="zh-CN" altLang="en-US" sz="1800" b="1">
                <a:latin typeface="楷体_GB2312" pitchFamily="49" charset="-122"/>
                <a:ea typeface="楷体_GB2312" pitchFamily="49" charset="-122"/>
              </a:rPr>
              <a:t>的时间复杂度。</a:t>
            </a:r>
          </a:p>
          <a:p>
            <a:pPr marL="466725" indent="-457200">
              <a:lnSpc>
                <a:spcPct val="130000"/>
              </a:lnSpc>
              <a:buFont typeface="Wingdings" pitchFamily="2" charset="2"/>
              <a:buChar char="l"/>
            </a:pPr>
            <a:r>
              <a:rPr lang="zh-CN" altLang="en-US" sz="1800" b="1">
                <a:latin typeface="楷体_GB2312" pitchFamily="49" charset="-122"/>
                <a:ea typeface="楷体_GB2312" pitchFamily="49" charset="-122"/>
              </a:rPr>
              <a:t>插入操作，需要移动结点。当</a:t>
            </a:r>
            <a:r>
              <a:rPr lang="en-US" altLang="zh-CN" sz="1800" b="1">
                <a:latin typeface="楷体_GB2312" pitchFamily="49" charset="-122"/>
                <a:ea typeface="楷体_GB2312" pitchFamily="49" charset="-122"/>
              </a:rPr>
              <a:t>i</a:t>
            </a:r>
            <a:r>
              <a:rPr lang="zh-CN" altLang="en-US" sz="1800" b="1">
                <a:latin typeface="楷体_GB2312" pitchFamily="49" charset="-122"/>
                <a:ea typeface="楷体_GB2312" pitchFamily="49" charset="-122"/>
              </a:rPr>
              <a:t>等于</a:t>
            </a:r>
            <a:r>
              <a:rPr lang="en-US" altLang="zh-CN" sz="1800" b="1">
                <a:latin typeface="楷体_GB2312" pitchFamily="49" charset="-122"/>
                <a:ea typeface="楷体_GB2312" pitchFamily="49" charset="-122"/>
              </a:rPr>
              <a:t>n</a:t>
            </a:r>
            <a:r>
              <a:rPr lang="zh-CN" altLang="en-US" sz="1800" b="1">
                <a:latin typeface="楷体_GB2312" pitchFamily="49" charset="-122"/>
                <a:ea typeface="楷体_GB2312" pitchFamily="49" charset="-122"/>
              </a:rPr>
              <a:t>时，移动次数为</a:t>
            </a:r>
            <a:r>
              <a:rPr lang="en-US" altLang="zh-CN" sz="1800" b="1">
                <a:latin typeface="楷体_GB2312" pitchFamily="49" charset="-122"/>
                <a:ea typeface="楷体_GB2312" pitchFamily="49" charset="-122"/>
              </a:rPr>
              <a:t>0</a:t>
            </a:r>
            <a:r>
              <a:rPr lang="zh-CN" altLang="en-US" sz="1800" b="1">
                <a:latin typeface="楷体_GB2312" pitchFamily="49" charset="-122"/>
                <a:ea typeface="楷体_GB2312" pitchFamily="49" charset="-122"/>
              </a:rPr>
              <a:t>。当</a:t>
            </a:r>
            <a:r>
              <a:rPr lang="en-US" altLang="zh-CN" sz="1800" b="1">
                <a:latin typeface="楷体_GB2312" pitchFamily="49" charset="-122"/>
                <a:ea typeface="楷体_GB2312" pitchFamily="49" charset="-122"/>
              </a:rPr>
              <a:t>i</a:t>
            </a:r>
            <a:r>
              <a:rPr lang="zh-CN" altLang="en-US" sz="1800" b="1">
                <a:latin typeface="楷体_GB2312" pitchFamily="49" charset="-122"/>
                <a:ea typeface="楷体_GB2312" pitchFamily="49" charset="-122"/>
              </a:rPr>
              <a:t>等于</a:t>
            </a:r>
            <a:r>
              <a:rPr lang="en-US" altLang="zh-CN" sz="1800" b="1">
                <a:latin typeface="楷体_GB2312" pitchFamily="49" charset="-122"/>
                <a:ea typeface="楷体_GB2312" pitchFamily="49" charset="-122"/>
              </a:rPr>
              <a:t>0</a:t>
            </a:r>
            <a:r>
              <a:rPr lang="zh-CN" altLang="en-US" sz="1800" b="1">
                <a:latin typeface="楷体_GB2312" pitchFamily="49" charset="-122"/>
                <a:ea typeface="楷体_GB2312" pitchFamily="49" charset="-122"/>
              </a:rPr>
              <a:t>时，移动次数为</a:t>
            </a:r>
            <a:r>
              <a:rPr lang="en-US" altLang="zh-CN" sz="1800" b="1">
                <a:latin typeface="楷体_GB2312" pitchFamily="49" charset="-122"/>
                <a:ea typeface="楷体_GB2312" pitchFamily="49" charset="-122"/>
              </a:rPr>
              <a:t>n</a:t>
            </a:r>
            <a:r>
              <a:rPr lang="zh-CN" altLang="en-US" sz="1800" b="1">
                <a:latin typeface="楷体_GB2312" pitchFamily="49" charset="-122"/>
                <a:ea typeface="楷体_GB2312" pitchFamily="49" charset="-122"/>
              </a:rPr>
              <a:t>。</a:t>
            </a:r>
          </a:p>
          <a:p>
            <a:pPr marL="923925" lvl="2" indent="-457200">
              <a:lnSpc>
                <a:spcPct val="130000"/>
              </a:lnSpc>
              <a:buFont typeface="Wingdings" pitchFamily="2" charset="2"/>
              <a:buChar char="Ø"/>
            </a:pPr>
            <a:r>
              <a:rPr lang="zh-CN" altLang="en-US" sz="1400" b="1">
                <a:latin typeface="楷体_GB2312" pitchFamily="49" charset="-122"/>
                <a:ea typeface="楷体_GB2312" pitchFamily="49" charset="-122"/>
              </a:rPr>
              <a:t>最好情况下的时间复杂度为</a:t>
            </a:r>
            <a:r>
              <a:rPr lang="en-US" altLang="zh-CN" sz="1400" b="1">
                <a:latin typeface="楷体_GB2312" pitchFamily="49" charset="-122"/>
                <a:ea typeface="楷体_GB2312" pitchFamily="49" charset="-122"/>
              </a:rPr>
              <a:t>O(1)</a:t>
            </a:r>
          </a:p>
          <a:p>
            <a:pPr marL="923925" lvl="2" indent="-457200">
              <a:lnSpc>
                <a:spcPct val="130000"/>
              </a:lnSpc>
              <a:buFont typeface="Wingdings" pitchFamily="2" charset="2"/>
              <a:buChar char="Ø"/>
            </a:pPr>
            <a:r>
              <a:rPr lang="zh-CN" altLang="en-US" sz="1400" b="1">
                <a:latin typeface="楷体_GB2312" pitchFamily="49" charset="-122"/>
                <a:ea typeface="楷体_GB2312" pitchFamily="49" charset="-122"/>
              </a:rPr>
              <a:t>最坏情况下的时间复杂度为</a:t>
            </a:r>
            <a:r>
              <a:rPr lang="en-US" altLang="zh-CN" sz="1400" b="1">
                <a:latin typeface="楷体_GB2312" pitchFamily="49" charset="-122"/>
                <a:ea typeface="楷体_GB2312" pitchFamily="49" charset="-122"/>
              </a:rPr>
              <a:t>O(n)</a:t>
            </a:r>
          </a:p>
          <a:p>
            <a:pPr marL="923925" lvl="2" indent="-457200">
              <a:lnSpc>
                <a:spcPct val="130000"/>
              </a:lnSpc>
              <a:buFont typeface="Wingdings" pitchFamily="2" charset="2"/>
              <a:buChar char="Ø"/>
            </a:pPr>
            <a:r>
              <a:rPr lang="zh-CN" altLang="en-US" sz="1400" b="1">
                <a:latin typeface="楷体_GB2312" pitchFamily="49" charset="-122"/>
                <a:ea typeface="楷体_GB2312" pitchFamily="49" charset="-122"/>
              </a:rPr>
              <a:t>平均的时间复杂度：如果在每个位置上的插入都是等概率的，则插入算法的平均时间复杂度为</a:t>
            </a:r>
            <a:r>
              <a:rPr lang="en-US" altLang="zh-CN" sz="1400" b="1">
                <a:latin typeface="楷体_GB2312" pitchFamily="49" charset="-122"/>
                <a:ea typeface="楷体_GB2312" pitchFamily="49" charset="-122"/>
              </a:rPr>
              <a:t>n/2</a:t>
            </a:r>
          </a:p>
        </p:txBody>
      </p:sp>
      <mc:AlternateContent xmlns:mc="http://schemas.openxmlformats.org/markup-compatibility/2006" xmlns:p14="http://schemas.microsoft.com/office/powerpoint/2010/main">
        <mc:Choice Requires="p14">
          <p:contentPart p14:bwMode="auto" r:id="rId3">
            <p14:nvContentPartPr>
              <p14:cNvPr id="1229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229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矩形 34"/>
          <p:cNvSpPr>
            <a:spLocks noChangeArrowheads="1"/>
          </p:cNvSpPr>
          <p:nvPr/>
        </p:nvSpPr>
        <p:spPr bwMode="auto">
          <a:xfrm>
            <a:off x="971550" y="339725"/>
            <a:ext cx="4487863" cy="523875"/>
          </a:xfrm>
          <a:prstGeom prst="rect">
            <a:avLst/>
          </a:prstGeom>
          <a:noFill/>
          <a:ln w="9525">
            <a:noFill/>
            <a:miter lim="800000"/>
            <a:headEnd/>
            <a:tailEnd/>
          </a:ln>
        </p:spPr>
        <p:txBody>
          <a:bodyPr>
            <a:spAutoFit/>
          </a:bodyPr>
          <a:lstStyle/>
          <a:p>
            <a:r>
              <a:rPr lang="zh-CN" altLang="en-US" b="1"/>
              <a:t>队列的应用</a:t>
            </a:r>
            <a:endParaRPr lang="zh-CN" altLang="en-US">
              <a:latin typeface="微软雅黑" pitchFamily="34" charset="-122"/>
              <a:ea typeface="微软雅黑" pitchFamily="34" charset="-122"/>
            </a:endParaRPr>
          </a:p>
        </p:txBody>
      </p:sp>
      <p:sp>
        <p:nvSpPr>
          <p:cNvPr id="118789" name="矩形 36"/>
          <p:cNvSpPr>
            <a:spLocks noChangeArrowheads="1"/>
          </p:cNvSpPr>
          <p:nvPr/>
        </p:nvSpPr>
        <p:spPr bwMode="auto">
          <a:xfrm>
            <a:off x="1116013" y="1058863"/>
            <a:ext cx="3600450" cy="923925"/>
          </a:xfrm>
          <a:prstGeom prst="rect">
            <a:avLst/>
          </a:prstGeom>
          <a:noFill/>
          <a:ln w="9525">
            <a:noFill/>
            <a:miter lim="800000"/>
            <a:headEnd/>
            <a:tailEnd/>
          </a:ln>
        </p:spPr>
        <p:txBody>
          <a:bodyPr>
            <a:spAutoFit/>
          </a:bodyPr>
          <a:lstStyle/>
          <a:p>
            <a:pPr>
              <a:lnSpc>
                <a:spcPct val="150000"/>
              </a:lnSpc>
            </a:pPr>
            <a:r>
              <a:rPr lang="zh-CN" altLang="en-US" sz="1800" b="1"/>
              <a:t>列车车厢重排</a:t>
            </a:r>
            <a:endParaRPr lang="en-US" altLang="zh-CN" sz="1800" b="1"/>
          </a:p>
          <a:p>
            <a:pPr>
              <a:lnSpc>
                <a:spcPct val="150000"/>
              </a:lnSpc>
            </a:pPr>
            <a:r>
              <a:rPr lang="zh-CN" altLang="en-US" sz="1800" b="1"/>
              <a:t>排队系统的模拟</a:t>
            </a:r>
          </a:p>
        </p:txBody>
      </p:sp>
      <mc:AlternateContent xmlns:mc="http://schemas.openxmlformats.org/markup-compatibility/2006" xmlns:p14="http://schemas.microsoft.com/office/powerpoint/2010/main">
        <mc:Choice Requires="p14">
          <p:contentPart p14:bwMode="auto" r:id="rId3">
            <p14:nvContentPartPr>
              <p14:cNvPr id="13619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619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8789">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矩形 34"/>
          <p:cNvSpPr>
            <a:spLocks noChangeArrowheads="1"/>
          </p:cNvSpPr>
          <p:nvPr/>
        </p:nvSpPr>
        <p:spPr bwMode="auto">
          <a:xfrm>
            <a:off x="683568" y="267494"/>
            <a:ext cx="4487863"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模拟</a:t>
            </a:r>
            <a:endParaRPr lang="zh-CN" altLang="en-US" dirty="0">
              <a:latin typeface="微软雅黑" pitchFamily="34" charset="-122"/>
              <a:ea typeface="微软雅黑" pitchFamily="34" charset="-122"/>
            </a:endParaRPr>
          </a:p>
        </p:txBody>
      </p:sp>
      <p:sp>
        <p:nvSpPr>
          <p:cNvPr id="130053" name="矩形 36"/>
          <p:cNvSpPr>
            <a:spLocks noChangeArrowheads="1"/>
          </p:cNvSpPr>
          <p:nvPr/>
        </p:nvSpPr>
        <p:spPr bwMode="auto">
          <a:xfrm>
            <a:off x="611560" y="987574"/>
            <a:ext cx="8064896" cy="3862596"/>
          </a:xfrm>
          <a:prstGeom prst="rect">
            <a:avLst/>
          </a:prstGeom>
          <a:noFill/>
          <a:ln w="9525">
            <a:noFill/>
            <a:miter lim="800000"/>
            <a:headEnd/>
            <a:tailEnd/>
          </a:ln>
        </p:spPr>
        <p:txBody>
          <a:bodyPr wrap="square">
            <a:spAutoFit/>
          </a:bodyPr>
          <a:lstStyle/>
          <a:p>
            <a:pPr>
              <a:lnSpc>
                <a:spcPct val="125000"/>
              </a:lnSpc>
            </a:pPr>
            <a:r>
              <a:rPr lang="zh-CN" altLang="en-US" sz="1800" b="1" dirty="0">
                <a:latin typeface="楷体_GB2312" pitchFamily="49" charset="-122"/>
                <a:ea typeface="楷体_GB2312" pitchFamily="49" charset="-122"/>
              </a:rPr>
              <a:t>模拟（</a:t>
            </a:r>
            <a:r>
              <a:rPr lang="en-US" altLang="zh-CN" sz="1800" b="1" dirty="0">
                <a:latin typeface="楷体_GB2312" pitchFamily="49" charset="-122"/>
                <a:ea typeface="楷体_GB2312" pitchFamily="49" charset="-122"/>
              </a:rPr>
              <a:t>simulation</a:t>
            </a:r>
            <a:r>
              <a:rPr lang="zh-CN" altLang="en-US" sz="1800" b="1" dirty="0">
                <a:latin typeface="楷体_GB2312" pitchFamily="49" charset="-122"/>
                <a:ea typeface="楷体_GB2312" pitchFamily="49" charset="-122"/>
              </a:rPr>
              <a:t>）是计算机的一个重要应用，是指用计算机来仿真现实系统的操作并收集统计数据。</a:t>
            </a:r>
            <a:endParaRPr lang="en-US" altLang="zh-CN" sz="1800" b="1" dirty="0">
              <a:latin typeface="楷体_GB2312" pitchFamily="49" charset="-122"/>
              <a:ea typeface="楷体_GB2312" pitchFamily="49" charset="-122"/>
            </a:endParaRPr>
          </a:p>
          <a:p>
            <a:pPr>
              <a:lnSpc>
                <a:spcPct val="125000"/>
              </a:lnSpc>
            </a:pPr>
            <a:endParaRPr lang="zh-CN" altLang="en-US" sz="1800" b="1" dirty="0">
              <a:latin typeface="楷体_GB2312" pitchFamily="49" charset="-122"/>
              <a:ea typeface="楷体_GB2312" pitchFamily="49" charset="-122"/>
            </a:endParaRPr>
          </a:p>
          <a:p>
            <a:pPr>
              <a:lnSpc>
                <a:spcPct val="125000"/>
              </a:lnSpc>
            </a:pPr>
            <a:r>
              <a:rPr lang="zh-CN" altLang="en-US" sz="1800" b="1" dirty="0">
                <a:latin typeface="楷体_GB2312" pitchFamily="49" charset="-122"/>
                <a:ea typeface="楷体_GB2312" pitchFamily="49" charset="-122"/>
              </a:rPr>
              <a:t>例如</a:t>
            </a:r>
            <a:endParaRPr lang="en-US" altLang="zh-CN" sz="1800" b="1" dirty="0">
              <a:latin typeface="楷体_GB2312" pitchFamily="49" charset="-122"/>
              <a:ea typeface="楷体_GB2312" pitchFamily="49" charset="-122"/>
            </a:endParaRPr>
          </a:p>
          <a:p>
            <a:pPr>
              <a:lnSpc>
                <a:spcPct val="125000"/>
              </a:lnSpc>
            </a:pPr>
            <a:r>
              <a:rPr lang="zh-CN" altLang="en-US" sz="1400" b="1" dirty="0">
                <a:latin typeface="楷体_GB2312" pitchFamily="49" charset="-122"/>
                <a:ea typeface="楷体_GB2312" pitchFamily="49" charset="-122"/>
              </a:rPr>
              <a:t>龟兔赛跑</a:t>
            </a:r>
            <a:endParaRPr lang="en-US" altLang="zh-CN" sz="1400" b="1" dirty="0">
              <a:latin typeface="楷体_GB2312" pitchFamily="49" charset="-122"/>
              <a:ea typeface="楷体_GB2312" pitchFamily="49" charset="-122"/>
            </a:endParaRPr>
          </a:p>
          <a:p>
            <a:pPr>
              <a:lnSpc>
                <a:spcPct val="125000"/>
              </a:lnSpc>
            </a:pPr>
            <a:r>
              <a:rPr lang="zh-CN" altLang="en-US" sz="1400" b="1" dirty="0">
                <a:latin typeface="楷体_GB2312" pitchFamily="49" charset="-122"/>
                <a:ea typeface="楷体_GB2312" pitchFamily="49" charset="-122"/>
              </a:rPr>
              <a:t>银行柜面系统，以确定要提供合理的服务时间，最小的柜台数是多少</a:t>
            </a:r>
            <a:endParaRPr lang="en-US" altLang="zh-CN" sz="1800" b="1" dirty="0">
              <a:latin typeface="楷体_GB2312" pitchFamily="49" charset="-122"/>
              <a:ea typeface="楷体_GB2312" pitchFamily="49" charset="-122"/>
            </a:endParaRPr>
          </a:p>
          <a:p>
            <a:pPr>
              <a:lnSpc>
                <a:spcPct val="125000"/>
              </a:lnSpc>
            </a:pPr>
            <a:r>
              <a:rPr lang="zh-CN" altLang="en-US" sz="1400" b="1" dirty="0">
                <a:latin typeface="楷体_GB2312" pitchFamily="49" charset="-122"/>
                <a:ea typeface="楷体_GB2312" pitchFamily="49" charset="-122"/>
              </a:rPr>
              <a:t>新设计了一个路由器中的排队算法</a:t>
            </a:r>
            <a:endParaRPr lang="en-US" altLang="zh-CN" sz="1400" b="1" dirty="0">
              <a:latin typeface="楷体_GB2312" pitchFamily="49" charset="-122"/>
              <a:ea typeface="楷体_GB2312" pitchFamily="49" charset="-122"/>
            </a:endParaRPr>
          </a:p>
          <a:p>
            <a:pPr>
              <a:lnSpc>
                <a:spcPct val="125000"/>
              </a:lnSpc>
            </a:pPr>
            <a:endParaRPr lang="zh-CN" altLang="en-US" sz="1800" b="1" dirty="0">
              <a:latin typeface="楷体_GB2312" pitchFamily="49" charset="-122"/>
              <a:ea typeface="楷体_GB2312" pitchFamily="49" charset="-122"/>
            </a:endParaRPr>
          </a:p>
          <a:p>
            <a:pPr>
              <a:lnSpc>
                <a:spcPct val="125000"/>
              </a:lnSpc>
            </a:pPr>
            <a:r>
              <a:rPr lang="zh-CN" altLang="en-US" sz="1800" b="1" dirty="0">
                <a:latin typeface="楷体_GB2312" pitchFamily="49" charset="-122"/>
                <a:ea typeface="楷体_GB2312" pitchFamily="49" charset="-122"/>
              </a:rPr>
              <a:t>用计算机来模拟有很多优点</a:t>
            </a:r>
          </a:p>
          <a:p>
            <a:pPr>
              <a:lnSpc>
                <a:spcPct val="125000"/>
              </a:lnSpc>
            </a:pPr>
            <a:r>
              <a:rPr lang="zh-CN" altLang="en-US" sz="1400" b="1" dirty="0">
                <a:latin typeface="楷体_GB2312" pitchFamily="49" charset="-122"/>
                <a:ea typeface="楷体_GB2312" pitchFamily="49" charset="-122"/>
              </a:rPr>
              <a:t>首先，不需要真实的顾客就能够得到统计信息；</a:t>
            </a:r>
          </a:p>
          <a:p>
            <a:pPr>
              <a:lnSpc>
                <a:spcPct val="125000"/>
              </a:lnSpc>
            </a:pPr>
            <a:r>
              <a:rPr lang="zh-CN" altLang="en-US" sz="1400" b="1" dirty="0">
                <a:latin typeface="楷体_GB2312" pitchFamily="49" charset="-122"/>
                <a:ea typeface="楷体_GB2312" pitchFamily="49" charset="-122"/>
              </a:rPr>
              <a:t>第二，由于计算机速度很快，使用计算机模拟比真实的实现要快很多；</a:t>
            </a:r>
          </a:p>
          <a:p>
            <a:pPr>
              <a:lnSpc>
                <a:spcPct val="125000"/>
              </a:lnSpc>
            </a:pPr>
            <a:r>
              <a:rPr lang="zh-CN" altLang="en-US" sz="1400" b="1" dirty="0">
                <a:latin typeface="楷体_GB2312" pitchFamily="49" charset="-122"/>
                <a:ea typeface="楷体_GB2312" pitchFamily="49" charset="-122"/>
              </a:rPr>
              <a:t>第三，模拟结果可以简单地重现。 </a:t>
            </a:r>
          </a:p>
        </p:txBody>
      </p:sp>
      <mc:AlternateContent xmlns:mc="http://schemas.openxmlformats.org/markup-compatibility/2006" xmlns:p14="http://schemas.microsoft.com/office/powerpoint/2010/main">
        <mc:Choice Requires="p14">
          <p:contentPart p14:bwMode="auto" r:id="rId3">
            <p14:nvContentPartPr>
              <p14:cNvPr id="13721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721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3">
                                            <p:txEl>
                                              <p:pRg st="2" end="2"/>
                                            </p:txEl>
                                          </p:spTgt>
                                        </p:tgtEl>
                                        <p:attrNameLst>
                                          <p:attrName>style.visibility</p:attrName>
                                        </p:attrNameLst>
                                      </p:cBhvr>
                                      <p:to>
                                        <p:strVal val="visible"/>
                                      </p:to>
                                    </p:set>
                                    <p:animEffect transition="in" filter="blinds(horizontal)">
                                      <p:cBhvr>
                                        <p:cTn id="7" dur="500"/>
                                        <p:tgtEl>
                                          <p:spTgt spid="130053">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0053">
                                            <p:txEl>
                                              <p:pRg st="3" end="3"/>
                                            </p:txEl>
                                          </p:spTgt>
                                        </p:tgtEl>
                                        <p:attrNameLst>
                                          <p:attrName>style.visibility</p:attrName>
                                        </p:attrNameLst>
                                      </p:cBhvr>
                                      <p:to>
                                        <p:strVal val="visible"/>
                                      </p:to>
                                    </p:set>
                                    <p:animEffect transition="in" filter="blinds(horizontal)">
                                      <p:cBhvr>
                                        <p:cTn id="11" dur="500"/>
                                        <p:tgtEl>
                                          <p:spTgt spid="130053">
                                            <p:txEl>
                                              <p:pRg st="3" end="3"/>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30053">
                                            <p:txEl>
                                              <p:pRg st="4" end="4"/>
                                            </p:txEl>
                                          </p:spTgt>
                                        </p:tgtEl>
                                        <p:attrNameLst>
                                          <p:attrName>style.visibility</p:attrName>
                                        </p:attrNameLst>
                                      </p:cBhvr>
                                      <p:to>
                                        <p:strVal val="visible"/>
                                      </p:to>
                                    </p:set>
                                    <p:animEffect transition="in" filter="blinds(horizontal)">
                                      <p:cBhvr>
                                        <p:cTn id="15" dur="500"/>
                                        <p:tgtEl>
                                          <p:spTgt spid="130053">
                                            <p:txEl>
                                              <p:pRg st="4" end="4"/>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30053">
                                            <p:txEl>
                                              <p:pRg st="5" end="5"/>
                                            </p:txEl>
                                          </p:spTgt>
                                        </p:tgtEl>
                                        <p:attrNameLst>
                                          <p:attrName>style.visibility</p:attrName>
                                        </p:attrNameLst>
                                      </p:cBhvr>
                                      <p:to>
                                        <p:strVal val="visible"/>
                                      </p:to>
                                    </p:set>
                                    <p:animEffect transition="in" filter="blinds(horizontal)">
                                      <p:cBhvr>
                                        <p:cTn id="19" dur="500"/>
                                        <p:tgtEl>
                                          <p:spTgt spid="13005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30053">
                                            <p:txEl>
                                              <p:pRg st="7" end="7"/>
                                            </p:txEl>
                                          </p:spTgt>
                                        </p:tgtEl>
                                        <p:attrNameLst>
                                          <p:attrName>style.visibility</p:attrName>
                                        </p:attrNameLst>
                                      </p:cBhvr>
                                      <p:to>
                                        <p:strVal val="visible"/>
                                      </p:to>
                                    </p:set>
                                    <p:animEffect transition="in" filter="blinds(horizontal)">
                                      <p:cBhvr>
                                        <p:cTn id="24" dur="500"/>
                                        <p:tgtEl>
                                          <p:spTgt spid="13005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0053">
                                            <p:txEl>
                                              <p:pRg st="8" end="8"/>
                                            </p:txEl>
                                          </p:spTgt>
                                        </p:tgtEl>
                                        <p:attrNameLst>
                                          <p:attrName>style.visibility</p:attrName>
                                        </p:attrNameLst>
                                      </p:cBhvr>
                                      <p:to>
                                        <p:strVal val="visible"/>
                                      </p:to>
                                    </p:set>
                                    <p:animEffect transition="in" filter="blinds(horizontal)">
                                      <p:cBhvr>
                                        <p:cTn id="27" dur="500"/>
                                        <p:tgtEl>
                                          <p:spTgt spid="130053">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0053">
                                            <p:txEl>
                                              <p:pRg st="9" end="9"/>
                                            </p:txEl>
                                          </p:spTgt>
                                        </p:tgtEl>
                                        <p:attrNameLst>
                                          <p:attrName>style.visibility</p:attrName>
                                        </p:attrNameLst>
                                      </p:cBhvr>
                                      <p:to>
                                        <p:strVal val="visible"/>
                                      </p:to>
                                    </p:set>
                                    <p:animEffect transition="in" filter="blinds(horizontal)">
                                      <p:cBhvr>
                                        <p:cTn id="30" dur="500"/>
                                        <p:tgtEl>
                                          <p:spTgt spid="130053">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0053">
                                            <p:txEl>
                                              <p:pRg st="10" end="10"/>
                                            </p:txEl>
                                          </p:spTgt>
                                        </p:tgtEl>
                                        <p:attrNameLst>
                                          <p:attrName>style.visibility</p:attrName>
                                        </p:attrNameLst>
                                      </p:cBhvr>
                                      <p:to>
                                        <p:strVal val="visible"/>
                                      </p:to>
                                    </p:set>
                                    <p:animEffect transition="in" filter="blinds(horizontal)">
                                      <p:cBhvr>
                                        <p:cTn id="33" dur="500"/>
                                        <p:tgtEl>
                                          <p:spTgt spid="13005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矩形 34"/>
          <p:cNvSpPr>
            <a:spLocks noChangeArrowheads="1"/>
          </p:cNvSpPr>
          <p:nvPr/>
        </p:nvSpPr>
        <p:spPr bwMode="auto">
          <a:xfrm>
            <a:off x="611560" y="483518"/>
            <a:ext cx="4487863"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虚拟时间</a:t>
            </a:r>
          </a:p>
        </p:txBody>
      </p:sp>
      <p:sp>
        <p:nvSpPr>
          <p:cNvPr id="138245" name="矩形 36"/>
          <p:cNvSpPr>
            <a:spLocks noChangeArrowheads="1"/>
          </p:cNvSpPr>
          <p:nvPr/>
        </p:nvSpPr>
        <p:spPr bwMode="auto">
          <a:xfrm>
            <a:off x="539750" y="1131888"/>
            <a:ext cx="8135938" cy="3810274"/>
          </a:xfrm>
          <a:prstGeom prst="rect">
            <a:avLst/>
          </a:prstGeom>
          <a:noFill/>
          <a:ln w="9525">
            <a:noFill/>
            <a:miter lim="800000"/>
            <a:headEnd/>
            <a:tailEnd/>
          </a:ln>
        </p:spPr>
        <p:txBody>
          <a:bodyPr>
            <a:spAutoFit/>
          </a:bodyPr>
          <a:lstStyle/>
          <a:p>
            <a:pPr>
              <a:lnSpc>
                <a:spcPct val="110000"/>
              </a:lnSpc>
            </a:pPr>
            <a:r>
              <a:rPr lang="zh-CN" altLang="en-US" sz="1800" b="1" dirty="0">
                <a:latin typeface="楷体_GB2312" pitchFamily="49" charset="-122"/>
                <a:ea typeface="楷体_GB2312" pitchFamily="49" charset="-122"/>
              </a:rPr>
              <a:t>模拟系统是一个虚拟的系统，一般不需要使用真实的精确时间，只要用一个时间单位即可，这个时间单位叫做一个嘀嗒。</a:t>
            </a:r>
            <a:endParaRPr lang="en-US" altLang="zh-CN" sz="1800" b="1" dirty="0">
              <a:latin typeface="楷体_GB2312" pitchFamily="49" charset="-122"/>
              <a:ea typeface="楷体_GB2312" pitchFamily="49" charset="-122"/>
            </a:endParaRPr>
          </a:p>
          <a:p>
            <a:pPr>
              <a:lnSpc>
                <a:spcPct val="110000"/>
              </a:lnSpc>
            </a:pPr>
            <a:endParaRPr lang="zh-CN" altLang="en-US" sz="1800" b="1" dirty="0">
              <a:latin typeface="楷体_GB2312" pitchFamily="49" charset="-122"/>
              <a:ea typeface="楷体_GB2312" pitchFamily="49" charset="-122"/>
            </a:endParaRPr>
          </a:p>
          <a:p>
            <a:pPr>
              <a:lnSpc>
                <a:spcPct val="110000"/>
              </a:lnSpc>
            </a:pPr>
            <a:r>
              <a:rPr lang="zh-CN" altLang="en-US" sz="1800" b="1" dirty="0">
                <a:latin typeface="楷体_GB2312" pitchFamily="49" charset="-122"/>
                <a:ea typeface="楷体_GB2312" pitchFamily="49" charset="-122"/>
              </a:rPr>
              <a:t>一个嘀嗒可以表示</a:t>
            </a:r>
            <a:r>
              <a:rPr lang="en-US" altLang="zh-CN" sz="1800" b="1" dirty="0">
                <a:latin typeface="楷体_GB2312" pitchFamily="49" charset="-122"/>
                <a:ea typeface="楷体_GB2312" pitchFamily="49" charset="-122"/>
              </a:rPr>
              <a:t>1</a:t>
            </a:r>
            <a:r>
              <a:rPr lang="zh-CN" altLang="en-US" sz="1800" b="1" dirty="0">
                <a:latin typeface="楷体_GB2312" pitchFamily="49" charset="-122"/>
                <a:ea typeface="楷体_GB2312" pitchFamily="49" charset="-122"/>
              </a:rPr>
              <a:t>秒，也可以表示</a:t>
            </a:r>
            <a:r>
              <a:rPr lang="en-US" altLang="zh-CN" sz="1800" b="1" dirty="0">
                <a:latin typeface="楷体_GB2312" pitchFamily="49" charset="-122"/>
                <a:ea typeface="楷体_GB2312" pitchFamily="49" charset="-122"/>
              </a:rPr>
              <a:t>1</a:t>
            </a:r>
            <a:r>
              <a:rPr lang="zh-CN" altLang="en-US" sz="1800" b="1" dirty="0">
                <a:latin typeface="楷体_GB2312" pitchFamily="49" charset="-122"/>
                <a:ea typeface="楷体_GB2312" pitchFamily="49" charset="-122"/>
              </a:rPr>
              <a:t>分钟，也可以表示一小时，这根据应用来决定。 </a:t>
            </a:r>
          </a:p>
          <a:p>
            <a:pPr>
              <a:lnSpc>
                <a:spcPct val="115000"/>
              </a:lnSpc>
            </a:pPr>
            <a:endParaRPr lang="en-US" altLang="zh-CN" sz="1800" b="1" dirty="0">
              <a:latin typeface="楷体_GB2312" pitchFamily="49" charset="-122"/>
              <a:ea typeface="楷体_GB2312" pitchFamily="49" charset="-122"/>
            </a:endParaRPr>
          </a:p>
          <a:p>
            <a:pPr>
              <a:lnSpc>
                <a:spcPct val="115000"/>
              </a:lnSpc>
            </a:pPr>
            <a:r>
              <a:rPr lang="zh-CN" altLang="en-US" sz="1800" b="1" dirty="0">
                <a:latin typeface="微软雅黑" pitchFamily="34" charset="-122"/>
                <a:ea typeface="微软雅黑" pitchFamily="34" charset="-122"/>
              </a:rPr>
              <a:t>时间驱动的模拟</a:t>
            </a:r>
            <a:endParaRPr lang="en-US" altLang="zh-CN" sz="1800" b="1" dirty="0">
              <a:latin typeface="微软雅黑" pitchFamily="34" charset="-122"/>
              <a:ea typeface="微软雅黑" pitchFamily="34" charset="-122"/>
            </a:endParaRPr>
          </a:p>
          <a:p>
            <a:pPr>
              <a:lnSpc>
                <a:spcPct val="115000"/>
              </a:lnSpc>
            </a:pPr>
            <a:r>
              <a:rPr lang="zh-CN" altLang="en-US" sz="1400" b="1" dirty="0">
                <a:latin typeface="楷体_GB2312" pitchFamily="49" charset="-122"/>
                <a:ea typeface="楷体_GB2312" pitchFamily="49" charset="-122"/>
              </a:rPr>
              <a:t>工作过程：沿着时间轴模拟这一时刻发生的事情，并做相应的处理</a:t>
            </a:r>
            <a:endParaRPr lang="en-US" altLang="zh-CN" sz="1400" b="1" dirty="0">
              <a:latin typeface="楷体_GB2312" pitchFamily="49" charset="-122"/>
              <a:ea typeface="楷体_GB2312" pitchFamily="49" charset="-122"/>
            </a:endParaRPr>
          </a:p>
          <a:p>
            <a:pPr>
              <a:lnSpc>
                <a:spcPct val="115000"/>
              </a:lnSpc>
            </a:pPr>
            <a:r>
              <a:rPr lang="zh-CN" altLang="en-US" sz="1400" b="1" dirty="0">
                <a:latin typeface="楷体_GB2312" pitchFamily="49" charset="-122"/>
                <a:ea typeface="楷体_GB2312" pitchFamily="49" charset="-122"/>
              </a:rPr>
              <a:t>如龟兔赛跑</a:t>
            </a:r>
            <a:endParaRPr lang="en-US" altLang="zh-CN" sz="1400" b="1" dirty="0">
              <a:latin typeface="楷体_GB2312" pitchFamily="49" charset="-122"/>
              <a:ea typeface="楷体_GB2312" pitchFamily="49" charset="-122"/>
            </a:endParaRPr>
          </a:p>
          <a:p>
            <a:pPr>
              <a:lnSpc>
                <a:spcPct val="115000"/>
              </a:lnSpc>
            </a:pPr>
            <a:endParaRPr lang="en-US" altLang="zh-CN" sz="1400" b="1" dirty="0">
              <a:latin typeface="楷体_GB2312" pitchFamily="49" charset="-122"/>
              <a:ea typeface="楷体_GB2312" pitchFamily="49" charset="-122"/>
            </a:endParaRPr>
          </a:p>
          <a:p>
            <a:pPr>
              <a:lnSpc>
                <a:spcPct val="115000"/>
              </a:lnSpc>
            </a:pPr>
            <a:r>
              <a:rPr lang="zh-CN" altLang="en-US" sz="1800" b="1" dirty="0">
                <a:latin typeface="微软雅黑" pitchFamily="34" charset="-122"/>
                <a:ea typeface="微软雅黑" pitchFamily="34" charset="-122"/>
              </a:rPr>
              <a:t>事件驱动的模拟</a:t>
            </a:r>
            <a:endParaRPr lang="en-US" altLang="zh-CN" sz="1800" b="1" dirty="0">
              <a:latin typeface="微软雅黑" pitchFamily="34" charset="-122"/>
              <a:ea typeface="微软雅黑" pitchFamily="34" charset="-122"/>
            </a:endParaRPr>
          </a:p>
          <a:p>
            <a:pPr>
              <a:lnSpc>
                <a:spcPct val="115000"/>
              </a:lnSpc>
            </a:pPr>
            <a:r>
              <a:rPr lang="zh-CN" altLang="en-US" sz="1400" b="1" dirty="0">
                <a:latin typeface="楷体_GB2312" pitchFamily="49" charset="-122"/>
                <a:ea typeface="楷体_GB2312" pitchFamily="49" charset="-122"/>
              </a:rPr>
              <a:t>工作过程：按事件发生的时间一件一件处理</a:t>
            </a:r>
            <a:endParaRPr lang="en-US" altLang="zh-CN" sz="1400" b="1" dirty="0">
              <a:latin typeface="楷体_GB2312" pitchFamily="49" charset="-122"/>
              <a:ea typeface="楷体_GB2312" pitchFamily="49" charset="-122"/>
            </a:endParaRPr>
          </a:p>
          <a:p>
            <a:pPr>
              <a:lnSpc>
                <a:spcPct val="115000"/>
              </a:lnSpc>
            </a:pPr>
            <a:r>
              <a:rPr lang="zh-CN" altLang="en-US" sz="1400" b="1" dirty="0">
                <a:latin typeface="楷体_GB2312" pitchFamily="49" charset="-122"/>
                <a:ea typeface="楷体_GB2312" pitchFamily="49" charset="-122"/>
              </a:rPr>
              <a:t>如排队系统的模拟</a:t>
            </a:r>
            <a:endParaRPr lang="en-US" altLang="zh-CN" sz="1400" b="1" dirty="0">
              <a:latin typeface="楷体_GB2312" pitchFamily="49" charset="-122"/>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13824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824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5">
                                            <p:txEl>
                                              <p:pRg st="4" end="4"/>
                                            </p:txEl>
                                          </p:spTgt>
                                        </p:tgtEl>
                                        <p:attrNameLst>
                                          <p:attrName>style.visibility</p:attrName>
                                        </p:attrNameLst>
                                      </p:cBhvr>
                                      <p:to>
                                        <p:strVal val="visible"/>
                                      </p:to>
                                    </p:set>
                                    <p:animEffect transition="in" filter="blinds(horizontal)">
                                      <p:cBhvr>
                                        <p:cTn id="7" dur="500"/>
                                        <p:tgtEl>
                                          <p:spTgt spid="13824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8245">
                                            <p:txEl>
                                              <p:pRg st="5" end="5"/>
                                            </p:txEl>
                                          </p:spTgt>
                                        </p:tgtEl>
                                        <p:attrNameLst>
                                          <p:attrName>style.visibility</p:attrName>
                                        </p:attrNameLst>
                                      </p:cBhvr>
                                      <p:to>
                                        <p:strVal val="visible"/>
                                      </p:to>
                                    </p:set>
                                    <p:animEffect transition="in" filter="blinds(horizontal)">
                                      <p:cBhvr>
                                        <p:cTn id="10" dur="500"/>
                                        <p:tgtEl>
                                          <p:spTgt spid="13824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8245">
                                            <p:txEl>
                                              <p:pRg st="6" end="6"/>
                                            </p:txEl>
                                          </p:spTgt>
                                        </p:tgtEl>
                                        <p:attrNameLst>
                                          <p:attrName>style.visibility</p:attrName>
                                        </p:attrNameLst>
                                      </p:cBhvr>
                                      <p:to>
                                        <p:strVal val="visible"/>
                                      </p:to>
                                    </p:set>
                                    <p:animEffect transition="in" filter="blinds(horizontal)">
                                      <p:cBhvr>
                                        <p:cTn id="13" dur="500"/>
                                        <p:tgtEl>
                                          <p:spTgt spid="13824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8245">
                                            <p:txEl>
                                              <p:pRg st="8" end="8"/>
                                            </p:txEl>
                                          </p:spTgt>
                                        </p:tgtEl>
                                        <p:attrNameLst>
                                          <p:attrName>style.visibility</p:attrName>
                                        </p:attrNameLst>
                                      </p:cBhvr>
                                      <p:to>
                                        <p:strVal val="visible"/>
                                      </p:to>
                                    </p:set>
                                    <p:animEffect transition="in" filter="blinds(horizontal)">
                                      <p:cBhvr>
                                        <p:cTn id="18" dur="500"/>
                                        <p:tgtEl>
                                          <p:spTgt spid="138245">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8245">
                                            <p:txEl>
                                              <p:pRg st="9" end="9"/>
                                            </p:txEl>
                                          </p:spTgt>
                                        </p:tgtEl>
                                        <p:attrNameLst>
                                          <p:attrName>style.visibility</p:attrName>
                                        </p:attrNameLst>
                                      </p:cBhvr>
                                      <p:to>
                                        <p:strVal val="visible"/>
                                      </p:to>
                                    </p:set>
                                    <p:animEffect transition="in" filter="blinds(horizontal)">
                                      <p:cBhvr>
                                        <p:cTn id="21" dur="500"/>
                                        <p:tgtEl>
                                          <p:spTgt spid="138245">
                                            <p:txEl>
                                              <p:pRg st="9" end="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8245">
                                            <p:txEl>
                                              <p:pRg st="10" end="10"/>
                                            </p:txEl>
                                          </p:spTgt>
                                        </p:tgtEl>
                                        <p:attrNameLst>
                                          <p:attrName>style.visibility</p:attrName>
                                        </p:attrNameLst>
                                      </p:cBhvr>
                                      <p:to>
                                        <p:strVal val="visible"/>
                                      </p:to>
                                    </p:set>
                                    <p:animEffect transition="in" filter="blinds(horizontal)">
                                      <p:cBhvr>
                                        <p:cTn id="24" dur="500"/>
                                        <p:tgtEl>
                                          <p:spTgt spid="13824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矩形 34"/>
          <p:cNvSpPr>
            <a:spLocks noChangeArrowheads="1"/>
          </p:cNvSpPr>
          <p:nvPr/>
        </p:nvSpPr>
        <p:spPr bwMode="auto">
          <a:xfrm>
            <a:off x="611560" y="411510"/>
            <a:ext cx="4487863"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排队系统的模拟</a:t>
            </a:r>
          </a:p>
        </p:txBody>
      </p:sp>
      <p:sp>
        <p:nvSpPr>
          <p:cNvPr id="130053" name="矩形 36"/>
          <p:cNvSpPr>
            <a:spLocks noChangeArrowheads="1"/>
          </p:cNvSpPr>
          <p:nvPr/>
        </p:nvSpPr>
        <p:spPr bwMode="auto">
          <a:xfrm>
            <a:off x="611188" y="1276350"/>
            <a:ext cx="4681537" cy="3206750"/>
          </a:xfrm>
          <a:prstGeom prst="rect">
            <a:avLst/>
          </a:prstGeom>
          <a:noFill/>
          <a:ln w="9525">
            <a:noFill/>
            <a:miter lim="800000"/>
            <a:headEnd/>
            <a:tailEnd/>
          </a:ln>
        </p:spPr>
        <p:txBody>
          <a:bodyPr>
            <a:spAutoFit/>
          </a:bodyPr>
          <a:lstStyle/>
          <a:p>
            <a:pPr>
              <a:lnSpc>
                <a:spcPct val="115000"/>
              </a:lnSpc>
            </a:pPr>
            <a:r>
              <a:rPr lang="zh-CN" altLang="en-US" sz="1800" b="1">
                <a:latin typeface="楷体_GB2312" pitchFamily="49" charset="-122"/>
                <a:ea typeface="楷体_GB2312" pitchFamily="49" charset="-122"/>
              </a:rPr>
              <a:t>排队系统主要由一些事件组合而成</a:t>
            </a:r>
          </a:p>
          <a:p>
            <a:pPr>
              <a:lnSpc>
                <a:spcPct val="115000"/>
              </a:lnSpc>
            </a:pPr>
            <a:r>
              <a:rPr lang="zh-CN" altLang="en-US" sz="1400" b="1">
                <a:latin typeface="楷体_GB2312" pitchFamily="49" charset="-122"/>
                <a:ea typeface="楷体_GB2312" pitchFamily="49" charset="-122"/>
              </a:rPr>
              <a:t>到达事件</a:t>
            </a:r>
            <a:endParaRPr lang="en-US" altLang="zh-CN" sz="1400" b="1">
              <a:latin typeface="楷体_GB2312" pitchFamily="49" charset="-122"/>
              <a:ea typeface="楷体_GB2312" pitchFamily="49" charset="-122"/>
            </a:endParaRPr>
          </a:p>
          <a:p>
            <a:pPr>
              <a:lnSpc>
                <a:spcPct val="115000"/>
              </a:lnSpc>
            </a:pPr>
            <a:r>
              <a:rPr lang="zh-CN" altLang="en-US" sz="1400" b="1">
                <a:latin typeface="楷体_GB2312" pitchFamily="49" charset="-122"/>
                <a:ea typeface="楷体_GB2312" pitchFamily="49" charset="-122"/>
              </a:rPr>
              <a:t>离开事件</a:t>
            </a:r>
            <a:endParaRPr lang="en-US" altLang="zh-CN" sz="1400" b="1">
              <a:latin typeface="楷体_GB2312" pitchFamily="49" charset="-122"/>
              <a:ea typeface="楷体_GB2312" pitchFamily="49" charset="-122"/>
            </a:endParaRPr>
          </a:p>
          <a:p>
            <a:pPr>
              <a:lnSpc>
                <a:spcPct val="115000"/>
              </a:lnSpc>
            </a:pPr>
            <a:endParaRPr lang="zh-CN" altLang="en-US" sz="1800" b="1">
              <a:latin typeface="楷体_GB2312" pitchFamily="49" charset="-122"/>
              <a:ea typeface="楷体_GB2312" pitchFamily="49" charset="-122"/>
            </a:endParaRPr>
          </a:p>
          <a:p>
            <a:pPr>
              <a:lnSpc>
                <a:spcPct val="115000"/>
              </a:lnSpc>
            </a:pPr>
            <a:r>
              <a:rPr lang="zh-CN" altLang="en-US" sz="1800" b="1">
                <a:latin typeface="楷体_GB2312" pitchFamily="49" charset="-122"/>
                <a:ea typeface="楷体_GB2312" pitchFamily="49" charset="-122"/>
              </a:rPr>
              <a:t>特点</a:t>
            </a:r>
            <a:endParaRPr lang="en-US" altLang="zh-CN" sz="1800" b="1">
              <a:latin typeface="楷体_GB2312" pitchFamily="49" charset="-122"/>
              <a:ea typeface="楷体_GB2312" pitchFamily="49" charset="-122"/>
            </a:endParaRPr>
          </a:p>
          <a:p>
            <a:pPr>
              <a:lnSpc>
                <a:spcPct val="115000"/>
              </a:lnSpc>
            </a:pPr>
            <a:r>
              <a:rPr lang="zh-CN" altLang="en-US" sz="1400" b="1">
                <a:latin typeface="楷体_GB2312" pitchFamily="49" charset="-122"/>
                <a:ea typeface="楷体_GB2312" pitchFamily="49" charset="-122"/>
              </a:rPr>
              <a:t>事件不是连续发生的</a:t>
            </a:r>
            <a:endParaRPr lang="en-US" altLang="zh-CN" sz="1400" b="1">
              <a:latin typeface="楷体_GB2312" pitchFamily="49" charset="-122"/>
              <a:ea typeface="楷体_GB2312" pitchFamily="49" charset="-122"/>
            </a:endParaRPr>
          </a:p>
          <a:p>
            <a:pPr>
              <a:lnSpc>
                <a:spcPct val="115000"/>
              </a:lnSpc>
            </a:pPr>
            <a:r>
              <a:rPr lang="zh-CN" altLang="en-US" sz="1400" b="1">
                <a:latin typeface="楷体_GB2312" pitchFamily="49" charset="-122"/>
                <a:ea typeface="楷体_GB2312" pitchFamily="49" charset="-122"/>
              </a:rPr>
              <a:t>没有必要模拟没有事件发生的时间</a:t>
            </a:r>
            <a:endParaRPr lang="en-US" altLang="zh-CN" sz="1400" b="1">
              <a:latin typeface="楷体_GB2312" pitchFamily="49" charset="-122"/>
              <a:ea typeface="楷体_GB2312" pitchFamily="49" charset="-122"/>
            </a:endParaRPr>
          </a:p>
          <a:p>
            <a:pPr>
              <a:lnSpc>
                <a:spcPct val="115000"/>
              </a:lnSpc>
            </a:pPr>
            <a:endParaRPr lang="en-US" altLang="zh-CN" sz="1800" b="1">
              <a:latin typeface="楷体_GB2312" pitchFamily="49" charset="-122"/>
              <a:ea typeface="楷体_GB2312" pitchFamily="49" charset="-122"/>
            </a:endParaRPr>
          </a:p>
          <a:p>
            <a:pPr>
              <a:lnSpc>
                <a:spcPct val="120000"/>
              </a:lnSpc>
            </a:pPr>
            <a:r>
              <a:rPr lang="zh-CN" altLang="en-US" sz="1800" b="1">
                <a:latin typeface="楷体_GB2312" pitchFamily="49" charset="-122"/>
                <a:ea typeface="楷体_GB2312" pitchFamily="49" charset="-122"/>
              </a:rPr>
              <a:t>解决方案：事件驱动的模拟</a:t>
            </a:r>
            <a:endParaRPr lang="en-US" altLang="zh-CN" sz="1800" b="1">
              <a:latin typeface="楷体_GB2312" pitchFamily="49" charset="-122"/>
              <a:ea typeface="楷体_GB2312" pitchFamily="49" charset="-122"/>
            </a:endParaRPr>
          </a:p>
          <a:p>
            <a:pPr>
              <a:lnSpc>
                <a:spcPct val="120000"/>
              </a:lnSpc>
            </a:pPr>
            <a:r>
              <a:rPr lang="zh-CN" altLang="en-US" sz="1400" b="1">
                <a:latin typeface="楷体_GB2312" pitchFamily="49" charset="-122"/>
                <a:ea typeface="楷体_GB2312" pitchFamily="49" charset="-122"/>
              </a:rPr>
              <a:t>把事件按发生时间排列</a:t>
            </a:r>
            <a:endParaRPr lang="en-US" altLang="zh-CN" sz="1400" b="1">
              <a:latin typeface="楷体_GB2312" pitchFamily="49" charset="-122"/>
              <a:ea typeface="楷体_GB2312" pitchFamily="49" charset="-122"/>
            </a:endParaRPr>
          </a:p>
          <a:p>
            <a:pPr>
              <a:lnSpc>
                <a:spcPct val="120000"/>
              </a:lnSpc>
            </a:pPr>
            <a:r>
              <a:rPr lang="zh-CN" altLang="en-US" sz="1400" b="1">
                <a:latin typeface="楷体_GB2312" pitchFamily="49" charset="-122"/>
                <a:ea typeface="楷体_GB2312" pitchFamily="49" charset="-122"/>
              </a:rPr>
              <a:t>依次处理每一个事件</a:t>
            </a:r>
            <a:endParaRPr lang="en-US" altLang="zh-CN" sz="1400" b="1">
              <a:latin typeface="楷体_GB2312" pitchFamily="49" charset="-122"/>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13926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926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3">
                                            <p:txEl>
                                              <p:pRg st="4" end="4"/>
                                            </p:txEl>
                                          </p:spTgt>
                                        </p:tgtEl>
                                        <p:attrNameLst>
                                          <p:attrName>style.visibility</p:attrName>
                                        </p:attrNameLst>
                                      </p:cBhvr>
                                      <p:to>
                                        <p:strVal val="visible"/>
                                      </p:to>
                                    </p:set>
                                    <p:animEffect transition="in" filter="blinds(horizontal)">
                                      <p:cBhvr>
                                        <p:cTn id="7" dur="500"/>
                                        <p:tgtEl>
                                          <p:spTgt spid="130053">
                                            <p:txEl>
                                              <p:pRg st="4" end="4"/>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0053">
                                            <p:txEl>
                                              <p:pRg st="5" end="5"/>
                                            </p:txEl>
                                          </p:spTgt>
                                        </p:tgtEl>
                                        <p:attrNameLst>
                                          <p:attrName>style.visibility</p:attrName>
                                        </p:attrNameLst>
                                      </p:cBhvr>
                                      <p:to>
                                        <p:strVal val="visible"/>
                                      </p:to>
                                    </p:set>
                                    <p:animEffect transition="in" filter="blinds(horizontal)">
                                      <p:cBhvr>
                                        <p:cTn id="11" dur="500"/>
                                        <p:tgtEl>
                                          <p:spTgt spid="130053">
                                            <p:txEl>
                                              <p:pRg st="5" end="5"/>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30053">
                                            <p:txEl>
                                              <p:pRg st="6" end="6"/>
                                            </p:txEl>
                                          </p:spTgt>
                                        </p:tgtEl>
                                        <p:attrNameLst>
                                          <p:attrName>style.visibility</p:attrName>
                                        </p:attrNameLst>
                                      </p:cBhvr>
                                      <p:to>
                                        <p:strVal val="visible"/>
                                      </p:to>
                                    </p:set>
                                    <p:animEffect transition="in" filter="blinds(horizontal)">
                                      <p:cBhvr>
                                        <p:cTn id="15" dur="500"/>
                                        <p:tgtEl>
                                          <p:spTgt spid="13005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0053">
                                            <p:txEl>
                                              <p:pRg st="8" end="8"/>
                                            </p:txEl>
                                          </p:spTgt>
                                        </p:tgtEl>
                                        <p:attrNameLst>
                                          <p:attrName>style.visibility</p:attrName>
                                        </p:attrNameLst>
                                      </p:cBhvr>
                                      <p:to>
                                        <p:strVal val="visible"/>
                                      </p:to>
                                    </p:set>
                                    <p:animEffect transition="in" filter="blinds(horizontal)">
                                      <p:cBhvr>
                                        <p:cTn id="20" dur="500"/>
                                        <p:tgtEl>
                                          <p:spTgt spid="130053">
                                            <p:txEl>
                                              <p:pRg st="8" end="8"/>
                                            </p:txEl>
                                          </p:spTgt>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130053">
                                            <p:txEl>
                                              <p:pRg st="9" end="9"/>
                                            </p:txEl>
                                          </p:spTgt>
                                        </p:tgtEl>
                                        <p:attrNameLst>
                                          <p:attrName>style.visibility</p:attrName>
                                        </p:attrNameLst>
                                      </p:cBhvr>
                                      <p:to>
                                        <p:strVal val="visible"/>
                                      </p:to>
                                    </p:set>
                                    <p:animEffect transition="in" filter="blinds(horizontal)">
                                      <p:cBhvr>
                                        <p:cTn id="24" dur="500"/>
                                        <p:tgtEl>
                                          <p:spTgt spid="130053">
                                            <p:txEl>
                                              <p:pRg st="9" end="9"/>
                                            </p:txEl>
                                          </p:spTgt>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130053">
                                            <p:txEl>
                                              <p:pRg st="10" end="10"/>
                                            </p:txEl>
                                          </p:spTgt>
                                        </p:tgtEl>
                                        <p:attrNameLst>
                                          <p:attrName>style.visibility</p:attrName>
                                        </p:attrNameLst>
                                      </p:cBhvr>
                                      <p:to>
                                        <p:strVal val="visible"/>
                                      </p:to>
                                    </p:set>
                                    <p:animEffect transition="in" filter="blinds(horizontal)">
                                      <p:cBhvr>
                                        <p:cTn id="28" dur="500"/>
                                        <p:tgtEl>
                                          <p:spTgt spid="13005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矩形 34"/>
          <p:cNvSpPr>
            <a:spLocks noChangeArrowheads="1"/>
          </p:cNvSpPr>
          <p:nvPr/>
        </p:nvSpPr>
        <p:spPr bwMode="auto">
          <a:xfrm>
            <a:off x="683568" y="483518"/>
            <a:ext cx="4487863"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排队系统的模拟</a:t>
            </a:r>
          </a:p>
        </p:txBody>
      </p:sp>
      <p:sp>
        <p:nvSpPr>
          <p:cNvPr id="130053" name="矩形 36"/>
          <p:cNvSpPr>
            <a:spLocks noChangeArrowheads="1"/>
          </p:cNvSpPr>
          <p:nvPr/>
        </p:nvSpPr>
        <p:spPr bwMode="auto">
          <a:xfrm>
            <a:off x="684213" y="1203325"/>
            <a:ext cx="7632700" cy="2568575"/>
          </a:xfrm>
          <a:prstGeom prst="rect">
            <a:avLst/>
          </a:prstGeom>
          <a:noFill/>
          <a:ln w="9525">
            <a:noFill/>
            <a:miter lim="800000"/>
            <a:headEnd/>
            <a:tailEnd/>
          </a:ln>
        </p:spPr>
        <p:txBody>
          <a:bodyPr>
            <a:spAutoFit/>
          </a:bodyPr>
          <a:lstStyle/>
          <a:p>
            <a:pPr>
              <a:lnSpc>
                <a:spcPct val="120000"/>
              </a:lnSpc>
            </a:pPr>
            <a:r>
              <a:rPr lang="zh-CN" altLang="en-US" sz="1800" b="1" dirty="0">
                <a:latin typeface="楷体_GB2312" pitchFamily="49" charset="-122"/>
                <a:ea typeface="楷体_GB2312" pitchFamily="49" charset="-122"/>
              </a:rPr>
              <a:t>按事件的发生时间不断处理事件</a:t>
            </a:r>
          </a:p>
          <a:p>
            <a:pPr>
              <a:lnSpc>
                <a:spcPct val="120000"/>
              </a:lnSpc>
              <a:spcBef>
                <a:spcPts val="600"/>
              </a:spcBef>
            </a:pPr>
            <a:r>
              <a:rPr lang="zh-CN" altLang="en-US" sz="1400" b="1" dirty="0">
                <a:latin typeface="楷体_GB2312" pitchFamily="49" charset="-122"/>
                <a:ea typeface="楷体_GB2312" pitchFamily="49" charset="-122"/>
              </a:rPr>
              <a:t>到达事件：如果服务员没空，顾客到队列去排队。否则为这个顾客生成服务所需的时间</a:t>
            </a:r>
            <a:r>
              <a:rPr lang="en-US" altLang="zh-CN" sz="1400" b="1" dirty="0">
                <a:latin typeface="楷体_GB2312" pitchFamily="49" charset="-122"/>
                <a:ea typeface="楷体_GB2312" pitchFamily="49" charset="-122"/>
              </a:rPr>
              <a:t>t</a:t>
            </a:r>
            <a:r>
              <a:rPr lang="zh-CN" altLang="en-US" sz="1400" b="1" dirty="0">
                <a:latin typeface="楷体_GB2312" pitchFamily="49" charset="-122"/>
                <a:ea typeface="楷体_GB2312" pitchFamily="49" charset="-122"/>
              </a:rPr>
              <a:t>。经过了</a:t>
            </a:r>
            <a:r>
              <a:rPr lang="en-US" altLang="zh-CN" sz="1400" b="1" dirty="0">
                <a:latin typeface="楷体_GB2312" pitchFamily="49" charset="-122"/>
                <a:ea typeface="楷体_GB2312" pitchFamily="49" charset="-122"/>
              </a:rPr>
              <a:t>t </a:t>
            </a:r>
            <a:r>
              <a:rPr lang="zh-CN" altLang="en-US" sz="1400" b="1" dirty="0">
                <a:latin typeface="楷体_GB2312" pitchFamily="49" charset="-122"/>
                <a:ea typeface="楷体_GB2312" pitchFamily="49" charset="-122"/>
              </a:rPr>
              <a:t>时间以后会产生一个顾客离开事件。</a:t>
            </a:r>
          </a:p>
          <a:p>
            <a:pPr>
              <a:lnSpc>
                <a:spcPct val="120000"/>
              </a:lnSpc>
              <a:spcBef>
                <a:spcPts val="600"/>
              </a:spcBef>
            </a:pPr>
            <a:r>
              <a:rPr lang="zh-CN" altLang="en-US" sz="1400" b="1" dirty="0">
                <a:latin typeface="楷体_GB2312" pitchFamily="49" charset="-122"/>
                <a:ea typeface="楷体_GB2312" pitchFamily="49" charset="-122"/>
              </a:rPr>
              <a:t>离开事件：检查有没有顾客在排队。如果有顾客在排队，则让队头顾客离队，为他提供服务。如果没顾客排队，则服务员可以休息 </a:t>
            </a:r>
          </a:p>
          <a:p>
            <a:pPr>
              <a:lnSpc>
                <a:spcPct val="115000"/>
              </a:lnSpc>
            </a:pPr>
            <a:endParaRPr lang="en-US" altLang="zh-CN" sz="1800" b="1" dirty="0">
              <a:latin typeface="楷体_GB2312" pitchFamily="49" charset="-122"/>
              <a:ea typeface="楷体_GB2312" pitchFamily="49" charset="-122"/>
            </a:endParaRPr>
          </a:p>
          <a:p>
            <a:pPr>
              <a:lnSpc>
                <a:spcPct val="115000"/>
              </a:lnSpc>
            </a:pPr>
            <a:r>
              <a:rPr lang="zh-CN" altLang="en-US" sz="1800" b="1" dirty="0">
                <a:latin typeface="楷体_GB2312" pitchFamily="49" charset="-122"/>
                <a:ea typeface="楷体_GB2312" pitchFamily="49" charset="-122"/>
              </a:rPr>
              <a:t>可以在模拟过程中统计客户的排队长度、等待时间、服务员的连续工作时间、空闲时间等统计信息。</a:t>
            </a:r>
          </a:p>
        </p:txBody>
      </p:sp>
      <mc:AlternateContent xmlns:mc="http://schemas.openxmlformats.org/markup-compatibility/2006" xmlns:p14="http://schemas.microsoft.com/office/powerpoint/2010/main">
        <mc:Choice Requires="p14">
          <p:contentPart p14:bwMode="auto" r:id="rId3">
            <p14:nvContentPartPr>
              <p14:cNvPr id="14029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029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3">
                                            <p:txEl>
                                              <p:pRg st="0" end="0"/>
                                            </p:txEl>
                                          </p:spTgt>
                                        </p:tgtEl>
                                        <p:attrNameLst>
                                          <p:attrName>style.visibility</p:attrName>
                                        </p:attrNameLst>
                                      </p:cBhvr>
                                      <p:to>
                                        <p:strVal val="visible"/>
                                      </p:to>
                                    </p:set>
                                    <p:animEffect transition="in" filter="blinds(horizontal)">
                                      <p:cBhvr>
                                        <p:cTn id="7" dur="500"/>
                                        <p:tgtEl>
                                          <p:spTgt spid="130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0053">
                                            <p:txEl>
                                              <p:pRg st="1" end="1"/>
                                            </p:txEl>
                                          </p:spTgt>
                                        </p:tgtEl>
                                        <p:attrNameLst>
                                          <p:attrName>style.visibility</p:attrName>
                                        </p:attrNameLst>
                                      </p:cBhvr>
                                      <p:to>
                                        <p:strVal val="visible"/>
                                      </p:to>
                                    </p:set>
                                    <p:animEffect transition="in" filter="blinds(horizontal)">
                                      <p:cBhvr>
                                        <p:cTn id="12" dur="500"/>
                                        <p:tgtEl>
                                          <p:spTgt spid="1300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0053">
                                            <p:txEl>
                                              <p:pRg st="2" end="2"/>
                                            </p:txEl>
                                          </p:spTgt>
                                        </p:tgtEl>
                                        <p:attrNameLst>
                                          <p:attrName>style.visibility</p:attrName>
                                        </p:attrNameLst>
                                      </p:cBhvr>
                                      <p:to>
                                        <p:strVal val="visible"/>
                                      </p:to>
                                    </p:set>
                                    <p:animEffect transition="in" filter="blinds(horizontal)">
                                      <p:cBhvr>
                                        <p:cTn id="17" dur="500"/>
                                        <p:tgtEl>
                                          <p:spTgt spid="1300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0053">
                                            <p:txEl>
                                              <p:pRg st="4" end="4"/>
                                            </p:txEl>
                                          </p:spTgt>
                                        </p:tgtEl>
                                        <p:attrNameLst>
                                          <p:attrName>style.visibility</p:attrName>
                                        </p:attrNameLst>
                                      </p:cBhvr>
                                      <p:to>
                                        <p:strVal val="visible"/>
                                      </p:to>
                                    </p:set>
                                    <p:animEffect transition="in" filter="blinds(horizontal)">
                                      <p:cBhvr>
                                        <p:cTn id="22" dur="500"/>
                                        <p:tgtEl>
                                          <p:spTgt spid="1300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矩形 34"/>
          <p:cNvSpPr>
            <a:spLocks noChangeArrowheads="1"/>
          </p:cNvSpPr>
          <p:nvPr/>
        </p:nvSpPr>
        <p:spPr bwMode="auto">
          <a:xfrm>
            <a:off x="827584" y="411510"/>
            <a:ext cx="6408738"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如何产生顾客到达事件和服务时间</a:t>
            </a:r>
          </a:p>
        </p:txBody>
      </p:sp>
      <p:sp>
        <p:nvSpPr>
          <p:cNvPr id="130053" name="矩形 36"/>
          <p:cNvSpPr>
            <a:spLocks noChangeArrowheads="1"/>
          </p:cNvSpPr>
          <p:nvPr/>
        </p:nvSpPr>
        <p:spPr bwMode="auto">
          <a:xfrm>
            <a:off x="684213" y="1203325"/>
            <a:ext cx="7848600" cy="1754188"/>
          </a:xfrm>
          <a:prstGeom prst="rect">
            <a:avLst/>
          </a:prstGeom>
          <a:noFill/>
          <a:ln w="9525">
            <a:noFill/>
            <a:miter lim="800000"/>
            <a:headEnd/>
            <a:tailEnd/>
          </a:ln>
        </p:spPr>
        <p:txBody>
          <a:bodyPr>
            <a:spAutoFit/>
          </a:bodyPr>
          <a:lstStyle/>
          <a:p>
            <a:pPr>
              <a:lnSpc>
                <a:spcPct val="150000"/>
              </a:lnSpc>
            </a:pPr>
            <a:r>
              <a:rPr lang="zh-CN" altLang="en-US" sz="1800" b="1" dirty="0">
                <a:latin typeface="楷体_GB2312" pitchFamily="49" charset="-122"/>
                <a:ea typeface="楷体_GB2312" pitchFamily="49" charset="-122"/>
              </a:rPr>
              <a:t>顾客的到达时间间隔和为每个顾客的服务时间并不一定是固定的。</a:t>
            </a:r>
          </a:p>
          <a:p>
            <a:pPr>
              <a:lnSpc>
                <a:spcPct val="150000"/>
              </a:lnSpc>
            </a:pPr>
            <a:r>
              <a:rPr lang="zh-CN" altLang="en-US" sz="1800" b="1" dirty="0">
                <a:latin typeface="楷体_GB2312" pitchFamily="49" charset="-122"/>
                <a:ea typeface="楷体_GB2312" pitchFamily="49" charset="-122"/>
              </a:rPr>
              <a:t>尽管服务时间和顾客到达的间隔时间是可变的，但从统计上来看是服从一定的概率分布。</a:t>
            </a:r>
          </a:p>
          <a:p>
            <a:pPr>
              <a:lnSpc>
                <a:spcPct val="150000"/>
              </a:lnSpc>
            </a:pPr>
            <a:r>
              <a:rPr lang="zh-CN" altLang="en-US" sz="1800" b="1" dirty="0">
                <a:latin typeface="楷体_GB2312" pitchFamily="49" charset="-122"/>
                <a:ea typeface="楷体_GB2312" pitchFamily="49" charset="-122"/>
              </a:rPr>
              <a:t>要生成顾客的到达时间或生成服务时间必须掌握如何按照某个概率生成事件</a:t>
            </a:r>
          </a:p>
        </p:txBody>
      </p:sp>
      <mc:AlternateContent xmlns:mc="http://schemas.openxmlformats.org/markup-compatibility/2006" xmlns:p14="http://schemas.microsoft.com/office/powerpoint/2010/main">
        <mc:Choice Requires="p14">
          <p:contentPart p14:bwMode="auto" r:id="rId3">
            <p14:nvContentPartPr>
              <p14:cNvPr id="14131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131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3">
                                            <p:txEl>
                                              <p:pRg st="0" end="0"/>
                                            </p:txEl>
                                          </p:spTgt>
                                        </p:tgtEl>
                                        <p:attrNameLst>
                                          <p:attrName>style.visibility</p:attrName>
                                        </p:attrNameLst>
                                      </p:cBhvr>
                                      <p:to>
                                        <p:strVal val="visible"/>
                                      </p:to>
                                    </p:set>
                                    <p:animEffect transition="in" filter="blinds(horizontal)">
                                      <p:cBhvr>
                                        <p:cTn id="7" dur="500"/>
                                        <p:tgtEl>
                                          <p:spTgt spid="130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0053">
                                            <p:txEl>
                                              <p:pRg st="1" end="1"/>
                                            </p:txEl>
                                          </p:spTgt>
                                        </p:tgtEl>
                                        <p:attrNameLst>
                                          <p:attrName>style.visibility</p:attrName>
                                        </p:attrNameLst>
                                      </p:cBhvr>
                                      <p:to>
                                        <p:strVal val="visible"/>
                                      </p:to>
                                    </p:set>
                                    <p:animEffect transition="in" filter="blinds(horizontal)">
                                      <p:cBhvr>
                                        <p:cTn id="12" dur="500"/>
                                        <p:tgtEl>
                                          <p:spTgt spid="1300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0053">
                                            <p:txEl>
                                              <p:pRg st="2" end="2"/>
                                            </p:txEl>
                                          </p:spTgt>
                                        </p:tgtEl>
                                        <p:attrNameLst>
                                          <p:attrName>style.visibility</p:attrName>
                                        </p:attrNameLst>
                                      </p:cBhvr>
                                      <p:to>
                                        <p:strVal val="visible"/>
                                      </p:to>
                                    </p:set>
                                    <p:animEffect transition="in" filter="blinds(horizontal)">
                                      <p:cBhvr>
                                        <p:cTn id="17" dur="500"/>
                                        <p:tgtEl>
                                          <p:spTgt spid="1300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矩形 34"/>
          <p:cNvSpPr>
            <a:spLocks noChangeArrowheads="1"/>
          </p:cNvSpPr>
          <p:nvPr/>
        </p:nvSpPr>
        <p:spPr bwMode="auto">
          <a:xfrm>
            <a:off x="755576" y="339502"/>
            <a:ext cx="6408738"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均匀分布的概率事件</a:t>
            </a:r>
          </a:p>
        </p:txBody>
      </p:sp>
      <p:sp>
        <p:nvSpPr>
          <p:cNvPr id="130053" name="矩形 36"/>
          <p:cNvSpPr>
            <a:spLocks noChangeArrowheads="1"/>
          </p:cNvSpPr>
          <p:nvPr/>
        </p:nvSpPr>
        <p:spPr bwMode="auto">
          <a:xfrm>
            <a:off x="611188" y="1131888"/>
            <a:ext cx="7848600" cy="1531937"/>
          </a:xfrm>
          <a:prstGeom prst="rect">
            <a:avLst/>
          </a:prstGeom>
          <a:noFill/>
          <a:ln w="9525">
            <a:noFill/>
            <a:miter lim="800000"/>
            <a:headEnd/>
            <a:tailEnd/>
          </a:ln>
        </p:spPr>
        <p:txBody>
          <a:bodyPr>
            <a:spAutoFit/>
          </a:bodyPr>
          <a:lstStyle/>
          <a:p>
            <a:pPr>
              <a:lnSpc>
                <a:spcPct val="130000"/>
              </a:lnSpc>
            </a:pPr>
            <a:r>
              <a:rPr lang="zh-CN" altLang="en-US" sz="1800" b="1" dirty="0">
                <a:latin typeface="楷体_GB2312" pitchFamily="49" charset="-122"/>
                <a:ea typeface="楷体_GB2312" pitchFamily="49" charset="-122"/>
              </a:rPr>
              <a:t>用随机数产生器产生的随机数</a:t>
            </a:r>
          </a:p>
          <a:p>
            <a:pPr>
              <a:lnSpc>
                <a:spcPct val="130000"/>
              </a:lnSpc>
            </a:pPr>
            <a:r>
              <a:rPr lang="zh-CN" altLang="en-US" sz="1800" b="1" dirty="0">
                <a:latin typeface="楷体_GB2312" pitchFamily="49" charset="-122"/>
                <a:ea typeface="楷体_GB2312" pitchFamily="49" charset="-122"/>
              </a:rPr>
              <a:t>如顾客到达的间隔时间服从</a:t>
            </a:r>
            <a:r>
              <a:rPr lang="en-US" altLang="zh-CN" sz="1800" b="1" dirty="0">
                <a:latin typeface="楷体_GB2312" pitchFamily="49" charset="-122"/>
                <a:ea typeface="楷体_GB2312" pitchFamily="49" charset="-122"/>
              </a:rPr>
              <a:t>[a</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b]</a:t>
            </a:r>
            <a:r>
              <a:rPr lang="zh-CN" altLang="en-US" sz="1800" b="1" dirty="0">
                <a:latin typeface="楷体_GB2312" pitchFamily="49" charset="-122"/>
                <a:ea typeface="楷体_GB2312" pitchFamily="49" charset="-122"/>
              </a:rPr>
              <a:t>之间的均匀分布，则可以生成一个</a:t>
            </a:r>
            <a:r>
              <a:rPr lang="en-US" altLang="zh-CN" sz="1800" b="1" dirty="0">
                <a:latin typeface="楷体_GB2312" pitchFamily="49" charset="-122"/>
                <a:ea typeface="楷体_GB2312" pitchFamily="49" charset="-122"/>
              </a:rPr>
              <a:t>[a</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b]</a:t>
            </a:r>
            <a:r>
              <a:rPr lang="zh-CN" altLang="en-US" sz="1800" b="1" dirty="0">
                <a:latin typeface="楷体_GB2312" pitchFamily="49" charset="-122"/>
                <a:ea typeface="楷体_GB2312" pitchFamily="49" charset="-122"/>
              </a:rPr>
              <a:t>之间的一个随机数</a:t>
            </a:r>
            <a:r>
              <a:rPr lang="en-US" altLang="zh-CN" sz="1800" b="1" dirty="0">
                <a:latin typeface="楷体_GB2312" pitchFamily="49" charset="-122"/>
                <a:ea typeface="楷体_GB2312" pitchFamily="49" charset="-122"/>
              </a:rPr>
              <a:t>x</a:t>
            </a:r>
            <a:r>
              <a:rPr lang="zh-CN" altLang="en-US" sz="1800" b="1" dirty="0">
                <a:latin typeface="楷体_GB2312" pitchFamily="49" charset="-122"/>
                <a:ea typeface="楷体_GB2312" pitchFamily="49" charset="-122"/>
              </a:rPr>
              <a:t>，表示前一个顾客到达后，经过了</a:t>
            </a:r>
            <a:r>
              <a:rPr lang="en-US" altLang="zh-CN" sz="1800" b="1" dirty="0">
                <a:latin typeface="楷体_GB2312" pitchFamily="49" charset="-122"/>
                <a:ea typeface="楷体_GB2312" pitchFamily="49" charset="-122"/>
              </a:rPr>
              <a:t>x</a:t>
            </a:r>
            <a:r>
              <a:rPr lang="zh-CN" altLang="en-US" sz="1800" b="1" dirty="0">
                <a:latin typeface="楷体_GB2312" pitchFamily="49" charset="-122"/>
                <a:ea typeface="楷体_GB2312" pitchFamily="49" charset="-122"/>
              </a:rPr>
              <a:t>的时间后又有一个顾客到达了。</a:t>
            </a:r>
          </a:p>
        </p:txBody>
      </p:sp>
      <p:sp>
        <p:nvSpPr>
          <p:cNvPr id="5" name="矩形 4"/>
          <p:cNvSpPr>
            <a:spLocks noChangeArrowheads="1"/>
          </p:cNvSpPr>
          <p:nvPr/>
        </p:nvSpPr>
        <p:spPr bwMode="auto">
          <a:xfrm>
            <a:off x="539750" y="2787650"/>
            <a:ext cx="7777163" cy="701675"/>
          </a:xfrm>
          <a:prstGeom prst="rect">
            <a:avLst/>
          </a:prstGeom>
          <a:noFill/>
          <a:ln w="9525">
            <a:noFill/>
            <a:miter lim="800000"/>
            <a:headEnd/>
            <a:tailEnd/>
          </a:ln>
        </p:spPr>
        <p:txBody>
          <a:bodyPr>
            <a:spAutoFit/>
          </a:bodyPr>
          <a:lstStyle/>
          <a:p>
            <a:pPr>
              <a:lnSpc>
                <a:spcPct val="110000"/>
              </a:lnSpc>
            </a:pPr>
            <a:r>
              <a:rPr lang="zh-CN" altLang="en-US" sz="1800" b="1" dirty="0">
                <a:latin typeface="楷体_GB2312" pitchFamily="49" charset="-122"/>
                <a:ea typeface="楷体_GB2312" pitchFamily="49" charset="-122"/>
              </a:rPr>
              <a:t>如何产生</a:t>
            </a:r>
            <a:r>
              <a:rPr lang="en-US" altLang="zh-CN" sz="1800" b="1" dirty="0">
                <a:latin typeface="楷体_GB2312" pitchFamily="49" charset="-122"/>
                <a:ea typeface="楷体_GB2312" pitchFamily="49" charset="-122"/>
              </a:rPr>
              <a:t>[a</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b]</a:t>
            </a:r>
            <a:r>
              <a:rPr lang="zh-CN" altLang="en-US" sz="1800" b="1" dirty="0">
                <a:latin typeface="楷体_GB2312" pitchFamily="49" charset="-122"/>
                <a:ea typeface="楷体_GB2312" pitchFamily="49" charset="-122"/>
              </a:rPr>
              <a:t>之间的一个随机数？</a:t>
            </a:r>
            <a:endParaRPr lang="en-US" altLang="zh-CN" sz="1800" b="1" dirty="0">
              <a:latin typeface="楷体_GB2312" pitchFamily="49" charset="-122"/>
              <a:ea typeface="楷体_GB2312" pitchFamily="49" charset="-122"/>
            </a:endParaRPr>
          </a:p>
          <a:p>
            <a:pPr>
              <a:lnSpc>
                <a:spcPct val="110000"/>
              </a:lnSpc>
            </a:pPr>
            <a:r>
              <a:rPr lang="en-US" altLang="zh-CN" sz="1800" b="1" dirty="0">
                <a:latin typeface="楷体_GB2312" pitchFamily="49" charset="-122"/>
                <a:ea typeface="楷体_GB2312" pitchFamily="49" charset="-122"/>
              </a:rPr>
              <a:t>rand() * (b </a:t>
            </a:r>
            <a:r>
              <a:rPr lang="en-US" altLang="zh-CN" sz="1800" b="1" dirty="0">
                <a:ea typeface="楷体_GB2312" pitchFamily="49" charset="-122"/>
              </a:rPr>
              <a:t>–</a:t>
            </a:r>
            <a:r>
              <a:rPr lang="en-US" altLang="zh-CN" sz="1800" b="1" dirty="0">
                <a:latin typeface="楷体_GB2312" pitchFamily="49" charset="-122"/>
                <a:ea typeface="楷体_GB2312" pitchFamily="49" charset="-122"/>
              </a:rPr>
              <a:t> a + 1)/(RAND_MAX + 1) + a</a:t>
            </a:r>
            <a:endParaRPr lang="zh-CN" altLang="en-US" sz="1800" dirty="0"/>
          </a:p>
        </p:txBody>
      </p:sp>
      <mc:AlternateContent xmlns:mc="http://schemas.openxmlformats.org/markup-compatibility/2006" xmlns:p14="http://schemas.microsoft.com/office/powerpoint/2010/main">
        <mc:Choice Requires="p14">
          <p:contentPart p14:bwMode="auto" r:id="rId3">
            <p14:nvContentPartPr>
              <p14:cNvPr id="14233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233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3">
                                            <p:txEl>
                                              <p:pRg st="0" end="0"/>
                                            </p:txEl>
                                          </p:spTgt>
                                        </p:tgtEl>
                                        <p:attrNameLst>
                                          <p:attrName>style.visibility</p:attrName>
                                        </p:attrNameLst>
                                      </p:cBhvr>
                                      <p:to>
                                        <p:strVal val="visible"/>
                                      </p:to>
                                    </p:set>
                                    <p:animEffect transition="in" filter="blinds(horizontal)">
                                      <p:cBhvr>
                                        <p:cTn id="7" dur="500"/>
                                        <p:tgtEl>
                                          <p:spTgt spid="130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0053">
                                            <p:txEl>
                                              <p:pRg st="1" end="1"/>
                                            </p:txEl>
                                          </p:spTgt>
                                        </p:tgtEl>
                                        <p:attrNameLst>
                                          <p:attrName>style.visibility</p:attrName>
                                        </p:attrNameLst>
                                      </p:cBhvr>
                                      <p:to>
                                        <p:strVal val="visible"/>
                                      </p:to>
                                    </p:set>
                                    <p:animEffect transition="in" filter="blinds(horizontal)">
                                      <p:cBhvr>
                                        <p:cTn id="12" dur="500"/>
                                        <p:tgtEl>
                                          <p:spTgt spid="1300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矩形 34"/>
          <p:cNvSpPr>
            <a:spLocks noChangeArrowheads="1"/>
          </p:cNvSpPr>
          <p:nvPr/>
        </p:nvSpPr>
        <p:spPr bwMode="auto">
          <a:xfrm>
            <a:off x="683568" y="411510"/>
            <a:ext cx="6553200"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单服务台排队系统的模拟系统</a:t>
            </a:r>
          </a:p>
        </p:txBody>
      </p:sp>
      <p:sp>
        <p:nvSpPr>
          <p:cNvPr id="143365" name="矩形 36"/>
          <p:cNvSpPr>
            <a:spLocks noChangeArrowheads="1"/>
          </p:cNvSpPr>
          <p:nvPr/>
        </p:nvSpPr>
        <p:spPr bwMode="auto">
          <a:xfrm>
            <a:off x="539750" y="1131888"/>
            <a:ext cx="8135938" cy="2519362"/>
          </a:xfrm>
          <a:prstGeom prst="rect">
            <a:avLst/>
          </a:prstGeom>
          <a:noFill/>
          <a:ln w="9525">
            <a:noFill/>
            <a:miter lim="800000"/>
            <a:headEnd/>
            <a:tailEnd/>
          </a:ln>
        </p:spPr>
        <p:txBody>
          <a:bodyPr>
            <a:spAutoFit/>
          </a:bodyPr>
          <a:lstStyle/>
          <a:p>
            <a:pPr>
              <a:lnSpc>
                <a:spcPct val="150000"/>
              </a:lnSpc>
            </a:pPr>
            <a:r>
              <a:rPr lang="zh-CN" altLang="en-US" sz="1800" b="1" dirty="0">
                <a:latin typeface="楷体_GB2312" pitchFamily="49" charset="-122"/>
                <a:ea typeface="楷体_GB2312" pitchFamily="49" charset="-122"/>
              </a:rPr>
              <a:t>设计一个只有一个服务台的排队系统，希望通过这个模拟器得到顾客的平均排队时间。</a:t>
            </a:r>
          </a:p>
          <a:p>
            <a:pPr>
              <a:lnSpc>
                <a:spcPct val="150000"/>
              </a:lnSpc>
            </a:pPr>
            <a:r>
              <a:rPr lang="zh-CN" altLang="en-US" sz="1800" b="1" dirty="0">
                <a:latin typeface="楷体_GB2312" pitchFamily="49" charset="-122"/>
                <a:ea typeface="楷体_GB2312" pitchFamily="49" charset="-122"/>
              </a:rPr>
              <a:t>顾客到达的时间间隔服从</a:t>
            </a:r>
            <a:r>
              <a:rPr lang="en-US" altLang="zh-CN" sz="1800" b="1" dirty="0">
                <a:latin typeface="楷体_GB2312" pitchFamily="49" charset="-122"/>
                <a:ea typeface="楷体_GB2312" pitchFamily="49" charset="-122"/>
              </a:rPr>
              <a:t>[</a:t>
            </a:r>
            <a:r>
              <a:rPr lang="en-US" altLang="zh-CN" sz="1800" b="1" dirty="0" err="1">
                <a:latin typeface="楷体_GB2312" pitchFamily="49" charset="-122"/>
                <a:ea typeface="楷体_GB2312" pitchFamily="49" charset="-122"/>
              </a:rPr>
              <a:t>arrivaLow</a:t>
            </a:r>
            <a:r>
              <a:rPr lang="en-US" altLang="zh-CN" sz="1800" b="1" dirty="0">
                <a:latin typeface="楷体_GB2312" pitchFamily="49" charset="-122"/>
                <a:ea typeface="楷体_GB2312" pitchFamily="49" charset="-122"/>
              </a:rPr>
              <a:t>, </a:t>
            </a:r>
            <a:r>
              <a:rPr lang="en-US" altLang="zh-CN" sz="1800" b="1" dirty="0" err="1">
                <a:latin typeface="楷体_GB2312" pitchFamily="49" charset="-122"/>
                <a:ea typeface="楷体_GB2312" pitchFamily="49" charset="-122"/>
              </a:rPr>
              <a:t>arrivalHigh</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的均匀分布</a:t>
            </a:r>
            <a:endParaRPr lang="en-US" altLang="zh-CN" sz="1800" b="1" dirty="0">
              <a:latin typeface="楷体_GB2312" pitchFamily="49" charset="-122"/>
              <a:ea typeface="楷体_GB2312" pitchFamily="49" charset="-122"/>
            </a:endParaRPr>
          </a:p>
          <a:p>
            <a:pPr>
              <a:lnSpc>
                <a:spcPct val="150000"/>
              </a:lnSpc>
            </a:pPr>
            <a:r>
              <a:rPr lang="zh-CN" altLang="en-US" sz="1800" b="1" dirty="0">
                <a:latin typeface="楷体_GB2312" pitchFamily="49" charset="-122"/>
                <a:ea typeface="楷体_GB2312" pitchFamily="49" charset="-122"/>
              </a:rPr>
              <a:t>服务时间长度服从</a:t>
            </a:r>
            <a:r>
              <a:rPr lang="en-US" altLang="zh-CN" sz="1800" b="1" dirty="0">
                <a:latin typeface="楷体_GB2312" pitchFamily="49" charset="-122"/>
                <a:ea typeface="楷体_GB2312" pitchFamily="49" charset="-122"/>
              </a:rPr>
              <a:t>[</a:t>
            </a:r>
            <a:r>
              <a:rPr lang="en-US" altLang="zh-CN" sz="1800" b="1" dirty="0" err="1">
                <a:latin typeface="楷体_GB2312" pitchFamily="49" charset="-122"/>
                <a:ea typeface="楷体_GB2312" pitchFamily="49" charset="-122"/>
              </a:rPr>
              <a:t>serviceTimeLow</a:t>
            </a:r>
            <a:r>
              <a:rPr lang="en-US" altLang="zh-CN" sz="1800" b="1" dirty="0">
                <a:latin typeface="楷体_GB2312" pitchFamily="49" charset="-122"/>
                <a:ea typeface="楷体_GB2312" pitchFamily="49" charset="-122"/>
              </a:rPr>
              <a:t>, </a:t>
            </a:r>
            <a:r>
              <a:rPr lang="en-US" altLang="zh-CN" sz="1800" b="1" dirty="0" err="1">
                <a:latin typeface="楷体_GB2312" pitchFamily="49" charset="-122"/>
                <a:ea typeface="楷体_GB2312" pitchFamily="49" charset="-122"/>
              </a:rPr>
              <a:t>serviceTimeHigh</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间的均匀分布</a:t>
            </a:r>
            <a:endParaRPr lang="en-US" altLang="zh-CN" sz="1800" b="1" dirty="0">
              <a:latin typeface="楷体_GB2312" pitchFamily="49" charset="-122"/>
              <a:ea typeface="楷体_GB2312" pitchFamily="49" charset="-122"/>
            </a:endParaRPr>
          </a:p>
          <a:p>
            <a:pPr>
              <a:lnSpc>
                <a:spcPct val="150000"/>
              </a:lnSpc>
            </a:pPr>
            <a:r>
              <a:rPr lang="zh-CN" altLang="en-US" sz="1800" b="1" dirty="0">
                <a:latin typeface="楷体_GB2312" pitchFamily="49" charset="-122"/>
                <a:ea typeface="楷体_GB2312" pitchFamily="49" charset="-122"/>
              </a:rPr>
              <a:t>一共模拟</a:t>
            </a:r>
            <a:r>
              <a:rPr lang="en-US" altLang="zh-CN" sz="1800" b="1" dirty="0" err="1">
                <a:latin typeface="楷体_GB2312" pitchFamily="49" charset="-122"/>
                <a:ea typeface="楷体_GB2312" pitchFamily="49" charset="-122"/>
              </a:rPr>
              <a:t>customNum</a:t>
            </a:r>
            <a:r>
              <a:rPr lang="zh-CN" altLang="en-US" sz="1800" b="1" dirty="0">
                <a:latin typeface="楷体_GB2312" pitchFamily="49" charset="-122"/>
                <a:ea typeface="楷体_GB2312" pitchFamily="49" charset="-122"/>
              </a:rPr>
              <a:t>个顾客</a:t>
            </a:r>
            <a:endParaRPr lang="en-US" altLang="zh-CN" sz="1800" b="1" dirty="0">
              <a:latin typeface="楷体_GB2312" pitchFamily="49" charset="-122"/>
              <a:ea typeface="楷体_GB2312" pitchFamily="49" charset="-122"/>
            </a:endParaRPr>
          </a:p>
          <a:p>
            <a:pPr>
              <a:lnSpc>
                <a:spcPct val="150000"/>
              </a:lnSpc>
            </a:pPr>
            <a:r>
              <a:rPr lang="zh-CN" altLang="en-US" sz="1800" b="1" dirty="0">
                <a:latin typeface="楷体_GB2312" pitchFamily="49" charset="-122"/>
                <a:ea typeface="楷体_GB2312" pitchFamily="49" charset="-122"/>
              </a:rPr>
              <a:t>要求统计顾客的平均排队时间。</a:t>
            </a:r>
          </a:p>
        </p:txBody>
      </p:sp>
      <mc:AlternateContent xmlns:mc="http://schemas.openxmlformats.org/markup-compatibility/2006" xmlns:p14="http://schemas.microsoft.com/office/powerpoint/2010/main">
        <mc:Choice Requires="p14">
          <p:contentPart p14:bwMode="auto" r:id="rId3">
            <p14:nvContentPartPr>
              <p14:cNvPr id="14336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336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矩形 34"/>
          <p:cNvSpPr>
            <a:spLocks noChangeArrowheads="1"/>
          </p:cNvSpPr>
          <p:nvPr/>
        </p:nvSpPr>
        <p:spPr bwMode="auto">
          <a:xfrm>
            <a:off x="539552" y="411510"/>
            <a:ext cx="6553200"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设计思想</a:t>
            </a:r>
          </a:p>
        </p:txBody>
      </p:sp>
      <p:sp>
        <p:nvSpPr>
          <p:cNvPr id="144389" name="矩形 36"/>
          <p:cNvSpPr>
            <a:spLocks noChangeArrowheads="1"/>
          </p:cNvSpPr>
          <p:nvPr/>
        </p:nvSpPr>
        <p:spPr bwMode="auto">
          <a:xfrm>
            <a:off x="539750" y="1131888"/>
            <a:ext cx="8135938" cy="3443287"/>
          </a:xfrm>
          <a:prstGeom prst="rect">
            <a:avLst/>
          </a:prstGeom>
          <a:noFill/>
          <a:ln w="9525">
            <a:noFill/>
            <a:miter lim="800000"/>
            <a:headEnd/>
            <a:tailEnd/>
          </a:ln>
        </p:spPr>
        <p:txBody>
          <a:bodyPr>
            <a:spAutoFit/>
          </a:bodyPr>
          <a:lstStyle/>
          <a:p>
            <a:pPr>
              <a:lnSpc>
                <a:spcPct val="110000"/>
              </a:lnSpc>
            </a:pPr>
            <a:r>
              <a:rPr lang="zh-CN" altLang="en-US" sz="1800" b="1" dirty="0">
                <a:latin typeface="微软雅黑" pitchFamily="34" charset="-122"/>
                <a:ea typeface="微软雅黑" pitchFamily="34" charset="-122"/>
              </a:rPr>
              <a:t>特点</a:t>
            </a:r>
            <a:endParaRPr lang="en-US" altLang="zh-CN" sz="1800" b="1" dirty="0">
              <a:latin typeface="微软雅黑" pitchFamily="34" charset="-122"/>
              <a:ea typeface="微软雅黑" pitchFamily="34" charset="-122"/>
            </a:endParaRPr>
          </a:p>
          <a:p>
            <a:pPr>
              <a:lnSpc>
                <a:spcPct val="110000"/>
              </a:lnSpc>
            </a:pPr>
            <a:r>
              <a:rPr lang="zh-CN" altLang="en-US" sz="1400" b="1" dirty="0">
                <a:ea typeface="楷体_GB2312" pitchFamily="49" charset="-122"/>
              </a:rPr>
              <a:t>到达</a:t>
            </a:r>
            <a:r>
              <a:rPr lang="en-US" altLang="zh-CN" sz="1400" b="1" dirty="0">
                <a:ea typeface="楷体_GB2312" pitchFamily="49" charset="-122"/>
              </a:rPr>
              <a:t>1</a:t>
            </a:r>
            <a:r>
              <a:rPr lang="zh-CN" altLang="en-US" sz="1400" b="1" dirty="0">
                <a:ea typeface="楷体_GB2312" pitchFamily="49" charset="-122"/>
              </a:rPr>
              <a:t>、离开</a:t>
            </a:r>
            <a:r>
              <a:rPr lang="en-US" altLang="zh-CN" sz="1400" b="1" dirty="0">
                <a:ea typeface="楷体_GB2312" pitchFamily="49" charset="-122"/>
              </a:rPr>
              <a:t>1</a:t>
            </a:r>
            <a:r>
              <a:rPr lang="zh-CN" altLang="en-US" sz="1400" b="1" dirty="0">
                <a:ea typeface="楷体_GB2312" pitchFamily="49" charset="-122"/>
              </a:rPr>
              <a:t>、到达</a:t>
            </a:r>
            <a:r>
              <a:rPr lang="en-US" altLang="zh-CN" sz="1400" b="1" dirty="0">
                <a:ea typeface="楷体_GB2312" pitchFamily="49" charset="-122"/>
              </a:rPr>
              <a:t>2</a:t>
            </a:r>
            <a:r>
              <a:rPr lang="zh-CN" altLang="en-US" sz="1400" b="1" dirty="0">
                <a:ea typeface="楷体_GB2312" pitchFamily="49" charset="-122"/>
              </a:rPr>
              <a:t>、离开</a:t>
            </a:r>
            <a:r>
              <a:rPr lang="en-US" altLang="zh-CN" sz="1400" b="1" dirty="0">
                <a:ea typeface="楷体_GB2312" pitchFamily="49" charset="-122"/>
              </a:rPr>
              <a:t>2</a:t>
            </a:r>
            <a:r>
              <a:rPr lang="zh-CN" altLang="en-US" sz="1400" b="1" dirty="0">
                <a:ea typeface="楷体_GB2312" pitchFamily="49" charset="-122"/>
              </a:rPr>
              <a:t>、</a:t>
            </a:r>
            <a:r>
              <a:rPr lang="en-US" altLang="zh-CN" sz="1400" b="1" dirty="0">
                <a:ea typeface="楷体_GB2312" pitchFamily="49" charset="-122"/>
              </a:rPr>
              <a:t>……</a:t>
            </a:r>
            <a:r>
              <a:rPr lang="zh-CN" altLang="en-US" sz="1400" b="1" dirty="0">
                <a:ea typeface="楷体_GB2312" pitchFamily="49" charset="-122"/>
              </a:rPr>
              <a:t>、到达</a:t>
            </a:r>
            <a:r>
              <a:rPr lang="en-US" altLang="zh-CN" sz="1400" b="1" dirty="0">
                <a:ea typeface="楷体_GB2312" pitchFamily="49" charset="-122"/>
              </a:rPr>
              <a:t>n</a:t>
            </a:r>
            <a:r>
              <a:rPr lang="zh-CN" altLang="en-US" sz="1400" b="1" dirty="0">
                <a:ea typeface="楷体_GB2312" pitchFamily="49" charset="-122"/>
              </a:rPr>
              <a:t>、离开</a:t>
            </a:r>
            <a:r>
              <a:rPr lang="en-US" altLang="zh-CN" sz="1400" b="1" dirty="0">
                <a:ea typeface="楷体_GB2312" pitchFamily="49" charset="-122"/>
              </a:rPr>
              <a:t>n</a:t>
            </a:r>
          </a:p>
          <a:p>
            <a:pPr>
              <a:lnSpc>
                <a:spcPct val="110000"/>
              </a:lnSpc>
            </a:pPr>
            <a:endParaRPr lang="en-US" altLang="zh-CN" sz="1400" b="1" dirty="0">
              <a:ea typeface="楷体_GB2312" pitchFamily="49" charset="-122"/>
            </a:endParaRPr>
          </a:p>
          <a:p>
            <a:pPr>
              <a:lnSpc>
                <a:spcPct val="110000"/>
              </a:lnSpc>
            </a:pPr>
            <a:r>
              <a:rPr lang="zh-CN" altLang="en-US" sz="1800" b="1" dirty="0">
                <a:ea typeface="楷体_GB2312" pitchFamily="49" charset="-122"/>
              </a:rPr>
              <a:t>只需要一个队列，保存所有到达事件</a:t>
            </a:r>
            <a:endParaRPr lang="en-US" altLang="zh-CN" sz="1800" b="1" dirty="0">
              <a:ea typeface="楷体_GB2312" pitchFamily="49" charset="-122"/>
            </a:endParaRPr>
          </a:p>
          <a:p>
            <a:pPr>
              <a:lnSpc>
                <a:spcPct val="110000"/>
              </a:lnSpc>
            </a:pPr>
            <a:endParaRPr lang="zh-CN" altLang="en-US" sz="1800" b="1" dirty="0">
              <a:ea typeface="楷体_GB2312" pitchFamily="49" charset="-122"/>
            </a:endParaRPr>
          </a:p>
          <a:p>
            <a:pPr>
              <a:lnSpc>
                <a:spcPct val="110000"/>
              </a:lnSpc>
            </a:pPr>
            <a:r>
              <a:rPr lang="zh-CN" altLang="en-US" sz="1800" b="1" dirty="0">
                <a:latin typeface="微软雅黑" pitchFamily="34" charset="-122"/>
                <a:ea typeface="微软雅黑" pitchFamily="34" charset="-122"/>
              </a:rPr>
              <a:t>模拟过程</a:t>
            </a:r>
          </a:p>
          <a:p>
            <a:pPr>
              <a:lnSpc>
                <a:spcPct val="110000"/>
              </a:lnSpc>
            </a:pPr>
            <a:r>
              <a:rPr lang="zh-CN" altLang="en-US" sz="1400" b="1" dirty="0">
                <a:ea typeface="楷体_GB2312" pitchFamily="49" charset="-122"/>
              </a:rPr>
              <a:t>生成所有的顾客到达事件，按到达时间排成一个队列；</a:t>
            </a:r>
            <a:endParaRPr lang="en-US" altLang="zh-CN" sz="1400" b="1" dirty="0">
              <a:ea typeface="楷体_GB2312" pitchFamily="49" charset="-122"/>
            </a:endParaRPr>
          </a:p>
          <a:p>
            <a:pPr>
              <a:lnSpc>
                <a:spcPct val="110000"/>
              </a:lnSpc>
            </a:pPr>
            <a:r>
              <a:rPr lang="zh-CN" altLang="en-US" sz="1400" b="1" dirty="0">
                <a:ea typeface="楷体_GB2312" pitchFamily="49" charset="-122"/>
              </a:rPr>
              <a:t>设置当前时间为</a:t>
            </a:r>
            <a:r>
              <a:rPr lang="en-US" altLang="zh-CN" sz="1400" b="1" dirty="0">
                <a:ea typeface="楷体_GB2312" pitchFamily="49" charset="-122"/>
              </a:rPr>
              <a:t>0</a:t>
            </a:r>
            <a:endParaRPr lang="zh-CN" altLang="en-US" sz="1400" b="1" dirty="0">
              <a:ea typeface="楷体_GB2312" pitchFamily="49" charset="-122"/>
            </a:endParaRPr>
          </a:p>
          <a:p>
            <a:pPr>
              <a:lnSpc>
                <a:spcPct val="110000"/>
              </a:lnSpc>
            </a:pPr>
            <a:r>
              <a:rPr lang="zh-CN" altLang="en-US" sz="1400" b="1" dirty="0">
                <a:ea typeface="楷体_GB2312" pitchFamily="49" charset="-122"/>
              </a:rPr>
              <a:t>依次处理队列中的每个元素，直到队列为空</a:t>
            </a:r>
            <a:endParaRPr lang="en-US" altLang="zh-CN" sz="1400" b="1" dirty="0">
              <a:ea typeface="楷体_GB2312" pitchFamily="49" charset="-122"/>
            </a:endParaRPr>
          </a:p>
          <a:p>
            <a:pPr lvl="1">
              <a:lnSpc>
                <a:spcPct val="110000"/>
              </a:lnSpc>
            </a:pPr>
            <a:r>
              <a:rPr lang="zh-CN" altLang="en-US" sz="1400" b="1" dirty="0">
                <a:ea typeface="楷体_GB2312" pitchFamily="49" charset="-122"/>
              </a:rPr>
              <a:t>检查顾客的到达时间和当前时间，计算等待时间，记入累计值；</a:t>
            </a:r>
            <a:endParaRPr lang="en-US" altLang="zh-CN" sz="1400" b="1" dirty="0">
              <a:ea typeface="楷体_GB2312" pitchFamily="49" charset="-122"/>
            </a:endParaRPr>
          </a:p>
          <a:p>
            <a:pPr lvl="1">
              <a:lnSpc>
                <a:spcPct val="110000"/>
              </a:lnSpc>
            </a:pPr>
            <a:r>
              <a:rPr lang="zh-CN" altLang="en-US" sz="1400" b="1" dirty="0">
                <a:ea typeface="楷体_GB2312" pitchFamily="49" charset="-122"/>
              </a:rPr>
              <a:t>生成顾客服务时间</a:t>
            </a:r>
            <a:endParaRPr lang="en-US" altLang="zh-CN" sz="1400" b="1" dirty="0">
              <a:ea typeface="楷体_GB2312" pitchFamily="49" charset="-122"/>
            </a:endParaRPr>
          </a:p>
          <a:p>
            <a:pPr lvl="1">
              <a:lnSpc>
                <a:spcPct val="110000"/>
              </a:lnSpc>
            </a:pPr>
            <a:r>
              <a:rPr lang="zh-CN" altLang="en-US" sz="1400" b="1" dirty="0">
                <a:ea typeface="楷体_GB2312" pitchFamily="49" charset="-122"/>
              </a:rPr>
              <a:t>将当前事件拨到该顾客的离开时间</a:t>
            </a:r>
          </a:p>
          <a:p>
            <a:pPr>
              <a:lnSpc>
                <a:spcPct val="110000"/>
              </a:lnSpc>
            </a:pPr>
            <a:r>
              <a:rPr lang="zh-CN" altLang="en-US" sz="1400" b="1" dirty="0">
                <a:ea typeface="楷体_GB2312" pitchFamily="49" charset="-122"/>
              </a:rPr>
              <a:t>返回累计值除以顾客数的结果。</a:t>
            </a:r>
          </a:p>
        </p:txBody>
      </p:sp>
      <mc:AlternateContent xmlns:mc="http://schemas.openxmlformats.org/markup-compatibility/2006" xmlns:p14="http://schemas.microsoft.com/office/powerpoint/2010/main">
        <mc:Choice Requires="p14">
          <p:contentPart p14:bwMode="auto" r:id="rId3">
            <p14:nvContentPartPr>
              <p14:cNvPr id="14438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438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矩形 34"/>
          <p:cNvSpPr>
            <a:spLocks noChangeArrowheads="1"/>
          </p:cNvSpPr>
          <p:nvPr/>
        </p:nvSpPr>
        <p:spPr bwMode="auto">
          <a:xfrm>
            <a:off x="683568" y="411510"/>
            <a:ext cx="6553200"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伪代码</a:t>
            </a:r>
          </a:p>
        </p:txBody>
      </p:sp>
      <p:sp>
        <p:nvSpPr>
          <p:cNvPr id="145413" name="矩形 36"/>
          <p:cNvSpPr>
            <a:spLocks noChangeArrowheads="1"/>
          </p:cNvSpPr>
          <p:nvPr/>
        </p:nvSpPr>
        <p:spPr bwMode="auto">
          <a:xfrm>
            <a:off x="539750" y="987425"/>
            <a:ext cx="8135938" cy="3884613"/>
          </a:xfrm>
          <a:prstGeom prst="rect">
            <a:avLst/>
          </a:prstGeom>
          <a:noFill/>
          <a:ln w="9525">
            <a:noFill/>
            <a:miter lim="800000"/>
            <a:headEnd/>
            <a:tailEnd/>
          </a:ln>
        </p:spPr>
        <p:txBody>
          <a:bodyPr>
            <a:spAutoFit/>
          </a:bodyPr>
          <a:lstStyle/>
          <a:p>
            <a:pPr algn="just">
              <a:lnSpc>
                <a:spcPct val="110000"/>
              </a:lnSpc>
            </a:pPr>
            <a:r>
              <a:rPr lang="en-US" altLang="zh-CN" sz="1400" b="1" dirty="0" err="1">
                <a:latin typeface="楷体_GB2312" pitchFamily="49" charset="-122"/>
                <a:ea typeface="楷体_GB2312" pitchFamily="49" charset="-122"/>
              </a:rPr>
              <a:t>totalWaitTime</a:t>
            </a:r>
            <a:r>
              <a:rPr lang="en-US" altLang="zh-CN" sz="1400" b="1" dirty="0">
                <a:latin typeface="楷体_GB2312" pitchFamily="49" charset="-122"/>
                <a:ea typeface="楷体_GB2312" pitchFamily="49" charset="-122"/>
              </a:rPr>
              <a:t> = 0;</a:t>
            </a:r>
          </a:p>
          <a:p>
            <a:pPr algn="just">
              <a:lnSpc>
                <a:spcPct val="110000"/>
              </a:lnSpc>
            </a:pPr>
            <a:r>
              <a:rPr lang="zh-CN" altLang="en-US" sz="1400" b="1" dirty="0">
                <a:latin typeface="楷体_GB2312" pitchFamily="49" charset="-122"/>
                <a:ea typeface="楷体_GB2312" pitchFamily="49" charset="-122"/>
              </a:rPr>
              <a:t>设置顾客开始到达的时间</a:t>
            </a:r>
            <a:r>
              <a:rPr lang="en-US" altLang="zh-CN" sz="1400" b="1" dirty="0" err="1">
                <a:latin typeface="楷体_GB2312" pitchFamily="49" charset="-122"/>
                <a:ea typeface="楷体_GB2312" pitchFamily="49" charset="-122"/>
              </a:rPr>
              <a:t>currentTime</a:t>
            </a:r>
            <a:r>
              <a:rPr lang="en-US" altLang="zh-CN" sz="1400" b="1" dirty="0">
                <a:latin typeface="楷体_GB2312" pitchFamily="49" charset="-122"/>
                <a:ea typeface="楷体_GB2312" pitchFamily="49" charset="-122"/>
              </a:rPr>
              <a:t> = 0;</a:t>
            </a:r>
          </a:p>
          <a:p>
            <a:pPr algn="just">
              <a:lnSpc>
                <a:spcPct val="110000"/>
              </a:lnSpc>
            </a:pPr>
            <a:r>
              <a:rPr lang="en-US" altLang="zh-CN" sz="1400" b="1" dirty="0">
                <a:latin typeface="楷体_GB2312" pitchFamily="49" charset="-122"/>
                <a:ea typeface="楷体_GB2312" pitchFamily="49" charset="-122"/>
              </a:rPr>
              <a:t>for (</a:t>
            </a:r>
            <a:r>
              <a:rPr lang="en-US" altLang="zh-CN" sz="1400" b="1" dirty="0" err="1">
                <a:latin typeface="楷体_GB2312" pitchFamily="49" charset="-122"/>
                <a:ea typeface="楷体_GB2312" pitchFamily="49" charset="-122"/>
              </a:rPr>
              <a:t>i</a:t>
            </a:r>
            <a:r>
              <a:rPr lang="en-US" altLang="zh-CN" sz="1400" b="1" dirty="0">
                <a:latin typeface="楷体_GB2312" pitchFamily="49" charset="-122"/>
                <a:ea typeface="楷体_GB2312" pitchFamily="49" charset="-122"/>
              </a:rPr>
              <a:t>=0; </a:t>
            </a:r>
            <a:r>
              <a:rPr lang="en-US" altLang="zh-CN" sz="1400" b="1" dirty="0" err="1">
                <a:latin typeface="楷体_GB2312" pitchFamily="49" charset="-122"/>
                <a:ea typeface="楷体_GB2312" pitchFamily="49" charset="-122"/>
              </a:rPr>
              <a:t>i</a:t>
            </a:r>
            <a:r>
              <a:rPr lang="en-US" altLang="zh-CN" sz="1400" b="1" dirty="0">
                <a:latin typeface="楷体_GB2312" pitchFamily="49" charset="-122"/>
                <a:ea typeface="楷体_GB2312" pitchFamily="49" charset="-122"/>
              </a:rPr>
              <a:t>&lt;</a:t>
            </a:r>
            <a:r>
              <a:rPr lang="en-US" altLang="zh-CN" sz="1400" b="1" dirty="0" err="1">
                <a:latin typeface="楷体_GB2312" pitchFamily="49" charset="-122"/>
                <a:ea typeface="楷体_GB2312" pitchFamily="49" charset="-122"/>
              </a:rPr>
              <a:t>customNum</a:t>
            </a:r>
            <a:r>
              <a:rPr lang="en-US" altLang="zh-CN" sz="1400" b="1" dirty="0">
                <a:latin typeface="楷体_GB2312" pitchFamily="49" charset="-122"/>
                <a:ea typeface="楷体_GB2312" pitchFamily="49" charset="-122"/>
              </a:rPr>
              <a:t>; ++</a:t>
            </a:r>
            <a:r>
              <a:rPr lang="en-US" altLang="zh-CN" sz="1400" b="1" dirty="0" err="1">
                <a:latin typeface="楷体_GB2312" pitchFamily="49" charset="-122"/>
                <a:ea typeface="楷体_GB2312" pitchFamily="49" charset="-122"/>
              </a:rPr>
              <a:t>i</a:t>
            </a:r>
            <a:r>
              <a:rPr lang="en-US" altLang="zh-CN" sz="1400" b="1" dirty="0">
                <a:latin typeface="楷体_GB2312" pitchFamily="49" charset="-122"/>
                <a:ea typeface="楷体_GB2312" pitchFamily="49" charset="-122"/>
              </a:rPr>
              <a:t>) {</a:t>
            </a:r>
          </a:p>
          <a:p>
            <a:pPr algn="just">
              <a:lnSpc>
                <a:spcPct val="110000"/>
              </a:lnSpc>
            </a:pPr>
            <a:r>
              <a:rPr lang="en-US" altLang="zh-CN" sz="1400" b="1" dirty="0">
                <a:latin typeface="楷体_GB2312" pitchFamily="49" charset="-122"/>
                <a:ea typeface="楷体_GB2312" pitchFamily="49" charset="-122"/>
              </a:rPr>
              <a:t>    </a:t>
            </a:r>
            <a:r>
              <a:rPr lang="zh-CN" altLang="en-US" sz="1400" b="1" dirty="0">
                <a:latin typeface="楷体_GB2312" pitchFamily="49" charset="-122"/>
                <a:ea typeface="楷体_GB2312" pitchFamily="49" charset="-122"/>
              </a:rPr>
              <a:t>生成下一顾客到达的间隔时间；</a:t>
            </a:r>
          </a:p>
          <a:p>
            <a:pPr algn="just">
              <a:lnSpc>
                <a:spcPct val="110000"/>
              </a:lnSpc>
            </a:pPr>
            <a:r>
              <a:rPr lang="zh-CN" altLang="en-US" sz="1400" b="1" dirty="0">
                <a:latin typeface="楷体_GB2312" pitchFamily="49" charset="-122"/>
                <a:ea typeface="楷体_GB2312" pitchFamily="49" charset="-122"/>
              </a:rPr>
              <a:t>    下一顾客的到达时间</a:t>
            </a:r>
            <a:r>
              <a:rPr lang="en-US" altLang="zh-CN" sz="1400" b="1" dirty="0" err="1">
                <a:latin typeface="楷体_GB2312" pitchFamily="49" charset="-122"/>
                <a:ea typeface="楷体_GB2312" pitchFamily="49" charset="-122"/>
              </a:rPr>
              <a:t>currentTime</a:t>
            </a:r>
            <a:r>
              <a:rPr lang="en-US" altLang="zh-CN" sz="1400" b="1" dirty="0">
                <a:latin typeface="楷体_GB2312" pitchFamily="49" charset="-122"/>
                <a:ea typeface="楷体_GB2312" pitchFamily="49" charset="-122"/>
              </a:rPr>
              <a:t>  += </a:t>
            </a:r>
            <a:r>
              <a:rPr lang="zh-CN" altLang="en-US" sz="1400" b="1" dirty="0">
                <a:latin typeface="楷体_GB2312" pitchFamily="49" charset="-122"/>
                <a:ea typeface="楷体_GB2312" pitchFamily="49" charset="-122"/>
              </a:rPr>
              <a:t>下一顾客到达的间隔时间；</a:t>
            </a:r>
          </a:p>
          <a:p>
            <a:pPr algn="just">
              <a:lnSpc>
                <a:spcPct val="110000"/>
              </a:lnSpc>
            </a:pPr>
            <a:r>
              <a:rPr lang="zh-CN" altLang="en-US" sz="1400" b="1" dirty="0">
                <a:latin typeface="楷体_GB2312" pitchFamily="49" charset="-122"/>
                <a:ea typeface="楷体_GB2312" pitchFamily="49" charset="-122"/>
              </a:rPr>
              <a:t>    将下一顾客的到达时间入队；</a:t>
            </a:r>
          </a:p>
          <a:p>
            <a:pPr algn="just">
              <a:lnSpc>
                <a:spcPct val="110000"/>
              </a:lnSpc>
            </a:pPr>
            <a:r>
              <a:rPr lang="zh-CN" altLang="en-US" sz="1400" b="1" dirty="0">
                <a:latin typeface="楷体_GB2312" pitchFamily="49" charset="-122"/>
                <a:ea typeface="楷体_GB2312" pitchFamily="49" charset="-122"/>
              </a:rPr>
              <a:t>  </a:t>
            </a:r>
            <a:r>
              <a:rPr lang="en-US" altLang="zh-CN" sz="1400" b="1" dirty="0">
                <a:latin typeface="楷体_GB2312" pitchFamily="49" charset="-122"/>
                <a:ea typeface="楷体_GB2312" pitchFamily="49" charset="-122"/>
              </a:rPr>
              <a:t>}</a:t>
            </a:r>
          </a:p>
          <a:p>
            <a:pPr algn="just">
              <a:lnSpc>
                <a:spcPct val="110000"/>
              </a:lnSpc>
            </a:pPr>
            <a:r>
              <a:rPr lang="zh-CN" altLang="en-US" sz="1400" b="1" dirty="0">
                <a:latin typeface="楷体_GB2312" pitchFamily="49" charset="-122"/>
                <a:ea typeface="楷体_GB2312" pitchFamily="49" charset="-122"/>
              </a:rPr>
              <a:t>从时刻</a:t>
            </a:r>
            <a:r>
              <a:rPr lang="en-US" altLang="zh-CN" sz="1400" b="1" dirty="0">
                <a:latin typeface="楷体_GB2312" pitchFamily="49" charset="-122"/>
                <a:ea typeface="楷体_GB2312" pitchFamily="49" charset="-122"/>
              </a:rPr>
              <a:t>0</a:t>
            </a:r>
            <a:r>
              <a:rPr lang="zh-CN" altLang="en-US" sz="1400" b="1" dirty="0">
                <a:latin typeface="楷体_GB2312" pitchFamily="49" charset="-122"/>
                <a:ea typeface="楷体_GB2312" pitchFamily="49" charset="-122"/>
              </a:rPr>
              <a:t>开始模拟</a:t>
            </a:r>
            <a:r>
              <a:rPr lang="en-US" altLang="zh-CN" sz="1400" b="1" dirty="0">
                <a:latin typeface="楷体_GB2312" pitchFamily="49" charset="-122"/>
                <a:ea typeface="楷体_GB2312" pitchFamily="49" charset="-122"/>
              </a:rPr>
              <a:t>;</a:t>
            </a:r>
          </a:p>
          <a:p>
            <a:pPr algn="just">
              <a:lnSpc>
                <a:spcPct val="110000"/>
              </a:lnSpc>
            </a:pPr>
            <a:r>
              <a:rPr lang="en-US" altLang="zh-CN" sz="1400" b="1" dirty="0">
                <a:latin typeface="楷体_GB2312" pitchFamily="49" charset="-122"/>
                <a:ea typeface="楷体_GB2312" pitchFamily="49" charset="-122"/>
              </a:rPr>
              <a:t>while </a:t>
            </a:r>
            <a:r>
              <a:rPr lang="zh-CN" altLang="en-US" sz="1400" b="1" dirty="0">
                <a:latin typeface="楷体_GB2312" pitchFamily="49" charset="-122"/>
                <a:ea typeface="楷体_GB2312" pitchFamily="49" charset="-122"/>
              </a:rPr>
              <a:t>（顾客队列非空）</a:t>
            </a:r>
            <a:r>
              <a:rPr lang="en-US" altLang="zh-CN" sz="1400" b="1" dirty="0">
                <a:latin typeface="楷体_GB2312" pitchFamily="49" charset="-122"/>
                <a:ea typeface="楷体_GB2312" pitchFamily="49" charset="-122"/>
              </a:rPr>
              <a:t>{</a:t>
            </a:r>
            <a:endParaRPr lang="zh-CN" altLang="en-US" sz="1400" b="1" dirty="0">
              <a:latin typeface="楷体_GB2312" pitchFamily="49" charset="-122"/>
              <a:ea typeface="楷体_GB2312" pitchFamily="49" charset="-122"/>
            </a:endParaRPr>
          </a:p>
          <a:p>
            <a:pPr algn="just">
              <a:lnSpc>
                <a:spcPct val="110000"/>
              </a:lnSpc>
            </a:pPr>
            <a:r>
              <a:rPr lang="zh-CN" altLang="en-US" sz="1400" b="1" dirty="0">
                <a:latin typeface="楷体_GB2312" pitchFamily="49" charset="-122"/>
                <a:ea typeface="楷体_GB2312" pitchFamily="49" charset="-122"/>
              </a:rPr>
              <a:t> </a:t>
            </a:r>
            <a:r>
              <a:rPr lang="en-US" altLang="zh-CN" sz="1400" b="1" dirty="0">
                <a:latin typeface="楷体_GB2312" pitchFamily="49" charset="-122"/>
                <a:ea typeface="楷体_GB2312" pitchFamily="49" charset="-122"/>
              </a:rPr>
              <a:t>   </a:t>
            </a:r>
            <a:r>
              <a:rPr lang="zh-CN" altLang="en-US" sz="1400" b="1" dirty="0">
                <a:latin typeface="楷体_GB2312" pitchFamily="49" charset="-122"/>
                <a:ea typeface="楷体_GB2312" pitchFamily="49" charset="-122"/>
              </a:rPr>
              <a:t>取队头顾客；</a:t>
            </a:r>
          </a:p>
          <a:p>
            <a:pPr algn="just">
              <a:lnSpc>
                <a:spcPct val="110000"/>
              </a:lnSpc>
            </a:pPr>
            <a:r>
              <a:rPr lang="zh-CN" altLang="en-US" sz="1400" b="1" dirty="0">
                <a:latin typeface="楷体_GB2312" pitchFamily="49" charset="-122"/>
                <a:ea typeface="楷体_GB2312" pitchFamily="49" charset="-122"/>
              </a:rPr>
              <a:t>    </a:t>
            </a:r>
            <a:r>
              <a:rPr lang="en-US" altLang="zh-CN" sz="1400" b="1" dirty="0">
                <a:latin typeface="楷体_GB2312" pitchFamily="49" charset="-122"/>
                <a:ea typeface="楷体_GB2312" pitchFamily="49" charset="-122"/>
              </a:rPr>
              <a:t>if </a:t>
            </a:r>
            <a:r>
              <a:rPr lang="zh-CN" altLang="en-US" sz="1400" b="1" dirty="0">
                <a:latin typeface="楷体_GB2312" pitchFamily="49" charset="-122"/>
                <a:ea typeface="楷体_GB2312" pitchFamily="49" charset="-122"/>
              </a:rPr>
              <a:t>（到达时间 </a:t>
            </a:r>
            <a:r>
              <a:rPr lang="en-US" altLang="zh-CN" sz="1400" b="1" dirty="0">
                <a:latin typeface="楷体_GB2312" pitchFamily="49" charset="-122"/>
                <a:ea typeface="楷体_GB2312" pitchFamily="49" charset="-122"/>
              </a:rPr>
              <a:t>&gt; </a:t>
            </a:r>
            <a:r>
              <a:rPr lang="zh-CN" altLang="en-US" sz="1400" b="1" dirty="0">
                <a:latin typeface="楷体_GB2312" pitchFamily="49" charset="-122"/>
                <a:ea typeface="楷体_GB2312" pitchFamily="49" charset="-122"/>
              </a:rPr>
              <a:t>当前时间）</a:t>
            </a:r>
          </a:p>
          <a:p>
            <a:pPr algn="just">
              <a:lnSpc>
                <a:spcPct val="110000"/>
              </a:lnSpc>
            </a:pPr>
            <a:r>
              <a:rPr lang="zh-CN" altLang="en-US" sz="1400" b="1" dirty="0">
                <a:latin typeface="楷体_GB2312" pitchFamily="49" charset="-122"/>
                <a:ea typeface="楷体_GB2312" pitchFamily="49" charset="-122"/>
              </a:rPr>
              <a:t>          直接将时钟拨到事件发生的时间；</a:t>
            </a:r>
          </a:p>
          <a:p>
            <a:pPr algn="just">
              <a:lnSpc>
                <a:spcPct val="110000"/>
              </a:lnSpc>
            </a:pPr>
            <a:r>
              <a:rPr lang="zh-CN" altLang="en-US" sz="1400" b="1" dirty="0">
                <a:latin typeface="楷体_GB2312" pitchFamily="49" charset="-122"/>
                <a:ea typeface="楷体_GB2312" pitchFamily="49" charset="-122"/>
              </a:rPr>
              <a:t>    </a:t>
            </a:r>
            <a:r>
              <a:rPr lang="en-US" altLang="zh-CN" sz="1400" b="1" dirty="0">
                <a:latin typeface="楷体_GB2312" pitchFamily="49" charset="-122"/>
                <a:ea typeface="楷体_GB2312" pitchFamily="49" charset="-122"/>
              </a:rPr>
              <a:t>else  </a:t>
            </a:r>
            <a:r>
              <a:rPr lang="zh-CN" altLang="en-US" sz="1400" b="1" dirty="0">
                <a:latin typeface="楷体_GB2312" pitchFamily="49" charset="-122"/>
                <a:ea typeface="楷体_GB2312" pitchFamily="49" charset="-122"/>
              </a:rPr>
              <a:t>收集该顾客的等待时间；</a:t>
            </a:r>
          </a:p>
          <a:p>
            <a:pPr algn="just">
              <a:lnSpc>
                <a:spcPct val="110000"/>
              </a:lnSpc>
            </a:pPr>
            <a:r>
              <a:rPr lang="zh-CN" altLang="en-US" sz="1400" b="1" dirty="0">
                <a:latin typeface="楷体_GB2312" pitchFamily="49" charset="-122"/>
                <a:ea typeface="楷体_GB2312" pitchFamily="49" charset="-122"/>
              </a:rPr>
              <a:t>    生成服务时间；</a:t>
            </a:r>
          </a:p>
          <a:p>
            <a:pPr algn="just">
              <a:lnSpc>
                <a:spcPct val="110000"/>
              </a:lnSpc>
            </a:pPr>
            <a:r>
              <a:rPr lang="zh-CN" altLang="en-US" sz="1400" b="1" dirty="0">
                <a:latin typeface="楷体_GB2312" pitchFamily="49" charset="-122"/>
                <a:ea typeface="楷体_GB2312" pitchFamily="49" charset="-122"/>
              </a:rPr>
              <a:t>    将时钟拨到服务完成的时刻；</a:t>
            </a:r>
            <a:r>
              <a:rPr lang="en-US" altLang="zh-CN" sz="1400" b="1" dirty="0">
                <a:latin typeface="楷体_GB2312" pitchFamily="49" charset="-122"/>
                <a:ea typeface="楷体_GB2312" pitchFamily="49" charset="-122"/>
              </a:rPr>
              <a:t>}</a:t>
            </a:r>
          </a:p>
          <a:p>
            <a:pPr algn="just">
              <a:lnSpc>
                <a:spcPct val="110000"/>
              </a:lnSpc>
            </a:pPr>
            <a:r>
              <a:rPr lang="zh-CN" altLang="en-US" sz="1400" b="1" dirty="0">
                <a:latin typeface="楷体_GB2312" pitchFamily="49" charset="-122"/>
                <a:ea typeface="楷体_GB2312" pitchFamily="49" charset="-122"/>
              </a:rPr>
              <a:t>返回 等待时间</a:t>
            </a:r>
            <a:r>
              <a:rPr lang="en-US" altLang="zh-CN" sz="1400" b="1" dirty="0">
                <a:latin typeface="楷体_GB2312" pitchFamily="49" charset="-122"/>
                <a:ea typeface="楷体_GB2312" pitchFamily="49" charset="-122"/>
              </a:rPr>
              <a:t>/</a:t>
            </a:r>
            <a:r>
              <a:rPr lang="zh-CN" altLang="en-US" sz="1400" b="1" dirty="0">
                <a:latin typeface="楷体_GB2312" pitchFamily="49" charset="-122"/>
                <a:ea typeface="楷体_GB2312" pitchFamily="49" charset="-122"/>
              </a:rPr>
              <a:t>顾客数；</a:t>
            </a:r>
          </a:p>
        </p:txBody>
      </p:sp>
      <mc:AlternateContent xmlns:mc="http://schemas.openxmlformats.org/markup-compatibility/2006" xmlns:p14="http://schemas.microsoft.com/office/powerpoint/2010/main">
        <mc:Choice Requires="p14">
          <p:contentPart p14:bwMode="auto" r:id="rId3">
            <p14:nvContentPartPr>
              <p14:cNvPr id="14541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541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线性表的顺序实现总结</a:t>
            </a:r>
            <a:endParaRPr lang="zh-CN" altLang="en-US" dirty="0">
              <a:latin typeface="微软雅黑" pitchFamily="34" charset="-122"/>
              <a:ea typeface="微软雅黑" pitchFamily="34" charset="-122"/>
            </a:endParaRPr>
          </a:p>
        </p:txBody>
      </p:sp>
      <p:sp>
        <p:nvSpPr>
          <p:cNvPr id="13317" name="文本框 29"/>
          <p:cNvSpPr txBox="1">
            <a:spLocks noChangeArrowheads="1"/>
          </p:cNvSpPr>
          <p:nvPr/>
        </p:nvSpPr>
        <p:spPr bwMode="auto">
          <a:xfrm>
            <a:off x="468313" y="1276350"/>
            <a:ext cx="7920037" cy="1689100"/>
          </a:xfrm>
          <a:prstGeom prst="rect">
            <a:avLst/>
          </a:prstGeom>
          <a:noFill/>
          <a:ln w="9525">
            <a:noFill/>
            <a:miter lim="800000"/>
            <a:headEnd/>
            <a:tailEnd/>
          </a:ln>
        </p:spPr>
        <p:txBody>
          <a:bodyPr>
            <a:spAutoFit/>
          </a:bodyPr>
          <a:lstStyle/>
          <a:p>
            <a:pPr marL="466725" indent="-457200">
              <a:lnSpc>
                <a:spcPct val="150000"/>
              </a:lnSpc>
              <a:buFont typeface="Wingdings" pitchFamily="2" charset="2"/>
              <a:buChar char="l"/>
            </a:pPr>
            <a:r>
              <a:rPr lang="zh-CN" altLang="en-US" sz="1800" b="1" dirty="0">
                <a:latin typeface="楷体_GB2312" pitchFamily="49" charset="-122"/>
                <a:ea typeface="楷体_GB2312" pitchFamily="49" charset="-122"/>
              </a:rPr>
              <a:t>由于要保持逻辑次序和物理次序的一致性，顺序表在插入删除时需要移动大量的数据，性能不太理想。</a:t>
            </a:r>
          </a:p>
          <a:p>
            <a:pPr marL="466725" indent="-457200">
              <a:lnSpc>
                <a:spcPct val="150000"/>
              </a:lnSpc>
              <a:buFont typeface="Wingdings" pitchFamily="2" charset="2"/>
              <a:buChar char="l"/>
            </a:pPr>
            <a:r>
              <a:rPr lang="zh-CN" altLang="en-US" sz="1800" b="1" dirty="0">
                <a:latin typeface="楷体_GB2312" pitchFamily="49" charset="-122"/>
                <a:ea typeface="楷体_GB2312" pitchFamily="49" charset="-122"/>
              </a:rPr>
              <a:t>由于逻辑次序和物理次序的一致性使得定位访问的性能很好。</a:t>
            </a:r>
          </a:p>
          <a:p>
            <a:pPr marL="466725" indent="-457200">
              <a:lnSpc>
                <a:spcPct val="150000"/>
              </a:lnSpc>
              <a:buFont typeface="Wingdings" pitchFamily="2" charset="2"/>
              <a:buChar char="l"/>
            </a:pPr>
            <a:r>
              <a:rPr lang="zh-CN" altLang="en-US" sz="1800" b="1" dirty="0">
                <a:latin typeface="楷体_GB2312" pitchFamily="49" charset="-122"/>
                <a:ea typeface="楷体_GB2312" pitchFamily="49" charset="-122"/>
              </a:rPr>
              <a:t>顺序表比较适合静态的、经常做定位访问的线性表。 </a:t>
            </a:r>
          </a:p>
        </p:txBody>
      </p:sp>
      <mc:AlternateContent xmlns:mc="http://schemas.openxmlformats.org/markup-compatibility/2006" xmlns:p14="http://schemas.microsoft.com/office/powerpoint/2010/main">
        <mc:Choice Requires="p14">
          <p:contentPart p14:bwMode="auto" r:id="rId3">
            <p14:nvContentPartPr>
              <p14:cNvPr id="1331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331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矩形 34"/>
          <p:cNvSpPr>
            <a:spLocks noChangeArrowheads="1"/>
          </p:cNvSpPr>
          <p:nvPr/>
        </p:nvSpPr>
        <p:spPr bwMode="auto">
          <a:xfrm>
            <a:off x="611560" y="339502"/>
            <a:ext cx="6553200"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模拟类的定义</a:t>
            </a:r>
          </a:p>
        </p:txBody>
      </p:sp>
      <p:sp>
        <p:nvSpPr>
          <p:cNvPr id="136197" name="矩形 36"/>
          <p:cNvSpPr>
            <a:spLocks noChangeArrowheads="1"/>
          </p:cNvSpPr>
          <p:nvPr/>
        </p:nvSpPr>
        <p:spPr bwMode="auto">
          <a:xfrm>
            <a:off x="539750" y="987425"/>
            <a:ext cx="5903913" cy="277653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功能：模拟单服务台排队系统中顾客的平均等待时间</a:t>
            </a:r>
            <a:endParaRPr lang="en-US" altLang="zh-CN" sz="1800" b="1">
              <a:latin typeface="微软雅黑" pitchFamily="34" charset="-122"/>
              <a:ea typeface="微软雅黑" pitchFamily="34" charset="-122"/>
            </a:endParaRPr>
          </a:p>
          <a:p>
            <a:endParaRPr lang="zh-CN" altLang="en-US" sz="1800" b="1">
              <a:latin typeface="微软雅黑" pitchFamily="34" charset="-122"/>
              <a:ea typeface="微软雅黑" pitchFamily="34" charset="-122"/>
            </a:endParaRPr>
          </a:p>
          <a:p>
            <a:r>
              <a:rPr lang="zh-CN" altLang="en-US" sz="1800" b="1">
                <a:latin typeface="微软雅黑" pitchFamily="34" charset="-122"/>
                <a:ea typeface="微软雅黑" pitchFamily="34" charset="-122"/>
              </a:rPr>
              <a:t>数据成员</a:t>
            </a:r>
            <a:endParaRPr lang="en-US" altLang="zh-CN" sz="1800" b="1">
              <a:latin typeface="微软雅黑" pitchFamily="34" charset="-122"/>
              <a:ea typeface="微软雅黑" pitchFamily="34" charset="-122"/>
            </a:endParaRPr>
          </a:p>
          <a:p>
            <a:pPr>
              <a:lnSpc>
                <a:spcPct val="110000"/>
              </a:lnSpc>
              <a:spcBef>
                <a:spcPts val="600"/>
              </a:spcBef>
            </a:pPr>
            <a:r>
              <a:rPr lang="zh-CN" altLang="en-US" sz="1400" b="1">
                <a:latin typeface="楷体_GB2312" pitchFamily="49" charset="-122"/>
                <a:ea typeface="楷体_GB2312" pitchFamily="49" charset="-122"/>
              </a:rPr>
              <a:t>到达时间间隔的分布</a:t>
            </a:r>
            <a:endParaRPr lang="en-US" altLang="zh-CN" sz="1400" b="1">
              <a:latin typeface="楷体_GB2312" pitchFamily="49" charset="-122"/>
              <a:ea typeface="楷体_GB2312" pitchFamily="49" charset="-122"/>
            </a:endParaRPr>
          </a:p>
          <a:p>
            <a:pPr>
              <a:lnSpc>
                <a:spcPct val="110000"/>
              </a:lnSpc>
            </a:pPr>
            <a:r>
              <a:rPr lang="zh-CN" altLang="en-US" sz="1400" b="1">
                <a:latin typeface="楷体_GB2312" pitchFamily="49" charset="-122"/>
                <a:ea typeface="楷体_GB2312" pitchFamily="49" charset="-122"/>
              </a:rPr>
              <a:t>服务时间的分布</a:t>
            </a:r>
            <a:endParaRPr lang="en-US" altLang="zh-CN" sz="1400" b="1">
              <a:latin typeface="楷体_GB2312" pitchFamily="49" charset="-122"/>
              <a:ea typeface="楷体_GB2312" pitchFamily="49" charset="-122"/>
            </a:endParaRPr>
          </a:p>
          <a:p>
            <a:pPr>
              <a:lnSpc>
                <a:spcPct val="110000"/>
              </a:lnSpc>
            </a:pPr>
            <a:r>
              <a:rPr lang="zh-CN" altLang="en-US" sz="1400" b="1">
                <a:latin typeface="楷体_GB2312" pitchFamily="49" charset="-122"/>
                <a:ea typeface="楷体_GB2312" pitchFamily="49" charset="-122"/>
              </a:rPr>
              <a:t>模拟的顾客数</a:t>
            </a:r>
            <a:endParaRPr lang="en-US" altLang="zh-CN" sz="1400" b="1">
              <a:latin typeface="楷体_GB2312" pitchFamily="49" charset="-122"/>
              <a:ea typeface="楷体_GB2312" pitchFamily="49" charset="-122"/>
            </a:endParaRPr>
          </a:p>
          <a:p>
            <a:pPr>
              <a:lnSpc>
                <a:spcPct val="110000"/>
              </a:lnSpc>
            </a:pPr>
            <a:endParaRPr lang="zh-CN" altLang="en-US" sz="1400" b="1">
              <a:latin typeface="楷体_GB2312" pitchFamily="49" charset="-122"/>
              <a:ea typeface="楷体_GB2312" pitchFamily="49" charset="-122"/>
            </a:endParaRPr>
          </a:p>
          <a:p>
            <a:r>
              <a:rPr lang="zh-CN" altLang="en-US" sz="1800" b="1">
                <a:latin typeface="微软雅黑" pitchFamily="34" charset="-122"/>
                <a:ea typeface="微软雅黑" pitchFamily="34" charset="-122"/>
              </a:rPr>
              <a:t>公有函数</a:t>
            </a:r>
            <a:endParaRPr lang="en-US" altLang="zh-CN" sz="1800" b="1">
              <a:latin typeface="微软雅黑" pitchFamily="34" charset="-122"/>
              <a:ea typeface="微软雅黑" pitchFamily="34" charset="-122"/>
            </a:endParaRPr>
          </a:p>
          <a:p>
            <a:pPr>
              <a:lnSpc>
                <a:spcPct val="110000"/>
              </a:lnSpc>
              <a:spcBef>
                <a:spcPts val="600"/>
              </a:spcBef>
            </a:pPr>
            <a:r>
              <a:rPr lang="zh-CN" altLang="en-US" sz="1400" b="1">
                <a:latin typeface="楷体_GB2312" pitchFamily="49" charset="-122"/>
                <a:ea typeface="楷体_GB2312" pitchFamily="49" charset="-122"/>
              </a:rPr>
              <a:t>构造函数接受用户输入的参数</a:t>
            </a:r>
            <a:endParaRPr lang="en-US" altLang="zh-CN" sz="1400" b="1">
              <a:latin typeface="楷体_GB2312" pitchFamily="49" charset="-122"/>
              <a:ea typeface="楷体_GB2312" pitchFamily="49" charset="-122"/>
            </a:endParaRPr>
          </a:p>
          <a:p>
            <a:pPr>
              <a:lnSpc>
                <a:spcPct val="110000"/>
              </a:lnSpc>
            </a:pPr>
            <a:r>
              <a:rPr lang="zh-CN" altLang="en-US" sz="1400" b="1">
                <a:latin typeface="楷体_GB2312" pitchFamily="49" charset="-122"/>
                <a:ea typeface="楷体_GB2312" pitchFamily="49" charset="-122"/>
              </a:rPr>
              <a:t>获取平均等待时间的函数</a:t>
            </a:r>
            <a:r>
              <a:rPr lang="en-US" altLang="zh-CN" sz="1400" b="1">
                <a:latin typeface="楷体_GB2312" pitchFamily="49" charset="-122"/>
                <a:ea typeface="楷体_GB2312" pitchFamily="49" charset="-122"/>
              </a:rPr>
              <a:t>avgWaitTime</a:t>
            </a:r>
            <a:r>
              <a:rPr lang="zh-CN" altLang="en-US" sz="1400" b="1">
                <a:latin typeface="楷体_GB2312" pitchFamily="49" charset="-122"/>
                <a:ea typeface="楷体_GB2312" pitchFamily="49" charset="-122"/>
              </a:rPr>
              <a:t>。</a:t>
            </a:r>
          </a:p>
        </p:txBody>
      </p:sp>
      <p:sp>
        <p:nvSpPr>
          <p:cNvPr id="5" name="矩形 4"/>
          <p:cNvSpPr>
            <a:spLocks noChangeArrowheads="1"/>
          </p:cNvSpPr>
          <p:nvPr/>
        </p:nvSpPr>
        <p:spPr bwMode="auto">
          <a:xfrm>
            <a:off x="5435600" y="1779588"/>
            <a:ext cx="2881313" cy="2655887"/>
          </a:xfrm>
          <a:prstGeom prst="rect">
            <a:avLst/>
          </a:prstGeom>
          <a:noFill/>
          <a:ln w="9525">
            <a:noFill/>
            <a:miter lim="800000"/>
            <a:headEnd/>
            <a:tailEnd/>
          </a:ln>
        </p:spPr>
        <p:txBody>
          <a:bodyPr>
            <a:spAutoFit/>
          </a:bodyPr>
          <a:lstStyle/>
          <a:p>
            <a:pPr>
              <a:lnSpc>
                <a:spcPct val="120000"/>
              </a:lnSpc>
              <a:tabLst>
                <a:tab pos="266700" algn="l"/>
              </a:tabLst>
            </a:pPr>
            <a:r>
              <a:rPr lang="en-US" altLang="zh-CN" sz="1400" b="1" dirty="0">
                <a:ea typeface="楷体_GB2312" pitchFamily="49" charset="-122"/>
              </a:rPr>
              <a:t>class simulator{</a:t>
            </a:r>
          </a:p>
          <a:p>
            <a:pPr>
              <a:lnSpc>
                <a:spcPct val="120000"/>
              </a:lnSpc>
              <a:tabLst>
                <a:tab pos="266700" algn="l"/>
              </a:tabLst>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arrivalLow</a:t>
            </a:r>
            <a:r>
              <a:rPr lang="en-US" altLang="zh-CN" sz="1400" b="1" dirty="0">
                <a:ea typeface="楷体_GB2312" pitchFamily="49" charset="-122"/>
              </a:rPr>
              <a:t>;</a:t>
            </a:r>
          </a:p>
          <a:p>
            <a:pPr>
              <a:lnSpc>
                <a:spcPct val="120000"/>
              </a:lnSpc>
              <a:tabLst>
                <a:tab pos="266700" algn="l"/>
              </a:tabLst>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arrivalHigh</a:t>
            </a:r>
            <a:r>
              <a:rPr lang="en-US" altLang="zh-CN" sz="1400" b="1" dirty="0">
                <a:ea typeface="楷体_GB2312" pitchFamily="49" charset="-122"/>
              </a:rPr>
              <a:t>;</a:t>
            </a:r>
          </a:p>
          <a:p>
            <a:pPr>
              <a:lnSpc>
                <a:spcPct val="120000"/>
              </a:lnSpc>
              <a:tabLst>
                <a:tab pos="266700" algn="l"/>
              </a:tabLst>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serviceTimeLow</a:t>
            </a:r>
            <a:r>
              <a:rPr lang="en-US" altLang="zh-CN" sz="1400" b="1" dirty="0">
                <a:ea typeface="楷体_GB2312" pitchFamily="49" charset="-122"/>
              </a:rPr>
              <a:t>;</a:t>
            </a:r>
          </a:p>
          <a:p>
            <a:pPr>
              <a:lnSpc>
                <a:spcPct val="120000"/>
              </a:lnSpc>
              <a:tabLst>
                <a:tab pos="266700" algn="l"/>
              </a:tabLst>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serviceTimeHigh</a:t>
            </a:r>
            <a:r>
              <a:rPr lang="en-US" altLang="zh-CN" sz="1400" b="1" dirty="0">
                <a:ea typeface="楷体_GB2312" pitchFamily="49" charset="-122"/>
              </a:rPr>
              <a:t>;</a:t>
            </a:r>
          </a:p>
          <a:p>
            <a:pPr>
              <a:lnSpc>
                <a:spcPct val="120000"/>
              </a:lnSpc>
              <a:tabLst>
                <a:tab pos="266700" algn="l"/>
              </a:tabLst>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customNum</a:t>
            </a:r>
            <a:r>
              <a:rPr lang="en-US" altLang="zh-CN" sz="1400" b="1" dirty="0">
                <a:ea typeface="楷体_GB2312" pitchFamily="49" charset="-122"/>
              </a:rPr>
              <a:t>;</a:t>
            </a:r>
          </a:p>
          <a:p>
            <a:pPr>
              <a:lnSpc>
                <a:spcPct val="120000"/>
              </a:lnSpc>
              <a:tabLst>
                <a:tab pos="266700" algn="l"/>
              </a:tabLst>
            </a:pPr>
            <a:r>
              <a:rPr lang="en-US" altLang="zh-CN" sz="1400" b="1" dirty="0">
                <a:ea typeface="楷体_GB2312" pitchFamily="49" charset="-122"/>
              </a:rPr>
              <a:t>public:</a:t>
            </a:r>
          </a:p>
          <a:p>
            <a:pPr>
              <a:lnSpc>
                <a:spcPct val="120000"/>
              </a:lnSpc>
              <a:tabLst>
                <a:tab pos="266700" algn="l"/>
              </a:tabLst>
            </a:pPr>
            <a:r>
              <a:rPr lang="en-US" altLang="zh-CN" sz="1400" b="1" dirty="0">
                <a:ea typeface="楷体_GB2312" pitchFamily="49" charset="-122"/>
              </a:rPr>
              <a:t>	simulator();</a:t>
            </a:r>
          </a:p>
          <a:p>
            <a:pPr>
              <a:lnSpc>
                <a:spcPct val="120000"/>
              </a:lnSpc>
              <a:tabLst>
                <a:tab pos="266700" algn="l"/>
              </a:tabLst>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avgWaitTime</a:t>
            </a:r>
            <a:r>
              <a:rPr lang="en-US" altLang="zh-CN" sz="1400" b="1" dirty="0">
                <a:ea typeface="楷体_GB2312" pitchFamily="49" charset="-122"/>
              </a:rPr>
              <a:t>() const;</a:t>
            </a:r>
          </a:p>
          <a:p>
            <a:pPr>
              <a:lnSpc>
                <a:spcPct val="120000"/>
              </a:lnSpc>
              <a:tabLst>
                <a:tab pos="266700" algn="l"/>
              </a:tabLst>
            </a:pPr>
            <a:r>
              <a:rPr lang="en-US" altLang="zh-CN" sz="1400" b="1" dirty="0">
                <a:ea typeface="楷体_GB2312" pitchFamily="49" charset="-122"/>
              </a:rPr>
              <a:t>}; </a:t>
            </a:r>
          </a:p>
        </p:txBody>
      </p:sp>
      <mc:AlternateContent xmlns:mc="http://schemas.openxmlformats.org/markup-compatibility/2006" xmlns:p14="http://schemas.microsoft.com/office/powerpoint/2010/main">
        <mc:Choice Requires="p14">
          <p:contentPart p14:bwMode="auto" r:id="rId3">
            <p14:nvContentPartPr>
              <p14:cNvPr id="14643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643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7">
                                            <p:txEl>
                                              <p:pRg st="2" end="2"/>
                                            </p:txEl>
                                          </p:spTgt>
                                        </p:tgtEl>
                                        <p:attrNameLst>
                                          <p:attrName>style.visibility</p:attrName>
                                        </p:attrNameLst>
                                      </p:cBhvr>
                                      <p:to>
                                        <p:strVal val="visible"/>
                                      </p:to>
                                    </p:set>
                                    <p:animEffect transition="in" filter="blinds(horizontal)">
                                      <p:cBhvr>
                                        <p:cTn id="7" dur="500"/>
                                        <p:tgtEl>
                                          <p:spTgt spid="13619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6197">
                                            <p:txEl>
                                              <p:pRg st="3" end="3"/>
                                            </p:txEl>
                                          </p:spTgt>
                                        </p:tgtEl>
                                        <p:attrNameLst>
                                          <p:attrName>style.visibility</p:attrName>
                                        </p:attrNameLst>
                                      </p:cBhvr>
                                      <p:to>
                                        <p:strVal val="visible"/>
                                      </p:to>
                                    </p:set>
                                    <p:animEffect transition="in" filter="blinds(horizontal)">
                                      <p:cBhvr>
                                        <p:cTn id="10" dur="500"/>
                                        <p:tgtEl>
                                          <p:spTgt spid="13619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6197">
                                            <p:txEl>
                                              <p:pRg st="4" end="4"/>
                                            </p:txEl>
                                          </p:spTgt>
                                        </p:tgtEl>
                                        <p:attrNameLst>
                                          <p:attrName>style.visibility</p:attrName>
                                        </p:attrNameLst>
                                      </p:cBhvr>
                                      <p:to>
                                        <p:strVal val="visible"/>
                                      </p:to>
                                    </p:set>
                                    <p:animEffect transition="in" filter="blinds(horizontal)">
                                      <p:cBhvr>
                                        <p:cTn id="13" dur="500"/>
                                        <p:tgtEl>
                                          <p:spTgt spid="13619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6197">
                                            <p:txEl>
                                              <p:pRg st="5" end="5"/>
                                            </p:txEl>
                                          </p:spTgt>
                                        </p:tgtEl>
                                        <p:attrNameLst>
                                          <p:attrName>style.visibility</p:attrName>
                                        </p:attrNameLst>
                                      </p:cBhvr>
                                      <p:to>
                                        <p:strVal val="visible"/>
                                      </p:to>
                                    </p:set>
                                    <p:animEffect transition="in" filter="blinds(horizontal)">
                                      <p:cBhvr>
                                        <p:cTn id="16" dur="500"/>
                                        <p:tgtEl>
                                          <p:spTgt spid="13619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6197">
                                            <p:txEl>
                                              <p:pRg st="7" end="7"/>
                                            </p:txEl>
                                          </p:spTgt>
                                        </p:tgtEl>
                                        <p:attrNameLst>
                                          <p:attrName>style.visibility</p:attrName>
                                        </p:attrNameLst>
                                      </p:cBhvr>
                                      <p:to>
                                        <p:strVal val="visible"/>
                                      </p:to>
                                    </p:set>
                                    <p:animEffect transition="in" filter="blinds(horizontal)">
                                      <p:cBhvr>
                                        <p:cTn id="21" dur="500"/>
                                        <p:tgtEl>
                                          <p:spTgt spid="136197">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6197">
                                            <p:txEl>
                                              <p:pRg st="8" end="8"/>
                                            </p:txEl>
                                          </p:spTgt>
                                        </p:tgtEl>
                                        <p:attrNameLst>
                                          <p:attrName>style.visibility</p:attrName>
                                        </p:attrNameLst>
                                      </p:cBhvr>
                                      <p:to>
                                        <p:strVal val="visible"/>
                                      </p:to>
                                    </p:set>
                                    <p:animEffect transition="in" filter="blinds(horizontal)">
                                      <p:cBhvr>
                                        <p:cTn id="24" dur="500"/>
                                        <p:tgtEl>
                                          <p:spTgt spid="136197">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6197">
                                            <p:txEl>
                                              <p:pRg st="9" end="9"/>
                                            </p:txEl>
                                          </p:spTgt>
                                        </p:tgtEl>
                                        <p:attrNameLst>
                                          <p:attrName>style.visibility</p:attrName>
                                        </p:attrNameLst>
                                      </p:cBhvr>
                                      <p:to>
                                        <p:strVal val="visible"/>
                                      </p:to>
                                    </p:set>
                                    <p:animEffect transition="in" filter="blinds(horizontal)">
                                      <p:cBhvr>
                                        <p:cTn id="27" dur="500"/>
                                        <p:tgtEl>
                                          <p:spTgt spid="13619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矩形 34"/>
          <p:cNvSpPr>
            <a:spLocks noChangeArrowheads="1"/>
          </p:cNvSpPr>
          <p:nvPr/>
        </p:nvSpPr>
        <p:spPr bwMode="auto">
          <a:xfrm>
            <a:off x="683568" y="411510"/>
            <a:ext cx="6553200"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构造函数</a:t>
            </a:r>
          </a:p>
        </p:txBody>
      </p:sp>
      <p:sp>
        <p:nvSpPr>
          <p:cNvPr id="147461" name="矩形 4"/>
          <p:cNvSpPr>
            <a:spLocks noChangeArrowheads="1"/>
          </p:cNvSpPr>
          <p:nvPr/>
        </p:nvSpPr>
        <p:spPr bwMode="auto">
          <a:xfrm>
            <a:off x="971550" y="1203325"/>
            <a:ext cx="6985000" cy="2962275"/>
          </a:xfrm>
          <a:prstGeom prst="rect">
            <a:avLst/>
          </a:prstGeom>
          <a:noFill/>
          <a:ln w="9525">
            <a:noFill/>
            <a:miter lim="800000"/>
            <a:headEnd/>
            <a:tailEnd/>
          </a:ln>
        </p:spPr>
        <p:txBody>
          <a:bodyPr>
            <a:spAutoFit/>
          </a:bodyPr>
          <a:lstStyle/>
          <a:p>
            <a:pPr marL="609600" indent="-609600">
              <a:lnSpc>
                <a:spcPct val="150000"/>
              </a:lnSpc>
            </a:pPr>
            <a:r>
              <a:rPr lang="en-US" altLang="zh-CN" sz="1400" b="1" dirty="0"/>
              <a:t>simulator::simulator() {</a:t>
            </a:r>
          </a:p>
          <a:p>
            <a:pPr marL="609600" indent="-609600">
              <a:lnSpc>
                <a:spcPct val="150000"/>
              </a:lnSpc>
            </a:pPr>
            <a:r>
              <a:rPr lang="en-US" altLang="zh-CN" sz="1400" b="1" dirty="0"/>
              <a:t>	</a:t>
            </a:r>
            <a:r>
              <a:rPr lang="en-US" altLang="zh-CN" sz="1400" b="1" dirty="0" err="1"/>
              <a:t>cout</a:t>
            </a:r>
            <a:r>
              <a:rPr lang="en-US" altLang="zh-CN" sz="1400" b="1" dirty="0"/>
              <a:t> &lt;&lt; "</a:t>
            </a:r>
            <a:r>
              <a:rPr lang="zh-CN" altLang="en-US" sz="1400" b="1" dirty="0"/>
              <a:t>请输入到达时间间隔的上下界：</a:t>
            </a:r>
            <a:r>
              <a:rPr lang="en-US" altLang="zh-CN" sz="1400" b="1" dirty="0"/>
              <a:t>";</a:t>
            </a:r>
          </a:p>
          <a:p>
            <a:pPr marL="609600" indent="-609600">
              <a:lnSpc>
                <a:spcPct val="150000"/>
              </a:lnSpc>
            </a:pPr>
            <a:r>
              <a:rPr lang="en-US" altLang="zh-CN" sz="1400" b="1" dirty="0"/>
              <a:t>	</a:t>
            </a:r>
            <a:r>
              <a:rPr lang="en-US" altLang="zh-CN" sz="1400" b="1" dirty="0" err="1"/>
              <a:t>cin</a:t>
            </a:r>
            <a:r>
              <a:rPr lang="en-US" altLang="zh-CN" sz="1400" b="1" dirty="0"/>
              <a:t> &gt;&gt; </a:t>
            </a:r>
            <a:r>
              <a:rPr lang="en-US" altLang="zh-CN" sz="1400" b="1" dirty="0" err="1"/>
              <a:t>arrivalLow</a:t>
            </a:r>
            <a:r>
              <a:rPr lang="en-US" altLang="zh-CN" sz="1400" b="1" dirty="0"/>
              <a:t> &gt;&gt; </a:t>
            </a:r>
            <a:r>
              <a:rPr lang="en-US" altLang="zh-CN" sz="1400" b="1" dirty="0" err="1"/>
              <a:t>arrivalHigh</a:t>
            </a:r>
            <a:r>
              <a:rPr lang="en-US" altLang="zh-CN" sz="1400" b="1" dirty="0"/>
              <a:t>;</a:t>
            </a:r>
          </a:p>
          <a:p>
            <a:pPr marL="609600" indent="-609600">
              <a:lnSpc>
                <a:spcPct val="150000"/>
              </a:lnSpc>
            </a:pPr>
            <a:r>
              <a:rPr lang="en-US" altLang="zh-CN" sz="1400" b="1" dirty="0"/>
              <a:t>	</a:t>
            </a:r>
            <a:r>
              <a:rPr lang="en-US" altLang="zh-CN" sz="1400" b="1" dirty="0" err="1"/>
              <a:t>cout</a:t>
            </a:r>
            <a:r>
              <a:rPr lang="en-US" altLang="zh-CN" sz="1400" b="1" dirty="0"/>
              <a:t> &lt;&lt; "</a:t>
            </a:r>
            <a:r>
              <a:rPr lang="zh-CN" altLang="en-US" sz="1400" b="1" dirty="0"/>
              <a:t>请输入服务时间的上下界：</a:t>
            </a:r>
            <a:r>
              <a:rPr lang="en-US" altLang="zh-CN" sz="1400" b="1" dirty="0"/>
              <a:t>";</a:t>
            </a:r>
          </a:p>
          <a:p>
            <a:pPr marL="609600" indent="-609600">
              <a:lnSpc>
                <a:spcPct val="150000"/>
              </a:lnSpc>
            </a:pPr>
            <a:r>
              <a:rPr lang="en-US" altLang="zh-CN" sz="1400" b="1" dirty="0"/>
              <a:t>	</a:t>
            </a:r>
            <a:r>
              <a:rPr lang="en-US" altLang="zh-CN" sz="1400" b="1" dirty="0" err="1"/>
              <a:t>cin</a:t>
            </a:r>
            <a:r>
              <a:rPr lang="en-US" altLang="zh-CN" sz="1400" b="1" dirty="0"/>
              <a:t> &gt;&gt; </a:t>
            </a:r>
            <a:r>
              <a:rPr lang="en-US" altLang="zh-CN" sz="1400" b="1" dirty="0" err="1"/>
              <a:t>serviceTimeLow</a:t>
            </a:r>
            <a:r>
              <a:rPr lang="en-US" altLang="zh-CN" sz="1400" b="1" dirty="0"/>
              <a:t> &gt;&gt; </a:t>
            </a:r>
            <a:r>
              <a:rPr lang="en-US" altLang="zh-CN" sz="1400" b="1" dirty="0" err="1"/>
              <a:t>serviceTimeHigh</a:t>
            </a:r>
            <a:r>
              <a:rPr lang="en-US" altLang="zh-CN" sz="1400" b="1" dirty="0"/>
              <a:t>;</a:t>
            </a:r>
          </a:p>
          <a:p>
            <a:pPr marL="609600" indent="-609600">
              <a:lnSpc>
                <a:spcPct val="150000"/>
              </a:lnSpc>
            </a:pPr>
            <a:r>
              <a:rPr lang="en-US" altLang="zh-CN" sz="1400" b="1" dirty="0"/>
              <a:t>	</a:t>
            </a:r>
            <a:r>
              <a:rPr lang="en-US" altLang="zh-CN" sz="1400" b="1" dirty="0" err="1"/>
              <a:t>cout</a:t>
            </a:r>
            <a:r>
              <a:rPr lang="en-US" altLang="zh-CN" sz="1400" b="1" dirty="0"/>
              <a:t> &lt;&lt; "</a:t>
            </a:r>
            <a:r>
              <a:rPr lang="zh-CN" altLang="en-US" sz="1400" b="1" dirty="0"/>
              <a:t>请输入模拟的顾客数：</a:t>
            </a:r>
            <a:r>
              <a:rPr lang="en-US" altLang="zh-CN" sz="1400" b="1" dirty="0"/>
              <a:t>";</a:t>
            </a:r>
          </a:p>
          <a:p>
            <a:pPr marL="609600" indent="-609600">
              <a:lnSpc>
                <a:spcPct val="150000"/>
              </a:lnSpc>
            </a:pPr>
            <a:r>
              <a:rPr lang="en-US" altLang="zh-CN" sz="1400" b="1" dirty="0"/>
              <a:t>	</a:t>
            </a:r>
            <a:r>
              <a:rPr lang="en-US" altLang="zh-CN" sz="1400" b="1" dirty="0" err="1"/>
              <a:t>cin</a:t>
            </a:r>
            <a:r>
              <a:rPr lang="en-US" altLang="zh-CN" sz="1400" b="1" dirty="0"/>
              <a:t> &gt;&gt; </a:t>
            </a:r>
            <a:r>
              <a:rPr lang="en-US" altLang="zh-CN" sz="1400" b="1" dirty="0" err="1"/>
              <a:t>customNum</a:t>
            </a:r>
            <a:r>
              <a:rPr lang="en-US" altLang="zh-CN" sz="1400" b="1" dirty="0"/>
              <a:t>;</a:t>
            </a:r>
          </a:p>
          <a:p>
            <a:pPr marL="609600" indent="-609600">
              <a:lnSpc>
                <a:spcPct val="150000"/>
              </a:lnSpc>
            </a:pPr>
            <a:r>
              <a:rPr lang="en-US" altLang="zh-CN" sz="1400" b="1" dirty="0"/>
              <a:t>	</a:t>
            </a:r>
            <a:r>
              <a:rPr lang="en-US" altLang="zh-CN" sz="1400" b="1" dirty="0" err="1"/>
              <a:t>srand</a:t>
            </a:r>
            <a:r>
              <a:rPr lang="en-US" altLang="zh-CN" sz="1400" b="1" dirty="0"/>
              <a:t>(time(NULL));</a:t>
            </a:r>
          </a:p>
          <a:p>
            <a:pPr marL="609600" indent="-609600">
              <a:lnSpc>
                <a:spcPct val="150000"/>
              </a:lnSpc>
            </a:pPr>
            <a:r>
              <a:rPr lang="en-US" altLang="zh-CN" sz="1400" b="1" dirty="0"/>
              <a:t>} </a:t>
            </a:r>
          </a:p>
        </p:txBody>
      </p:sp>
      <mc:AlternateContent xmlns:mc="http://schemas.openxmlformats.org/markup-compatibility/2006" xmlns:p14="http://schemas.microsoft.com/office/powerpoint/2010/main">
        <mc:Choice Requires="p14">
          <p:contentPart p14:bwMode="auto" r:id="rId3">
            <p14:nvContentPartPr>
              <p14:cNvPr id="14745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745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矩形 34"/>
          <p:cNvSpPr>
            <a:spLocks noChangeArrowheads="1"/>
          </p:cNvSpPr>
          <p:nvPr/>
        </p:nvSpPr>
        <p:spPr bwMode="auto">
          <a:xfrm>
            <a:off x="611560" y="339502"/>
            <a:ext cx="655161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avgWaitTime</a:t>
            </a:r>
            <a:endParaRPr lang="zh-CN" altLang="en-US" b="1" dirty="0">
              <a:latin typeface="微软雅黑" pitchFamily="34" charset="-122"/>
              <a:ea typeface="微软雅黑" pitchFamily="34" charset="-122"/>
            </a:endParaRPr>
          </a:p>
        </p:txBody>
      </p:sp>
      <p:sp>
        <p:nvSpPr>
          <p:cNvPr id="5" name="矩形 4"/>
          <p:cNvSpPr/>
          <p:nvPr/>
        </p:nvSpPr>
        <p:spPr>
          <a:xfrm>
            <a:off x="468313" y="987425"/>
            <a:ext cx="8675687" cy="4164013"/>
          </a:xfrm>
          <a:prstGeom prst="rect">
            <a:avLst/>
          </a:prstGeom>
        </p:spPr>
        <p:txBody>
          <a:bodyPr>
            <a:spAutoFit/>
          </a:bodyPr>
          <a:lstStyle/>
          <a:p>
            <a:pPr marL="609600" indent="-609600">
              <a:lnSpc>
                <a:spcPct val="90000"/>
              </a:lnSpc>
              <a:defRPr/>
            </a:pPr>
            <a:r>
              <a:rPr lang="en-US" altLang="zh-CN" sz="1400" b="1" dirty="0" err="1"/>
              <a:t>int</a:t>
            </a:r>
            <a:r>
              <a:rPr lang="en-US" altLang="zh-CN" sz="1400" b="1" dirty="0"/>
              <a:t> simulator::</a:t>
            </a:r>
            <a:r>
              <a:rPr lang="en-US" altLang="zh-CN" sz="1400" b="1" dirty="0" err="1"/>
              <a:t>avgWaitTime</a:t>
            </a:r>
            <a:r>
              <a:rPr lang="en-US" altLang="zh-CN" sz="1400" b="1" dirty="0"/>
              <a:t>() const</a:t>
            </a:r>
          </a:p>
          <a:p>
            <a:pPr marL="609600" indent="-609600">
              <a:lnSpc>
                <a:spcPct val="90000"/>
              </a:lnSpc>
              <a:defRPr/>
            </a:pPr>
            <a:r>
              <a:rPr lang="en-US" altLang="zh-CN" sz="1400" b="1" dirty="0"/>
              <a:t>{</a:t>
            </a:r>
          </a:p>
          <a:p>
            <a:pPr marL="609600" indent="-609600">
              <a:lnSpc>
                <a:spcPct val="90000"/>
              </a:lnSpc>
              <a:defRPr/>
            </a:pPr>
            <a:r>
              <a:rPr lang="en-US" altLang="zh-CN" sz="1400" b="1" dirty="0"/>
              <a:t>     </a:t>
            </a:r>
            <a:r>
              <a:rPr lang="en-US" altLang="zh-CN" sz="1400" b="1" dirty="0" err="1"/>
              <a:t>int</a:t>
            </a:r>
            <a:r>
              <a:rPr lang="en-US" altLang="zh-CN" sz="1400" b="1" dirty="0"/>
              <a:t> </a:t>
            </a:r>
            <a:r>
              <a:rPr lang="en-US" altLang="zh-CN" sz="1400" b="1" dirty="0" err="1"/>
              <a:t>currentTime</a:t>
            </a:r>
            <a:r>
              <a:rPr lang="en-US" altLang="zh-CN" sz="1400" b="1" dirty="0"/>
              <a:t> = 0;   //</a:t>
            </a:r>
            <a:r>
              <a:rPr lang="zh-CN" altLang="en-US" sz="1400" b="1" dirty="0"/>
              <a:t>当前时间</a:t>
            </a:r>
          </a:p>
          <a:p>
            <a:pPr marL="609600" indent="-609600">
              <a:lnSpc>
                <a:spcPct val="90000"/>
              </a:lnSpc>
              <a:defRPr/>
            </a:pPr>
            <a:r>
              <a:rPr lang="zh-CN" altLang="en-US" sz="1400" b="1" dirty="0"/>
              <a:t>     </a:t>
            </a:r>
            <a:r>
              <a:rPr lang="en-US" altLang="zh-CN" sz="1400" b="1" dirty="0" err="1"/>
              <a:t>int</a:t>
            </a:r>
            <a:r>
              <a:rPr lang="en-US" altLang="zh-CN" sz="1400" b="1" dirty="0"/>
              <a:t> </a:t>
            </a:r>
            <a:r>
              <a:rPr lang="en-US" altLang="zh-CN" sz="1400" b="1" dirty="0" err="1"/>
              <a:t>totalWaitTime</a:t>
            </a:r>
            <a:r>
              <a:rPr lang="en-US" altLang="zh-CN" sz="1400" b="1" dirty="0"/>
              <a:t> = 0;  //</a:t>
            </a:r>
            <a:r>
              <a:rPr lang="zh-CN" altLang="en-US" sz="1400" b="1" dirty="0"/>
              <a:t>总的等待时间</a:t>
            </a:r>
          </a:p>
          <a:p>
            <a:pPr marL="609600" indent="-609600">
              <a:lnSpc>
                <a:spcPct val="90000"/>
              </a:lnSpc>
              <a:defRPr/>
            </a:pPr>
            <a:r>
              <a:rPr lang="zh-CN" altLang="en-US" sz="1400" b="1" dirty="0"/>
              <a:t>     </a:t>
            </a:r>
            <a:r>
              <a:rPr lang="en-US" altLang="zh-CN" sz="1400" b="1" dirty="0" err="1"/>
              <a:t>int</a:t>
            </a:r>
            <a:r>
              <a:rPr lang="en-US" altLang="zh-CN" sz="1400" b="1" dirty="0"/>
              <a:t> </a:t>
            </a:r>
            <a:r>
              <a:rPr lang="en-US" altLang="zh-CN" sz="1400" b="1" dirty="0" err="1"/>
              <a:t>eventTime</a:t>
            </a:r>
            <a:r>
              <a:rPr lang="en-US" altLang="zh-CN" sz="1400" b="1" dirty="0"/>
              <a:t> </a:t>
            </a:r>
            <a:r>
              <a:rPr lang="zh-CN" altLang="en-US" sz="1400" b="1" dirty="0"/>
              <a:t>， </a:t>
            </a:r>
            <a:r>
              <a:rPr lang="en-US" altLang="zh-CN" sz="1400" b="1" dirty="0" err="1"/>
              <a:t>i</a:t>
            </a:r>
            <a:r>
              <a:rPr lang="en-US" altLang="zh-CN" sz="1400" b="1" dirty="0"/>
              <a:t>;</a:t>
            </a:r>
          </a:p>
          <a:p>
            <a:pPr marL="609600" indent="-609600">
              <a:lnSpc>
                <a:spcPct val="90000"/>
              </a:lnSpc>
              <a:defRPr/>
            </a:pPr>
            <a:r>
              <a:rPr lang="en-US" altLang="zh-CN" sz="1400" b="1" dirty="0"/>
              <a:t>     </a:t>
            </a:r>
            <a:r>
              <a:rPr lang="en-US" altLang="zh-CN" sz="1400" b="1" dirty="0" err="1"/>
              <a:t>linkQueue</a:t>
            </a:r>
            <a:r>
              <a:rPr lang="en-US" altLang="zh-CN" sz="1400" b="1" dirty="0"/>
              <a:t>&lt;</a:t>
            </a:r>
            <a:r>
              <a:rPr lang="en-US" altLang="zh-CN" sz="1400" b="1" dirty="0" err="1"/>
              <a:t>int</a:t>
            </a:r>
            <a:r>
              <a:rPr lang="en-US" altLang="zh-CN" sz="1400" b="1" dirty="0"/>
              <a:t>&gt; </a:t>
            </a:r>
            <a:r>
              <a:rPr lang="en-US" altLang="zh-CN" sz="1400" b="1" dirty="0" err="1"/>
              <a:t>customerQueue</a:t>
            </a:r>
            <a:r>
              <a:rPr lang="en-US" altLang="zh-CN" sz="1400" b="1" dirty="0"/>
              <a:t>;</a:t>
            </a:r>
          </a:p>
          <a:p>
            <a:pPr marL="609600" indent="-609600">
              <a:lnSpc>
                <a:spcPct val="90000"/>
              </a:lnSpc>
              <a:defRPr/>
            </a:pPr>
            <a:r>
              <a:rPr lang="en-US" altLang="zh-CN" sz="1400" b="1" dirty="0"/>
              <a:t> </a:t>
            </a:r>
            <a:endParaRPr lang="nb-NO" altLang="zh-CN" sz="1400" b="1" dirty="0"/>
          </a:p>
          <a:p>
            <a:pPr marL="609600" indent="-609600">
              <a:lnSpc>
                <a:spcPct val="90000"/>
              </a:lnSpc>
              <a:defRPr/>
            </a:pPr>
            <a:r>
              <a:rPr lang="nb-NO" altLang="zh-CN" sz="1400" b="1" dirty="0"/>
              <a:t>     for (i=0; i&lt;customNum; ++i) {</a:t>
            </a:r>
          </a:p>
          <a:p>
            <a:pPr marL="609600" indent="-609600">
              <a:lnSpc>
                <a:spcPct val="90000"/>
              </a:lnSpc>
              <a:defRPr/>
            </a:pPr>
            <a:r>
              <a:rPr lang="nb-NO" altLang="zh-CN" sz="1400" b="1" dirty="0"/>
              <a:t>         </a:t>
            </a:r>
            <a:r>
              <a:rPr lang="en-US" altLang="zh-CN" sz="1400" b="1" dirty="0"/>
              <a:t> </a:t>
            </a:r>
            <a:r>
              <a:rPr lang="en-US" altLang="zh-CN" sz="1400" b="1" dirty="0" err="1"/>
              <a:t>currentTime</a:t>
            </a:r>
            <a:r>
              <a:rPr lang="en-US" altLang="zh-CN" sz="1400" b="1" dirty="0"/>
              <a:t> += </a:t>
            </a:r>
            <a:r>
              <a:rPr lang="en-US" altLang="zh-CN" sz="1400" b="1" dirty="0" err="1"/>
              <a:t>arrivalLow</a:t>
            </a:r>
            <a:r>
              <a:rPr lang="en-US" altLang="zh-CN" sz="1400" b="1" dirty="0"/>
              <a:t> +   (</a:t>
            </a:r>
            <a:r>
              <a:rPr lang="en-US" altLang="zh-CN" sz="1400" b="1" dirty="0" err="1"/>
              <a:t>arrivalHigh</a:t>
            </a:r>
            <a:r>
              <a:rPr lang="en-US" altLang="zh-CN" sz="1400" b="1" dirty="0"/>
              <a:t> -</a:t>
            </a:r>
            <a:r>
              <a:rPr lang="en-US" altLang="zh-CN" sz="1400" b="1" dirty="0" err="1"/>
              <a:t>arrivalLow</a:t>
            </a:r>
            <a:r>
              <a:rPr lang="en-US" altLang="zh-CN" sz="1400" b="1" dirty="0"/>
              <a:t> +1) * rand() / (RAND_MAX + 1);</a:t>
            </a:r>
          </a:p>
          <a:p>
            <a:pPr marL="609600" indent="-609600">
              <a:lnSpc>
                <a:spcPct val="90000"/>
              </a:lnSpc>
              <a:defRPr/>
            </a:pPr>
            <a:r>
              <a:rPr lang="en-US" altLang="zh-CN" sz="1400" b="1" dirty="0"/>
              <a:t>          </a:t>
            </a:r>
            <a:r>
              <a:rPr lang="en-US" altLang="zh-CN" sz="1400" b="1" dirty="0" err="1"/>
              <a:t>customerQueue.enQueue</a:t>
            </a:r>
            <a:r>
              <a:rPr lang="en-US" altLang="zh-CN" sz="1400" b="1" dirty="0"/>
              <a:t>(</a:t>
            </a:r>
            <a:r>
              <a:rPr lang="en-US" altLang="zh-CN" sz="1400" b="1" dirty="0" err="1"/>
              <a:t>currentTime</a:t>
            </a:r>
            <a:r>
              <a:rPr lang="en-US" altLang="zh-CN" sz="1400" b="1" dirty="0"/>
              <a:t>);</a:t>
            </a:r>
          </a:p>
          <a:p>
            <a:pPr marL="609600" indent="-609600">
              <a:lnSpc>
                <a:spcPct val="90000"/>
              </a:lnSpc>
              <a:defRPr/>
            </a:pPr>
            <a:r>
              <a:rPr lang="en-US" altLang="zh-CN" sz="1400" b="1" dirty="0"/>
              <a:t>     }  </a:t>
            </a:r>
          </a:p>
          <a:p>
            <a:pPr>
              <a:defRPr/>
            </a:pPr>
            <a:r>
              <a:rPr lang="en-US" altLang="zh-CN" sz="1400" b="1" dirty="0"/>
              <a:t>     </a:t>
            </a:r>
            <a:r>
              <a:rPr lang="en-US" altLang="zh-CN" sz="1400" b="1" dirty="0" err="1"/>
              <a:t>currentTime</a:t>
            </a:r>
            <a:r>
              <a:rPr lang="en-US" altLang="zh-CN" sz="1400" b="1" dirty="0"/>
              <a:t> = 0;</a:t>
            </a:r>
          </a:p>
          <a:p>
            <a:pPr>
              <a:defRPr/>
            </a:pPr>
            <a:r>
              <a:rPr lang="en-US" altLang="zh-CN" sz="1400" b="1" dirty="0"/>
              <a:t>     while (!</a:t>
            </a:r>
            <a:r>
              <a:rPr lang="en-US" altLang="zh-CN" sz="1400" b="1" dirty="0" err="1"/>
              <a:t>customerQueue.isEmpty</a:t>
            </a:r>
            <a:r>
              <a:rPr lang="en-US" altLang="zh-CN" sz="1400" b="1" dirty="0"/>
              <a:t>()) {</a:t>
            </a:r>
          </a:p>
          <a:p>
            <a:pPr>
              <a:defRPr/>
            </a:pPr>
            <a:r>
              <a:rPr lang="en-US" altLang="zh-CN" sz="1400" b="1" dirty="0"/>
              <a:t>          </a:t>
            </a:r>
            <a:r>
              <a:rPr lang="en-US" altLang="zh-CN" sz="1400" b="1" dirty="0" err="1"/>
              <a:t>eventTime</a:t>
            </a:r>
            <a:r>
              <a:rPr lang="en-US" altLang="zh-CN" sz="1400" b="1" dirty="0"/>
              <a:t> = </a:t>
            </a:r>
            <a:r>
              <a:rPr lang="en-US" altLang="zh-CN" sz="1400" b="1" dirty="0" err="1"/>
              <a:t>customerQueue.deQueue</a:t>
            </a:r>
            <a:r>
              <a:rPr lang="en-US" altLang="zh-CN" sz="1400" b="1" dirty="0"/>
              <a:t>();</a:t>
            </a:r>
          </a:p>
          <a:p>
            <a:pPr>
              <a:defRPr/>
            </a:pPr>
            <a:r>
              <a:rPr lang="en-US" altLang="zh-CN" sz="1400" b="1" dirty="0"/>
              <a:t>          if (</a:t>
            </a:r>
            <a:r>
              <a:rPr lang="en-US" altLang="zh-CN" sz="1400" b="1" dirty="0" err="1"/>
              <a:t>eventTime</a:t>
            </a:r>
            <a:r>
              <a:rPr lang="en-US" altLang="zh-CN" sz="1400" b="1" dirty="0"/>
              <a:t> &lt; </a:t>
            </a:r>
            <a:r>
              <a:rPr lang="en-US" altLang="zh-CN" sz="1400" b="1" dirty="0" err="1"/>
              <a:t>currentTime</a:t>
            </a:r>
            <a:r>
              <a:rPr lang="en-US" altLang="zh-CN" sz="1400" b="1" dirty="0"/>
              <a:t>)    </a:t>
            </a:r>
            <a:r>
              <a:rPr lang="en-US" altLang="zh-CN" sz="1400" b="1" dirty="0" err="1"/>
              <a:t>totalWaitTime</a:t>
            </a:r>
            <a:r>
              <a:rPr lang="en-US" altLang="zh-CN" sz="1400" b="1" dirty="0"/>
              <a:t> += </a:t>
            </a:r>
            <a:r>
              <a:rPr lang="en-US" altLang="zh-CN" sz="1400" b="1" dirty="0" err="1"/>
              <a:t>currentTime</a:t>
            </a:r>
            <a:r>
              <a:rPr lang="en-US" altLang="zh-CN" sz="1400" b="1" dirty="0"/>
              <a:t> - </a:t>
            </a:r>
            <a:r>
              <a:rPr lang="en-US" altLang="zh-CN" sz="1400" b="1" dirty="0" err="1"/>
              <a:t>eventTime</a:t>
            </a:r>
            <a:r>
              <a:rPr lang="en-US" altLang="zh-CN" sz="1400" b="1" dirty="0"/>
              <a:t>;</a:t>
            </a:r>
          </a:p>
          <a:p>
            <a:pPr>
              <a:defRPr/>
            </a:pPr>
            <a:r>
              <a:rPr lang="en-US" altLang="zh-CN" sz="1400" b="1" dirty="0"/>
              <a:t>         else </a:t>
            </a:r>
            <a:r>
              <a:rPr lang="en-US" altLang="zh-CN" sz="1400" b="1" dirty="0" err="1"/>
              <a:t>currentTime</a:t>
            </a:r>
            <a:r>
              <a:rPr lang="en-US" altLang="zh-CN" sz="1400" b="1" dirty="0"/>
              <a:t> = </a:t>
            </a:r>
            <a:r>
              <a:rPr lang="en-US" altLang="zh-CN" sz="1400" b="1" dirty="0" err="1"/>
              <a:t>eventTime</a:t>
            </a:r>
            <a:r>
              <a:rPr lang="en-US" altLang="zh-CN" sz="1400" b="1" dirty="0"/>
              <a:t>;    </a:t>
            </a:r>
          </a:p>
          <a:p>
            <a:pPr>
              <a:defRPr/>
            </a:pPr>
            <a:r>
              <a:rPr lang="en-US" altLang="zh-CN" sz="1400" b="1" dirty="0"/>
              <a:t>         </a:t>
            </a:r>
            <a:r>
              <a:rPr lang="en-US" altLang="zh-CN" sz="1400" b="1" dirty="0" err="1"/>
              <a:t>currentTime</a:t>
            </a:r>
            <a:r>
              <a:rPr lang="en-US" altLang="zh-CN" sz="1400" b="1" dirty="0"/>
              <a:t> += </a:t>
            </a:r>
            <a:r>
              <a:rPr lang="en-US" altLang="zh-CN" sz="1400" b="1" dirty="0" err="1"/>
              <a:t>serviceTimeLow</a:t>
            </a:r>
            <a:r>
              <a:rPr lang="en-US" altLang="zh-CN" sz="1400" b="1" dirty="0"/>
              <a:t> +   (</a:t>
            </a:r>
            <a:r>
              <a:rPr lang="en-US" altLang="zh-CN" sz="1400" b="1" dirty="0" err="1"/>
              <a:t>serviceTimeHigh</a:t>
            </a:r>
            <a:r>
              <a:rPr lang="en-US" altLang="zh-CN" sz="1400" b="1" dirty="0"/>
              <a:t> -</a:t>
            </a:r>
            <a:r>
              <a:rPr lang="en-US" altLang="zh-CN" sz="1400" b="1" dirty="0" err="1"/>
              <a:t>serviceTimeLow</a:t>
            </a:r>
            <a:r>
              <a:rPr lang="en-US" altLang="zh-CN" sz="1400" b="1" dirty="0"/>
              <a:t> +1) * rand() / (RAND_MAX + 1);</a:t>
            </a:r>
          </a:p>
          <a:p>
            <a:pPr>
              <a:defRPr/>
            </a:pPr>
            <a:r>
              <a:rPr lang="en-US" altLang="zh-CN" sz="1400" b="1" dirty="0"/>
              <a:t>    }</a:t>
            </a:r>
          </a:p>
          <a:p>
            <a:pPr>
              <a:defRPr/>
            </a:pPr>
            <a:r>
              <a:rPr lang="en-US" altLang="zh-CN" sz="1400" b="1" dirty="0"/>
              <a:t>   return </a:t>
            </a:r>
            <a:r>
              <a:rPr lang="en-US" altLang="zh-CN" sz="1400" b="1" dirty="0" err="1"/>
              <a:t>totalWaitTime</a:t>
            </a:r>
            <a:r>
              <a:rPr lang="en-US" altLang="zh-CN" sz="1400" b="1" dirty="0"/>
              <a:t> / </a:t>
            </a:r>
            <a:r>
              <a:rPr lang="en-US" altLang="zh-CN" sz="1400" b="1" dirty="0" err="1"/>
              <a:t>customNum</a:t>
            </a:r>
            <a:r>
              <a:rPr lang="en-US" altLang="zh-CN" sz="1400" b="1" dirty="0"/>
              <a:t>;</a:t>
            </a:r>
          </a:p>
          <a:p>
            <a:pPr>
              <a:defRPr/>
            </a:pPr>
            <a:r>
              <a:rPr lang="en-US" altLang="zh-CN" sz="1400" b="1" dirty="0"/>
              <a:t>} </a:t>
            </a:r>
          </a:p>
        </p:txBody>
      </p:sp>
      <mc:AlternateContent xmlns:mc="http://schemas.openxmlformats.org/markup-compatibility/2006" xmlns:p14="http://schemas.microsoft.com/office/powerpoint/2010/main">
        <mc:Choice Requires="p14">
          <p:contentPart p14:bwMode="auto" r:id="rId3">
            <p14:nvContentPartPr>
              <p14:cNvPr id="14848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848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矩形 34"/>
          <p:cNvSpPr>
            <a:spLocks noChangeArrowheads="1"/>
          </p:cNvSpPr>
          <p:nvPr/>
        </p:nvSpPr>
        <p:spPr bwMode="auto">
          <a:xfrm>
            <a:off x="467544" y="411510"/>
            <a:ext cx="655161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simulator</a:t>
            </a:r>
            <a:r>
              <a:rPr lang="zh-CN" altLang="en-US" b="1" dirty="0">
                <a:latin typeface="微软雅黑" pitchFamily="34" charset="-122"/>
                <a:ea typeface="微软雅黑" pitchFamily="34" charset="-122"/>
              </a:rPr>
              <a:t>类的应用</a:t>
            </a:r>
          </a:p>
        </p:txBody>
      </p:sp>
      <p:sp>
        <p:nvSpPr>
          <p:cNvPr id="149509" name="矩形 4"/>
          <p:cNvSpPr>
            <a:spLocks noChangeArrowheads="1"/>
          </p:cNvSpPr>
          <p:nvPr/>
        </p:nvSpPr>
        <p:spPr bwMode="auto">
          <a:xfrm>
            <a:off x="468313" y="1203325"/>
            <a:ext cx="3743325" cy="2032000"/>
          </a:xfrm>
          <a:prstGeom prst="rect">
            <a:avLst/>
          </a:prstGeom>
          <a:noFill/>
          <a:ln w="9525">
            <a:noFill/>
            <a:miter lim="800000"/>
            <a:headEnd/>
            <a:tailEnd/>
          </a:ln>
        </p:spPr>
        <p:txBody>
          <a:bodyPr>
            <a:spAutoFit/>
          </a:bodyPr>
          <a:lstStyle/>
          <a:p>
            <a:pPr marL="609600" indent="-609600">
              <a:lnSpc>
                <a:spcPct val="90000"/>
              </a:lnSpc>
            </a:pPr>
            <a:r>
              <a:rPr lang="en-US" altLang="zh-CN" sz="1400" b="1" dirty="0"/>
              <a:t>#include "</a:t>
            </a:r>
            <a:r>
              <a:rPr lang="en-US" altLang="zh-CN" sz="1400" b="1" dirty="0" err="1"/>
              <a:t>simulator.h</a:t>
            </a:r>
            <a:r>
              <a:rPr lang="en-US" altLang="zh-CN" sz="1400" b="1" dirty="0"/>
              <a:t>"</a:t>
            </a:r>
          </a:p>
          <a:p>
            <a:pPr marL="609600" indent="-609600">
              <a:lnSpc>
                <a:spcPct val="90000"/>
              </a:lnSpc>
            </a:pPr>
            <a:r>
              <a:rPr lang="en-US" altLang="zh-CN" sz="1400" b="1" dirty="0"/>
              <a:t>#include &lt;</a:t>
            </a:r>
            <a:r>
              <a:rPr lang="en-US" altLang="zh-CN" sz="1400" b="1" dirty="0" err="1"/>
              <a:t>iostream</a:t>
            </a:r>
            <a:r>
              <a:rPr lang="en-US" altLang="zh-CN" sz="1400" b="1" dirty="0"/>
              <a:t>&gt;</a:t>
            </a:r>
          </a:p>
          <a:p>
            <a:pPr marL="609600" indent="-609600">
              <a:lnSpc>
                <a:spcPct val="90000"/>
              </a:lnSpc>
            </a:pPr>
            <a:r>
              <a:rPr lang="en-US" altLang="zh-CN" sz="1400" b="1" dirty="0"/>
              <a:t>using namespace std;</a:t>
            </a:r>
          </a:p>
          <a:p>
            <a:pPr marL="609600" indent="-609600">
              <a:lnSpc>
                <a:spcPct val="90000"/>
              </a:lnSpc>
            </a:pPr>
            <a:r>
              <a:rPr lang="en-US" altLang="zh-CN" sz="1400" b="1" dirty="0" err="1"/>
              <a:t>int</a:t>
            </a:r>
            <a:r>
              <a:rPr lang="en-US" altLang="zh-CN" sz="1400" b="1" dirty="0"/>
              <a:t> main()</a:t>
            </a:r>
          </a:p>
          <a:p>
            <a:pPr marL="609600" indent="-609600">
              <a:lnSpc>
                <a:spcPct val="90000"/>
              </a:lnSpc>
            </a:pPr>
            <a:r>
              <a:rPr lang="en-US" altLang="zh-CN" sz="1400" b="1" dirty="0"/>
              <a:t>{ </a:t>
            </a:r>
          </a:p>
          <a:p>
            <a:pPr marL="609600" indent="-609600">
              <a:lnSpc>
                <a:spcPct val="90000"/>
              </a:lnSpc>
            </a:pPr>
            <a:r>
              <a:rPr lang="en-US" altLang="zh-CN" sz="1400" b="1" dirty="0"/>
              <a:t>     simulator </a:t>
            </a:r>
            <a:r>
              <a:rPr lang="en-US" altLang="zh-CN" sz="1400" b="1" dirty="0" err="1"/>
              <a:t>sim</a:t>
            </a:r>
            <a:r>
              <a:rPr lang="en-US" altLang="zh-CN" sz="1400" b="1" dirty="0"/>
              <a:t>;</a:t>
            </a:r>
          </a:p>
          <a:p>
            <a:pPr marL="609600" indent="-609600">
              <a:lnSpc>
                <a:spcPct val="90000"/>
              </a:lnSpc>
            </a:pPr>
            <a:r>
              <a:rPr lang="en-US" altLang="zh-CN" sz="1400" b="1" dirty="0"/>
              <a:t>     </a:t>
            </a:r>
            <a:r>
              <a:rPr lang="en-US" altLang="zh-CN" sz="1400" b="1" dirty="0" err="1"/>
              <a:t>cout</a:t>
            </a:r>
            <a:r>
              <a:rPr lang="en-US" altLang="zh-CN" sz="1400" b="1" dirty="0"/>
              <a:t> &lt;&lt; "</a:t>
            </a:r>
            <a:r>
              <a:rPr lang="zh-CN" altLang="en-US" sz="1400" b="1" dirty="0"/>
              <a:t>平均等待时间：“</a:t>
            </a:r>
          </a:p>
          <a:p>
            <a:pPr marL="609600" indent="-609600">
              <a:lnSpc>
                <a:spcPct val="90000"/>
              </a:lnSpc>
            </a:pPr>
            <a:r>
              <a:rPr lang="zh-CN" altLang="en-US" sz="1400" b="1" dirty="0"/>
              <a:t>          </a:t>
            </a:r>
            <a:r>
              <a:rPr lang="en-US" altLang="zh-CN" sz="1400" b="1" dirty="0"/>
              <a:t>&lt;&lt; </a:t>
            </a:r>
            <a:r>
              <a:rPr lang="en-US" altLang="zh-CN" sz="1400" b="1" dirty="0" err="1"/>
              <a:t>sim.avgWaitTime</a:t>
            </a:r>
            <a:r>
              <a:rPr lang="en-US" altLang="zh-CN" sz="1400" b="1" dirty="0"/>
              <a:t>() &lt;&lt; </a:t>
            </a:r>
            <a:r>
              <a:rPr lang="en-US" altLang="zh-CN" sz="1400" b="1" dirty="0" err="1"/>
              <a:t>endl</a:t>
            </a:r>
            <a:r>
              <a:rPr lang="en-US" altLang="zh-CN" sz="1400" b="1" dirty="0"/>
              <a:t>;</a:t>
            </a:r>
          </a:p>
          <a:p>
            <a:pPr marL="609600" indent="-609600">
              <a:lnSpc>
                <a:spcPct val="90000"/>
              </a:lnSpc>
            </a:pPr>
            <a:r>
              <a:rPr lang="en-US" altLang="zh-CN" sz="1400" b="1" dirty="0"/>
              <a:t>     return 0;</a:t>
            </a:r>
          </a:p>
          <a:p>
            <a:pPr marL="609600" indent="-609600">
              <a:lnSpc>
                <a:spcPct val="90000"/>
              </a:lnSpc>
            </a:pPr>
            <a:r>
              <a:rPr lang="en-US" altLang="zh-CN" sz="1400" b="1" dirty="0"/>
              <a:t>} </a:t>
            </a:r>
          </a:p>
        </p:txBody>
      </p:sp>
      <p:sp>
        <p:nvSpPr>
          <p:cNvPr id="149510" name="矩形 5"/>
          <p:cNvSpPr>
            <a:spLocks noChangeArrowheads="1"/>
          </p:cNvSpPr>
          <p:nvPr/>
        </p:nvSpPr>
        <p:spPr bwMode="auto">
          <a:xfrm>
            <a:off x="4716463" y="1276350"/>
            <a:ext cx="1638300" cy="368300"/>
          </a:xfrm>
          <a:prstGeom prst="rect">
            <a:avLst/>
          </a:prstGeom>
          <a:noFill/>
          <a:ln w="9525">
            <a:noFill/>
            <a:miter lim="800000"/>
            <a:headEnd/>
            <a:tailEnd/>
          </a:ln>
        </p:spPr>
        <p:txBody>
          <a:bodyPr wrap="none">
            <a:spAutoFit/>
          </a:bodyPr>
          <a:lstStyle/>
          <a:p>
            <a:r>
              <a:rPr lang="zh-CN" altLang="en-US" sz="1800" b="1" dirty="0">
                <a:latin typeface="微软雅黑" pitchFamily="34" charset="-122"/>
                <a:ea typeface="微软雅黑" pitchFamily="34" charset="-122"/>
              </a:rPr>
              <a:t>某次执行结果 </a:t>
            </a:r>
            <a:endParaRPr lang="zh-CN" altLang="en-US" sz="1800" dirty="0">
              <a:latin typeface="微软雅黑" pitchFamily="34" charset="-122"/>
              <a:ea typeface="微软雅黑" pitchFamily="34" charset="-122"/>
            </a:endParaRPr>
          </a:p>
        </p:txBody>
      </p:sp>
      <p:sp>
        <p:nvSpPr>
          <p:cNvPr id="149511" name="矩形 6"/>
          <p:cNvSpPr>
            <a:spLocks noChangeArrowheads="1"/>
          </p:cNvSpPr>
          <p:nvPr/>
        </p:nvSpPr>
        <p:spPr bwMode="auto">
          <a:xfrm>
            <a:off x="4787900" y="1779588"/>
            <a:ext cx="3529013" cy="1298575"/>
          </a:xfrm>
          <a:prstGeom prst="rect">
            <a:avLst/>
          </a:prstGeom>
          <a:noFill/>
          <a:ln w="9525">
            <a:noFill/>
            <a:miter lim="800000"/>
            <a:headEnd/>
            <a:tailEnd/>
          </a:ln>
        </p:spPr>
        <p:txBody>
          <a:bodyPr>
            <a:spAutoFit/>
          </a:bodyPr>
          <a:lstStyle/>
          <a:p>
            <a:pPr algn="just">
              <a:lnSpc>
                <a:spcPct val="140000"/>
              </a:lnSpc>
            </a:pPr>
            <a:r>
              <a:rPr lang="zh-CN" altLang="en-US" sz="1400" b="1">
                <a:latin typeface="楷体_GB2312" pitchFamily="49" charset="-122"/>
                <a:ea typeface="楷体_GB2312" pitchFamily="49" charset="-122"/>
              </a:rPr>
              <a:t>请输入到达时间间隔的上下界：</a:t>
            </a:r>
            <a:r>
              <a:rPr lang="en-US" altLang="zh-CN" sz="1400" b="1">
                <a:latin typeface="楷体_GB2312" pitchFamily="49" charset="-122"/>
                <a:ea typeface="楷体_GB2312" pitchFamily="49" charset="-122"/>
              </a:rPr>
              <a:t>0 5</a:t>
            </a:r>
          </a:p>
          <a:p>
            <a:pPr algn="just">
              <a:lnSpc>
                <a:spcPct val="140000"/>
              </a:lnSpc>
            </a:pPr>
            <a:r>
              <a:rPr lang="zh-CN" altLang="en-US" sz="1400" b="1">
                <a:latin typeface="楷体_GB2312" pitchFamily="49" charset="-122"/>
                <a:ea typeface="楷体_GB2312" pitchFamily="49" charset="-122"/>
              </a:rPr>
              <a:t>请输入服务时间的上下界：</a:t>
            </a:r>
            <a:r>
              <a:rPr lang="en-US" altLang="zh-CN" sz="1400" b="1">
                <a:latin typeface="楷体_GB2312" pitchFamily="49" charset="-122"/>
                <a:ea typeface="楷体_GB2312" pitchFamily="49" charset="-122"/>
              </a:rPr>
              <a:t>1 4</a:t>
            </a:r>
          </a:p>
          <a:p>
            <a:pPr algn="just">
              <a:lnSpc>
                <a:spcPct val="140000"/>
              </a:lnSpc>
            </a:pPr>
            <a:r>
              <a:rPr lang="zh-CN" altLang="en-US" sz="1400" b="1">
                <a:latin typeface="楷体_GB2312" pitchFamily="49" charset="-122"/>
                <a:ea typeface="楷体_GB2312" pitchFamily="49" charset="-122"/>
              </a:rPr>
              <a:t>请输入模拟的顾客数：</a:t>
            </a:r>
            <a:r>
              <a:rPr lang="en-US" altLang="zh-CN" sz="1400" b="1">
                <a:latin typeface="楷体_GB2312" pitchFamily="49" charset="-122"/>
                <a:ea typeface="楷体_GB2312" pitchFamily="49" charset="-122"/>
              </a:rPr>
              <a:t>1000</a:t>
            </a:r>
          </a:p>
          <a:p>
            <a:pPr algn="just">
              <a:lnSpc>
                <a:spcPct val="140000"/>
              </a:lnSpc>
            </a:pPr>
            <a:r>
              <a:rPr lang="zh-CN" altLang="en-US" sz="1400" b="1">
                <a:latin typeface="楷体_GB2312" pitchFamily="49" charset="-122"/>
                <a:ea typeface="楷体_GB2312" pitchFamily="49" charset="-122"/>
              </a:rPr>
              <a:t>平均等待时间：</a:t>
            </a:r>
            <a:r>
              <a:rPr lang="en-US" altLang="zh-CN" sz="1400" b="1">
                <a:latin typeface="楷体_GB2312" pitchFamily="49" charset="-122"/>
                <a:ea typeface="楷体_GB2312" pitchFamily="49" charset="-122"/>
              </a:rPr>
              <a:t>18</a:t>
            </a:r>
          </a:p>
        </p:txBody>
      </p:sp>
      <mc:AlternateContent xmlns:mc="http://schemas.openxmlformats.org/markup-compatibility/2006" xmlns:p14="http://schemas.microsoft.com/office/powerpoint/2010/main">
        <mc:Choice Requires="p14">
          <p:contentPart p14:bwMode="auto" r:id="rId3">
            <p14:nvContentPartPr>
              <p14:cNvPr id="14950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950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矩形 34"/>
          <p:cNvSpPr>
            <a:spLocks noChangeArrowheads="1"/>
          </p:cNvSpPr>
          <p:nvPr/>
        </p:nvSpPr>
        <p:spPr bwMode="auto">
          <a:xfrm>
            <a:off x="900113" y="339725"/>
            <a:ext cx="655161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总结</a:t>
            </a:r>
          </a:p>
        </p:txBody>
      </p:sp>
      <p:sp>
        <p:nvSpPr>
          <p:cNvPr id="150533" name="矩形 4"/>
          <p:cNvSpPr>
            <a:spLocks noChangeArrowheads="1"/>
          </p:cNvSpPr>
          <p:nvPr/>
        </p:nvSpPr>
        <p:spPr bwMode="auto">
          <a:xfrm>
            <a:off x="755650" y="1276350"/>
            <a:ext cx="7272338" cy="1285875"/>
          </a:xfrm>
          <a:prstGeom prst="rect">
            <a:avLst/>
          </a:prstGeom>
          <a:noFill/>
          <a:ln w="9525">
            <a:noFill/>
            <a:miter lim="800000"/>
            <a:headEnd/>
            <a:tailEnd/>
          </a:ln>
        </p:spPr>
        <p:txBody>
          <a:bodyPr>
            <a:spAutoFit/>
          </a:bodyPr>
          <a:lstStyle/>
          <a:p>
            <a:pPr>
              <a:lnSpc>
                <a:spcPct val="150000"/>
              </a:lnSpc>
            </a:pPr>
            <a:r>
              <a:rPr lang="zh-CN" altLang="en-US" sz="1800" b="1">
                <a:ea typeface="楷体_GB2312" pitchFamily="49" charset="-122"/>
              </a:rPr>
              <a:t>队列是一种先进先出的线性表</a:t>
            </a:r>
          </a:p>
          <a:p>
            <a:pPr>
              <a:lnSpc>
                <a:spcPct val="150000"/>
              </a:lnSpc>
            </a:pPr>
            <a:r>
              <a:rPr lang="zh-CN" altLang="en-US" sz="1800" b="1">
                <a:ea typeface="楷体_GB2312" pitchFamily="49" charset="-122"/>
              </a:rPr>
              <a:t>队列可以是顺序实现、链接实现，以及在线性表的基础上派生</a:t>
            </a:r>
          </a:p>
          <a:p>
            <a:pPr>
              <a:lnSpc>
                <a:spcPct val="150000"/>
              </a:lnSpc>
            </a:pPr>
            <a:r>
              <a:rPr lang="zh-CN" altLang="en-US" sz="1800" b="1">
                <a:ea typeface="楷体_GB2312" pitchFamily="49" charset="-122"/>
              </a:rPr>
              <a:t>队列是应用很广的一种数据结构</a:t>
            </a:r>
          </a:p>
        </p:txBody>
      </p:sp>
      <mc:AlternateContent xmlns:mc="http://schemas.openxmlformats.org/markup-compatibility/2006" xmlns:p14="http://schemas.microsoft.com/office/powerpoint/2010/main">
        <mc:Choice Requires="p14">
          <p:contentPart p14:bwMode="auto" r:id="rId3">
            <p14:nvContentPartPr>
              <p14:cNvPr id="15053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053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298" name="组合 35"/>
          <p:cNvGrpSpPr>
            <a:grpSpLocks/>
          </p:cNvGrpSpPr>
          <p:nvPr/>
        </p:nvGrpSpPr>
        <p:grpSpPr bwMode="auto">
          <a:xfrm>
            <a:off x="1116013" y="1779588"/>
            <a:ext cx="2160587" cy="2076450"/>
            <a:chOff x="807443" y="2207188"/>
            <a:chExt cx="2740029" cy="3424546"/>
          </a:xfrm>
        </p:grpSpPr>
        <p:sp>
          <p:nvSpPr>
            <p:cNvPr id="183308" name="矩形 25"/>
            <p:cNvSpPr>
              <a:spLocks noChangeArrowheads="1"/>
            </p:cNvSpPr>
            <p:nvPr/>
          </p:nvSpPr>
          <p:spPr bwMode="auto">
            <a:xfrm>
              <a:off x="807443" y="4565783"/>
              <a:ext cx="2740029" cy="10659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字符串定义</a:t>
              </a:r>
              <a:endParaRPr lang="en-US" altLang="zh-CN" sz="2400" b="1">
                <a:latin typeface="微软雅黑" pitchFamily="34" charset="-122"/>
                <a:ea typeface="微软雅黑" pitchFamily="34" charset="-122"/>
              </a:endParaRPr>
            </a:p>
          </p:txBody>
        </p:sp>
        <p:sp>
          <p:nvSpPr>
            <p:cNvPr id="34" name="等腰三角形 33"/>
            <p:cNvSpPr/>
            <p:nvPr/>
          </p:nvSpPr>
          <p:spPr>
            <a:xfrm>
              <a:off x="1004741" y="2207188"/>
              <a:ext cx="2160214" cy="179867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83299" name="组合 37"/>
          <p:cNvGrpSpPr>
            <a:grpSpLocks/>
          </p:cNvGrpSpPr>
          <p:nvPr/>
        </p:nvGrpSpPr>
        <p:grpSpPr bwMode="auto">
          <a:xfrm>
            <a:off x="3276600" y="1779588"/>
            <a:ext cx="2063750" cy="2017712"/>
            <a:chOff x="862444" y="2207188"/>
            <a:chExt cx="2619266" cy="3328384"/>
          </a:xfrm>
        </p:grpSpPr>
        <p:sp>
          <p:nvSpPr>
            <p:cNvPr id="183305" name="矩形 38"/>
            <p:cNvSpPr>
              <a:spLocks noChangeArrowheads="1"/>
            </p:cNvSpPr>
            <p:nvPr/>
          </p:nvSpPr>
          <p:spPr bwMode="auto">
            <a:xfrm>
              <a:off x="862444" y="4576987"/>
              <a:ext cx="2619266" cy="958585"/>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顺序实现</a:t>
              </a:r>
            </a:p>
          </p:txBody>
        </p:sp>
        <p:sp>
          <p:nvSpPr>
            <p:cNvPr id="40" name="等腰三角形 39"/>
            <p:cNvSpPr/>
            <p:nvPr/>
          </p:nvSpPr>
          <p:spPr>
            <a:xfrm>
              <a:off x="1005497" y="2207188"/>
              <a:ext cx="2159887" cy="1801675"/>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3307"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83300"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第五章  字符串</a:t>
            </a:r>
            <a:endParaRPr lang="en-US" altLang="zh-CN" sz="3600" b="1">
              <a:latin typeface="微软雅黑" pitchFamily="34" charset="-122"/>
              <a:ea typeface="微软雅黑" pitchFamily="34" charset="-122"/>
            </a:endParaRPr>
          </a:p>
        </p:txBody>
      </p:sp>
      <p:grpSp>
        <p:nvGrpSpPr>
          <p:cNvPr id="183301" name="组合 37"/>
          <p:cNvGrpSpPr>
            <a:grpSpLocks/>
          </p:cNvGrpSpPr>
          <p:nvPr/>
        </p:nvGrpSpPr>
        <p:grpSpPr bwMode="auto">
          <a:xfrm>
            <a:off x="5364163" y="1784350"/>
            <a:ext cx="2160587" cy="2017713"/>
            <a:chOff x="862444" y="2206370"/>
            <a:chExt cx="2921826" cy="3329491"/>
          </a:xfrm>
        </p:grpSpPr>
        <p:sp>
          <p:nvSpPr>
            <p:cNvPr id="183302" name="矩形 13"/>
            <p:cNvSpPr>
              <a:spLocks noChangeArrowheads="1"/>
            </p:cNvSpPr>
            <p:nvPr/>
          </p:nvSpPr>
          <p:spPr bwMode="auto">
            <a:xfrm>
              <a:off x="862444" y="4576983"/>
              <a:ext cx="2921826" cy="958878"/>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链接实现</a:t>
              </a:r>
            </a:p>
          </p:txBody>
        </p:sp>
        <p:sp>
          <p:nvSpPr>
            <p:cNvPr id="15" name="等腰三角形 14"/>
            <p:cNvSpPr/>
            <p:nvPr/>
          </p:nvSpPr>
          <p:spPr>
            <a:xfrm>
              <a:off x="1229550" y="2206370"/>
              <a:ext cx="2157558" cy="18022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3304"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spTree>
  </p:cSld>
  <p:clrMapOvr>
    <a:masterClrMapping/>
  </p:clrMapOvr>
  <p:transition spd="slow" advTm="0"/>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矩形 34"/>
          <p:cNvSpPr>
            <a:spLocks noChangeArrowheads="1"/>
          </p:cNvSpPr>
          <p:nvPr/>
        </p:nvSpPr>
        <p:spPr bwMode="auto">
          <a:xfrm>
            <a:off x="900113" y="339725"/>
            <a:ext cx="655161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字符串定义</a:t>
            </a:r>
          </a:p>
        </p:txBody>
      </p:sp>
      <p:sp>
        <p:nvSpPr>
          <p:cNvPr id="151557" name="矩形 4"/>
          <p:cNvSpPr>
            <a:spLocks noChangeArrowheads="1"/>
          </p:cNvSpPr>
          <p:nvPr/>
        </p:nvSpPr>
        <p:spPr bwMode="auto">
          <a:xfrm>
            <a:off x="755650" y="1276350"/>
            <a:ext cx="7704138" cy="1754188"/>
          </a:xfrm>
          <a:prstGeom prst="rect">
            <a:avLst/>
          </a:prstGeom>
          <a:noFill/>
          <a:ln w="9525">
            <a:noFill/>
            <a:miter lim="800000"/>
            <a:headEnd/>
            <a:tailEnd/>
          </a:ln>
        </p:spPr>
        <p:txBody>
          <a:bodyPr>
            <a:spAutoFit/>
          </a:bodyPr>
          <a:lstStyle/>
          <a:p>
            <a:pPr>
              <a:lnSpc>
                <a:spcPct val="150000"/>
              </a:lnSpc>
            </a:pPr>
            <a:r>
              <a:rPr lang="zh-CN" altLang="zh-CN" sz="1800" b="1" dirty="0"/>
              <a:t>字符串是由零个或多个字符组成的有限序列</a:t>
            </a:r>
            <a:r>
              <a:rPr lang="zh-CN" altLang="en-US" sz="1800" b="1" dirty="0"/>
              <a:t>，</a:t>
            </a:r>
            <a:r>
              <a:rPr lang="zh-CN" altLang="zh-CN" sz="1800" b="1" dirty="0"/>
              <a:t>一般记为</a:t>
            </a:r>
            <a:r>
              <a:rPr lang="en-US" altLang="zh-CN" sz="1800" b="1" dirty="0"/>
              <a:t>s</a:t>
            </a:r>
            <a:r>
              <a:rPr lang="zh-CN" altLang="zh-CN" sz="1800" b="1" dirty="0"/>
              <a:t>＝</a:t>
            </a:r>
            <a:r>
              <a:rPr lang="en-US" altLang="zh-CN" sz="1800" b="1" dirty="0"/>
              <a:t>“a</a:t>
            </a:r>
            <a:r>
              <a:rPr lang="en-US" altLang="zh-CN" sz="1800" b="1" baseline="-25000" dirty="0"/>
              <a:t>0</a:t>
            </a:r>
            <a:r>
              <a:rPr lang="en-US" altLang="zh-CN" sz="1800" b="1" dirty="0"/>
              <a:t>a</a:t>
            </a:r>
            <a:r>
              <a:rPr lang="en-US" altLang="zh-CN" sz="1800" b="1" baseline="-25000" dirty="0"/>
              <a:t>1</a:t>
            </a:r>
            <a:r>
              <a:rPr lang="en-US" altLang="zh-CN" sz="1800" b="1" dirty="0"/>
              <a:t>a</a:t>
            </a:r>
            <a:r>
              <a:rPr lang="en-US" altLang="zh-CN" sz="1800" b="1" baseline="-25000" dirty="0"/>
              <a:t>2</a:t>
            </a:r>
            <a:r>
              <a:rPr lang="en-US" altLang="zh-CN" sz="1800" b="1" dirty="0"/>
              <a:t>…a</a:t>
            </a:r>
            <a:r>
              <a:rPr lang="en-US" altLang="zh-CN" sz="1800" b="1" baseline="-25000" dirty="0"/>
              <a:t>n-1</a:t>
            </a:r>
            <a:r>
              <a:rPr lang="en-US" altLang="zh-CN" sz="1800" b="1" dirty="0"/>
              <a:t>”</a:t>
            </a:r>
          </a:p>
          <a:p>
            <a:pPr>
              <a:lnSpc>
                <a:spcPct val="150000"/>
              </a:lnSpc>
            </a:pPr>
            <a:r>
              <a:rPr lang="en-US" altLang="zh-CN" sz="1800" b="1" dirty="0"/>
              <a:t>n</a:t>
            </a:r>
            <a:r>
              <a:rPr lang="zh-CN" altLang="en-US" sz="1800" b="1" dirty="0"/>
              <a:t>称</a:t>
            </a:r>
            <a:r>
              <a:rPr lang="zh-CN" altLang="zh-CN" sz="1800" b="1" dirty="0"/>
              <a:t>为字符串的长度</a:t>
            </a:r>
            <a:endParaRPr lang="en-US" altLang="zh-CN" sz="1800" b="1" dirty="0"/>
          </a:p>
          <a:p>
            <a:pPr>
              <a:lnSpc>
                <a:spcPct val="150000"/>
              </a:lnSpc>
            </a:pPr>
            <a:r>
              <a:rPr lang="zh-CN" altLang="en-US" sz="1800" b="1" dirty="0"/>
              <a:t>将每个</a:t>
            </a:r>
            <a:r>
              <a:rPr lang="en-US" altLang="zh-CN" sz="1800" b="1" dirty="0" err="1"/>
              <a:t>a</a:t>
            </a:r>
            <a:r>
              <a:rPr lang="en-US" altLang="zh-CN" sz="1800" b="1" baseline="-25000" dirty="0" err="1"/>
              <a:t>i</a:t>
            </a:r>
            <a:r>
              <a:rPr lang="zh-CN" altLang="en-US" sz="1800" b="1" dirty="0"/>
              <a:t>看成一个元素，则字符串可看成一个线性表。</a:t>
            </a:r>
            <a:endParaRPr lang="en-US" altLang="zh-CN" sz="1800" b="1" dirty="0"/>
          </a:p>
          <a:p>
            <a:pPr>
              <a:lnSpc>
                <a:spcPct val="150000"/>
              </a:lnSpc>
            </a:pPr>
            <a:r>
              <a:rPr lang="zh-CN" altLang="en-US" sz="1800" b="1" dirty="0"/>
              <a:t>字符串的特点：对整个表而不是表中元素进行操作</a:t>
            </a:r>
          </a:p>
        </p:txBody>
      </p:sp>
      <mc:AlternateContent xmlns:mc="http://schemas.openxmlformats.org/markup-compatibility/2006" xmlns:p14="http://schemas.microsoft.com/office/powerpoint/2010/main">
        <mc:Choice Requires="p14">
          <p:contentPart p14:bwMode="auto" r:id="rId3">
            <p14:nvContentPartPr>
              <p14:cNvPr id="15155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155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1557">
                                            <p:txEl>
                                              <p:pRg st="2" end="2"/>
                                            </p:txEl>
                                          </p:spTgt>
                                        </p:tgtEl>
                                        <p:attrNameLst>
                                          <p:attrName>style.visibility</p:attrName>
                                        </p:attrNameLst>
                                      </p:cBhvr>
                                      <p:to>
                                        <p:strVal val="visible"/>
                                      </p:to>
                                    </p:set>
                                    <p:animEffect transition="in" filter="blinds(horizontal)">
                                      <p:cBhvr>
                                        <p:cTn id="7" dur="500"/>
                                        <p:tgtEl>
                                          <p:spTgt spid="15155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1557">
                                            <p:txEl>
                                              <p:pRg st="3" end="3"/>
                                            </p:txEl>
                                          </p:spTgt>
                                        </p:tgtEl>
                                        <p:attrNameLst>
                                          <p:attrName>style.visibility</p:attrName>
                                        </p:attrNameLst>
                                      </p:cBhvr>
                                      <p:to>
                                        <p:strVal val="visible"/>
                                      </p:to>
                                    </p:set>
                                    <p:animEffect transition="in" filter="blinds(horizontal)">
                                      <p:cBhvr>
                                        <p:cTn id="12" dur="500"/>
                                        <p:tgtEl>
                                          <p:spTgt spid="1515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矩形 34"/>
          <p:cNvSpPr>
            <a:spLocks noChangeArrowheads="1"/>
          </p:cNvSpPr>
          <p:nvPr/>
        </p:nvSpPr>
        <p:spPr bwMode="auto">
          <a:xfrm>
            <a:off x="611560" y="339502"/>
            <a:ext cx="65516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字符串操作</a:t>
            </a:r>
          </a:p>
        </p:txBody>
      </p:sp>
      <p:sp>
        <p:nvSpPr>
          <p:cNvPr id="152581" name="矩形 4"/>
          <p:cNvSpPr>
            <a:spLocks noChangeArrowheads="1"/>
          </p:cNvSpPr>
          <p:nvPr/>
        </p:nvSpPr>
        <p:spPr bwMode="auto">
          <a:xfrm>
            <a:off x="827088" y="1058863"/>
            <a:ext cx="4249737" cy="3782061"/>
          </a:xfrm>
          <a:prstGeom prst="rect">
            <a:avLst/>
          </a:prstGeom>
          <a:noFill/>
          <a:ln w="9525">
            <a:noFill/>
            <a:miter lim="800000"/>
            <a:headEnd/>
            <a:tailEnd/>
          </a:ln>
        </p:spPr>
        <p:txBody>
          <a:bodyPr>
            <a:spAutoFit/>
          </a:bodyPr>
          <a:lstStyle/>
          <a:p>
            <a:pPr>
              <a:lnSpc>
                <a:spcPct val="150000"/>
              </a:lnSpc>
            </a:pPr>
            <a:r>
              <a:rPr lang="zh-CN" altLang="zh-CN" sz="1800" b="1" dirty="0"/>
              <a:t>求字符串中字符的个数</a:t>
            </a:r>
            <a:r>
              <a:rPr lang="en-US" altLang="zh-CN" sz="1800" b="1" dirty="0"/>
              <a:t>length(s)</a:t>
            </a:r>
            <a:endParaRPr lang="zh-CN" altLang="zh-CN" sz="1800" b="1" dirty="0"/>
          </a:p>
          <a:p>
            <a:pPr>
              <a:lnSpc>
                <a:spcPct val="150000"/>
              </a:lnSpc>
            </a:pPr>
            <a:r>
              <a:rPr lang="zh-CN" altLang="zh-CN" sz="1800" b="1" dirty="0"/>
              <a:t>字符串输出</a:t>
            </a:r>
            <a:r>
              <a:rPr lang="en-US" altLang="zh-CN" sz="1800" b="1" dirty="0" err="1"/>
              <a:t>disp</a:t>
            </a:r>
            <a:r>
              <a:rPr lang="en-US" altLang="zh-CN" sz="1800" b="1" dirty="0"/>
              <a:t>(s)</a:t>
            </a:r>
            <a:endParaRPr lang="zh-CN" altLang="zh-CN" sz="1800" b="1" dirty="0"/>
          </a:p>
          <a:p>
            <a:pPr>
              <a:lnSpc>
                <a:spcPct val="150000"/>
              </a:lnSpc>
            </a:pPr>
            <a:r>
              <a:rPr lang="zh-CN" altLang="zh-CN" sz="1800" b="1" dirty="0"/>
              <a:t>判断两个字符串</a:t>
            </a:r>
            <a:r>
              <a:rPr lang="zh-CN" altLang="en-US" sz="1800" b="1" dirty="0"/>
              <a:t>大小</a:t>
            </a:r>
            <a:endParaRPr lang="en-US" altLang="zh-CN" sz="1800" b="1" dirty="0"/>
          </a:p>
          <a:p>
            <a:pPr>
              <a:lnSpc>
                <a:spcPct val="150000"/>
              </a:lnSpc>
            </a:pPr>
            <a:r>
              <a:rPr lang="zh-CN" altLang="zh-CN" sz="1800" b="1" dirty="0"/>
              <a:t>字符串赋值</a:t>
            </a:r>
            <a:r>
              <a:rPr lang="en-US" altLang="zh-CN" sz="1800" b="1" dirty="0"/>
              <a:t>copy(s1, s2)</a:t>
            </a:r>
            <a:endParaRPr lang="zh-CN" altLang="zh-CN" sz="1800" b="1" dirty="0"/>
          </a:p>
          <a:p>
            <a:pPr>
              <a:lnSpc>
                <a:spcPct val="150000"/>
              </a:lnSpc>
            </a:pPr>
            <a:r>
              <a:rPr lang="zh-CN" altLang="zh-CN" sz="1800" b="1" dirty="0"/>
              <a:t>字符串连接</a:t>
            </a:r>
            <a:r>
              <a:rPr lang="en-US" altLang="zh-CN" sz="1800" b="1" dirty="0"/>
              <a:t>cat(s1, s2)</a:t>
            </a:r>
            <a:endParaRPr lang="zh-CN" altLang="zh-CN" sz="1800" b="1" dirty="0"/>
          </a:p>
          <a:p>
            <a:pPr>
              <a:lnSpc>
                <a:spcPct val="150000"/>
              </a:lnSpc>
            </a:pPr>
            <a:r>
              <a:rPr lang="zh-CN" altLang="zh-CN" sz="1800" b="1" dirty="0"/>
              <a:t>取子串</a:t>
            </a:r>
            <a:r>
              <a:rPr lang="en-US" altLang="zh-CN" sz="1800" b="1" dirty="0" err="1"/>
              <a:t>substr</a:t>
            </a:r>
            <a:r>
              <a:rPr lang="en-US" altLang="zh-CN" sz="1800" b="1" dirty="0"/>
              <a:t>(s, start, </a:t>
            </a:r>
            <a:r>
              <a:rPr lang="en-US" altLang="zh-CN" sz="1800" b="1" dirty="0" err="1"/>
              <a:t>len</a:t>
            </a:r>
            <a:r>
              <a:rPr lang="en-US" altLang="zh-CN" sz="1800" b="1" dirty="0"/>
              <a:t>)</a:t>
            </a:r>
            <a:endParaRPr lang="zh-CN" altLang="zh-CN" sz="1800" b="1" dirty="0"/>
          </a:p>
          <a:p>
            <a:pPr>
              <a:lnSpc>
                <a:spcPct val="150000"/>
              </a:lnSpc>
            </a:pPr>
            <a:r>
              <a:rPr lang="zh-CN" altLang="zh-CN" sz="1800" b="1" dirty="0"/>
              <a:t>字符串插入</a:t>
            </a:r>
            <a:r>
              <a:rPr lang="en-US" altLang="zh-CN" sz="1800" b="1" dirty="0"/>
              <a:t>insert(s1, start, s2)</a:t>
            </a:r>
            <a:endParaRPr lang="zh-CN" altLang="zh-CN" sz="1800" b="1" dirty="0"/>
          </a:p>
          <a:p>
            <a:pPr>
              <a:lnSpc>
                <a:spcPct val="150000"/>
              </a:lnSpc>
            </a:pPr>
            <a:r>
              <a:rPr lang="zh-CN" altLang="zh-CN" sz="1800" b="1" dirty="0"/>
              <a:t>删除子串</a:t>
            </a:r>
            <a:r>
              <a:rPr lang="en-US" altLang="zh-CN" sz="1800" b="1" dirty="0"/>
              <a:t>remove(s, start, </a:t>
            </a:r>
            <a:r>
              <a:rPr lang="en-US" altLang="zh-CN" sz="1800" b="1" dirty="0" err="1"/>
              <a:t>len</a:t>
            </a:r>
            <a:r>
              <a:rPr lang="en-US" altLang="zh-CN" sz="1800" b="1" dirty="0"/>
              <a:t>)</a:t>
            </a:r>
          </a:p>
          <a:p>
            <a:pPr>
              <a:lnSpc>
                <a:spcPct val="150000"/>
              </a:lnSpc>
            </a:pPr>
            <a:r>
              <a:rPr lang="zh-CN" altLang="en-US" sz="1800" b="1" dirty="0"/>
              <a:t>查找子串</a:t>
            </a:r>
            <a:r>
              <a:rPr lang="en-US" altLang="zh-CN" sz="1800" b="1" dirty="0"/>
              <a:t>search(s1,s2)</a:t>
            </a:r>
            <a:endParaRPr lang="zh-CN" altLang="en-US" sz="1800" b="1" dirty="0"/>
          </a:p>
        </p:txBody>
      </p:sp>
      <mc:AlternateContent xmlns:mc="http://schemas.openxmlformats.org/markup-compatibility/2006" xmlns:p14="http://schemas.microsoft.com/office/powerpoint/2010/main">
        <mc:Choice Requires="p14">
          <p:contentPart p14:bwMode="auto" r:id="rId3">
            <p14:nvContentPartPr>
              <p14:cNvPr id="15257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257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22" name="组合 35"/>
          <p:cNvGrpSpPr>
            <a:grpSpLocks/>
          </p:cNvGrpSpPr>
          <p:nvPr/>
        </p:nvGrpSpPr>
        <p:grpSpPr bwMode="auto">
          <a:xfrm>
            <a:off x="1116013" y="1779588"/>
            <a:ext cx="2160587" cy="2076450"/>
            <a:chOff x="807443" y="2207188"/>
            <a:chExt cx="2740029" cy="3424546"/>
          </a:xfrm>
        </p:grpSpPr>
        <p:sp>
          <p:nvSpPr>
            <p:cNvPr id="184332" name="矩形 25"/>
            <p:cNvSpPr>
              <a:spLocks noChangeArrowheads="1"/>
            </p:cNvSpPr>
            <p:nvPr/>
          </p:nvSpPr>
          <p:spPr bwMode="auto">
            <a:xfrm>
              <a:off x="807443" y="4565783"/>
              <a:ext cx="2740029" cy="1065951"/>
            </a:xfrm>
            <a:prstGeom prst="rect">
              <a:avLst/>
            </a:prstGeom>
            <a:noFill/>
            <a:ln w="9525">
              <a:noFill/>
              <a:miter lim="800000"/>
              <a:headEnd/>
              <a:tailEnd/>
            </a:ln>
          </p:spPr>
          <p:txBody>
            <a:bodyPr>
              <a:spAutoFit/>
            </a:bodyPr>
            <a:lstStyle/>
            <a:p>
              <a:pPr>
                <a:lnSpc>
                  <a:spcPct val="150000"/>
                </a:lnSpc>
              </a:pPr>
              <a:r>
                <a:rPr lang="zh-CN" altLang="en-US" sz="2400" b="1" dirty="0">
                  <a:latin typeface="微软雅黑" pitchFamily="34" charset="-122"/>
                  <a:ea typeface="微软雅黑" pitchFamily="34" charset="-122"/>
                </a:rPr>
                <a:t>字符串定义</a:t>
              </a:r>
              <a:endParaRPr lang="en-US" altLang="zh-CN" sz="2400" b="1" dirty="0">
                <a:latin typeface="微软雅黑" pitchFamily="34" charset="-122"/>
                <a:ea typeface="微软雅黑" pitchFamily="34" charset="-122"/>
              </a:endParaRPr>
            </a:p>
          </p:txBody>
        </p:sp>
        <p:sp>
          <p:nvSpPr>
            <p:cNvPr id="34" name="等腰三角形 33"/>
            <p:cNvSpPr/>
            <p:nvPr/>
          </p:nvSpPr>
          <p:spPr>
            <a:xfrm>
              <a:off x="1004741" y="2207188"/>
              <a:ext cx="2160214" cy="179867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84323" name="组合 37"/>
          <p:cNvGrpSpPr>
            <a:grpSpLocks/>
          </p:cNvGrpSpPr>
          <p:nvPr/>
        </p:nvGrpSpPr>
        <p:grpSpPr bwMode="auto">
          <a:xfrm>
            <a:off x="3276600" y="1779588"/>
            <a:ext cx="2063750" cy="2017712"/>
            <a:chOff x="862444" y="2207188"/>
            <a:chExt cx="2619266" cy="3328384"/>
          </a:xfrm>
        </p:grpSpPr>
        <p:sp>
          <p:nvSpPr>
            <p:cNvPr id="184329" name="矩形 38"/>
            <p:cNvSpPr>
              <a:spLocks noChangeArrowheads="1"/>
            </p:cNvSpPr>
            <p:nvPr/>
          </p:nvSpPr>
          <p:spPr bwMode="auto">
            <a:xfrm>
              <a:off x="862444" y="4576987"/>
              <a:ext cx="2619266" cy="958585"/>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顺序实现</a:t>
              </a:r>
            </a:p>
          </p:txBody>
        </p:sp>
        <p:sp>
          <p:nvSpPr>
            <p:cNvPr id="40" name="等腰三角形 39"/>
            <p:cNvSpPr/>
            <p:nvPr/>
          </p:nvSpPr>
          <p:spPr>
            <a:xfrm>
              <a:off x="1005497" y="2207188"/>
              <a:ext cx="2159887" cy="1801675"/>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4331"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2</a:t>
              </a:r>
            </a:p>
          </p:txBody>
        </p:sp>
      </p:grpSp>
      <p:sp>
        <p:nvSpPr>
          <p:cNvPr id="184324" name="文本框 55"/>
          <p:cNvSpPr txBox="1">
            <a:spLocks noChangeArrowheads="1"/>
          </p:cNvSpPr>
          <p:nvPr/>
        </p:nvSpPr>
        <p:spPr bwMode="auto">
          <a:xfrm>
            <a:off x="2886075" y="420688"/>
            <a:ext cx="3317875" cy="6985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第五章  字符串</a:t>
            </a:r>
            <a:endParaRPr lang="en-US" altLang="zh-CN" sz="3600" b="1">
              <a:latin typeface="微软雅黑" pitchFamily="34" charset="-122"/>
              <a:ea typeface="微软雅黑" pitchFamily="34" charset="-122"/>
            </a:endParaRPr>
          </a:p>
        </p:txBody>
      </p:sp>
      <p:grpSp>
        <p:nvGrpSpPr>
          <p:cNvPr id="184325" name="组合 37"/>
          <p:cNvGrpSpPr>
            <a:grpSpLocks/>
          </p:cNvGrpSpPr>
          <p:nvPr/>
        </p:nvGrpSpPr>
        <p:grpSpPr bwMode="auto">
          <a:xfrm>
            <a:off x="5364163" y="1784350"/>
            <a:ext cx="2160587" cy="2017713"/>
            <a:chOff x="862444" y="2206370"/>
            <a:chExt cx="2921826" cy="3329491"/>
          </a:xfrm>
        </p:grpSpPr>
        <p:sp>
          <p:nvSpPr>
            <p:cNvPr id="184326" name="矩形 13"/>
            <p:cNvSpPr>
              <a:spLocks noChangeArrowheads="1"/>
            </p:cNvSpPr>
            <p:nvPr/>
          </p:nvSpPr>
          <p:spPr bwMode="auto">
            <a:xfrm>
              <a:off x="862444" y="4576983"/>
              <a:ext cx="2921826" cy="958878"/>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链接实现</a:t>
              </a:r>
            </a:p>
          </p:txBody>
        </p:sp>
        <p:sp>
          <p:nvSpPr>
            <p:cNvPr id="15" name="等腰三角形 14"/>
            <p:cNvSpPr/>
            <p:nvPr/>
          </p:nvSpPr>
          <p:spPr>
            <a:xfrm>
              <a:off x="1229550" y="2206370"/>
              <a:ext cx="2157558" cy="18022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4328"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spTree>
  </p:cSld>
  <p:clrMapOvr>
    <a:masterClrMapping/>
  </p:clrMapOvr>
  <p:transition spd="slow" advTm="0"/>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矩形 34"/>
          <p:cNvSpPr>
            <a:spLocks noChangeArrowheads="1"/>
          </p:cNvSpPr>
          <p:nvPr/>
        </p:nvSpPr>
        <p:spPr bwMode="auto">
          <a:xfrm>
            <a:off x="539552" y="339502"/>
            <a:ext cx="65516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字符串的顺序存储</a:t>
            </a:r>
          </a:p>
        </p:txBody>
      </p:sp>
      <p:sp>
        <p:nvSpPr>
          <p:cNvPr id="153605" name="矩形 4"/>
          <p:cNvSpPr>
            <a:spLocks noChangeArrowheads="1"/>
          </p:cNvSpPr>
          <p:nvPr/>
        </p:nvSpPr>
        <p:spPr bwMode="auto">
          <a:xfrm>
            <a:off x="611560" y="1059582"/>
            <a:ext cx="2736850" cy="458788"/>
          </a:xfrm>
          <a:prstGeom prst="rect">
            <a:avLst/>
          </a:prstGeom>
          <a:noFill/>
          <a:ln w="9525">
            <a:noFill/>
            <a:miter lim="800000"/>
            <a:headEnd/>
            <a:tailEnd/>
          </a:ln>
        </p:spPr>
        <p:txBody>
          <a:bodyPr>
            <a:spAutoFit/>
          </a:bodyPr>
          <a:lstStyle/>
          <a:p>
            <a:pPr>
              <a:lnSpc>
                <a:spcPct val="150000"/>
              </a:lnSpc>
            </a:pPr>
            <a:r>
              <a:rPr lang="zh-CN" altLang="en-US" sz="1800" b="1" dirty="0">
                <a:latin typeface="微软雅黑" pitchFamily="34" charset="-122"/>
                <a:ea typeface="微软雅黑" pitchFamily="34" charset="-122"/>
              </a:rPr>
              <a:t>用字符数组存储字符串</a:t>
            </a:r>
            <a:endParaRPr lang="en-US" altLang="zh-CN" sz="1800" b="1" dirty="0">
              <a:latin typeface="微软雅黑" pitchFamily="34" charset="-122"/>
              <a:ea typeface="微软雅黑" pitchFamily="34" charset="-122"/>
            </a:endParaRPr>
          </a:p>
        </p:txBody>
      </p:sp>
      <p:sp>
        <p:nvSpPr>
          <p:cNvPr id="6" name="矩形 5"/>
          <p:cNvSpPr>
            <a:spLocks noChangeArrowheads="1"/>
          </p:cNvSpPr>
          <p:nvPr/>
        </p:nvSpPr>
        <p:spPr bwMode="auto">
          <a:xfrm>
            <a:off x="827088" y="1779588"/>
            <a:ext cx="4572000" cy="1246187"/>
          </a:xfrm>
          <a:prstGeom prst="rect">
            <a:avLst/>
          </a:prstGeom>
          <a:noFill/>
          <a:ln w="9525">
            <a:noFill/>
            <a:miter lim="800000"/>
            <a:headEnd/>
            <a:tailEnd/>
          </a:ln>
        </p:spPr>
        <p:txBody>
          <a:bodyPr>
            <a:spAutoFit/>
          </a:bodyPr>
          <a:lstStyle/>
          <a:p>
            <a:pPr>
              <a:spcBef>
                <a:spcPts val="600"/>
              </a:spcBef>
            </a:pPr>
            <a:r>
              <a:rPr lang="en-US" altLang="zh-CN" sz="1800" b="1" dirty="0">
                <a:latin typeface="微软雅黑" pitchFamily="34" charset="-122"/>
                <a:ea typeface="微软雅黑" pitchFamily="34" charset="-122"/>
              </a:rPr>
              <a:t>C</a:t>
            </a:r>
            <a:r>
              <a:rPr lang="zh-CN" altLang="en-US" sz="1800" b="1" dirty="0">
                <a:latin typeface="微软雅黑" pitchFamily="34" charset="-122"/>
                <a:ea typeface="微软雅黑" pitchFamily="34" charset="-122"/>
              </a:rPr>
              <a:t>语言的处理方式：普通数组</a:t>
            </a:r>
            <a:endParaRPr lang="en-US" altLang="zh-CN" sz="1800" b="1" dirty="0">
              <a:latin typeface="微软雅黑" pitchFamily="34" charset="-122"/>
              <a:ea typeface="微软雅黑" pitchFamily="34" charset="-122"/>
            </a:endParaRPr>
          </a:p>
          <a:p>
            <a:pPr>
              <a:spcBef>
                <a:spcPts val="600"/>
              </a:spcBef>
            </a:pPr>
            <a:r>
              <a:rPr lang="zh-CN" altLang="en-US" sz="1400" dirty="0">
                <a:latin typeface="微软雅黑" pitchFamily="34" charset="-122"/>
                <a:ea typeface="微软雅黑" pitchFamily="34" charset="-122"/>
              </a:rPr>
              <a:t>每个操作由一个函数实现，在</a:t>
            </a:r>
            <a:r>
              <a:rPr lang="en-US" altLang="zh-CN" sz="1400" dirty="0" err="1">
                <a:latin typeface="微软雅黑" pitchFamily="34" charset="-122"/>
                <a:ea typeface="微软雅黑" pitchFamily="34" charset="-122"/>
              </a:rPr>
              <a:t>cstring</a:t>
            </a:r>
            <a:r>
              <a:rPr lang="zh-CN" altLang="en-US" sz="1400" dirty="0">
                <a:latin typeface="微软雅黑" pitchFamily="34" charset="-122"/>
                <a:ea typeface="微软雅黑" pitchFamily="34" charset="-122"/>
              </a:rPr>
              <a:t>库中</a:t>
            </a:r>
            <a:endParaRPr lang="en-US" altLang="zh-CN" sz="1400" dirty="0">
              <a:latin typeface="微软雅黑" pitchFamily="34" charset="-122"/>
              <a:ea typeface="微软雅黑" pitchFamily="34" charset="-122"/>
            </a:endParaRPr>
          </a:p>
          <a:p>
            <a:pPr>
              <a:spcBef>
                <a:spcPts val="600"/>
              </a:spcBef>
            </a:pPr>
            <a:r>
              <a:rPr lang="zh-CN" altLang="en-US" sz="1400" dirty="0">
                <a:latin typeface="微软雅黑" pitchFamily="34" charset="-122"/>
                <a:ea typeface="微软雅黑" pitchFamily="34" charset="-122"/>
              </a:rPr>
              <a:t>问题：无法用运算符操作字符串</a:t>
            </a:r>
            <a:endParaRPr lang="en-US" altLang="zh-CN" sz="1400" dirty="0">
              <a:latin typeface="微软雅黑" pitchFamily="34" charset="-122"/>
              <a:ea typeface="微软雅黑" pitchFamily="34" charset="-122"/>
            </a:endParaRPr>
          </a:p>
          <a:p>
            <a:pPr>
              <a:spcBef>
                <a:spcPts val="600"/>
              </a:spcBef>
            </a:pP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字符串赋值、连接等操作有内存溢出的问题</a:t>
            </a:r>
            <a:endParaRPr lang="en-US" altLang="zh-CN" sz="1400" dirty="0">
              <a:latin typeface="微软雅黑" pitchFamily="34" charset="-122"/>
              <a:ea typeface="微软雅黑" pitchFamily="34" charset="-122"/>
            </a:endParaRPr>
          </a:p>
        </p:txBody>
      </p:sp>
      <p:sp>
        <p:nvSpPr>
          <p:cNvPr id="7" name="矩形 6"/>
          <p:cNvSpPr>
            <a:spLocks noChangeArrowheads="1"/>
          </p:cNvSpPr>
          <p:nvPr/>
        </p:nvSpPr>
        <p:spPr bwMode="auto">
          <a:xfrm>
            <a:off x="755650" y="3363913"/>
            <a:ext cx="5111750" cy="1538287"/>
          </a:xfrm>
          <a:prstGeom prst="rect">
            <a:avLst/>
          </a:prstGeom>
          <a:noFill/>
          <a:ln w="9525">
            <a:noFill/>
            <a:miter lim="800000"/>
            <a:headEnd/>
            <a:tailEnd/>
          </a:ln>
        </p:spPr>
        <p:txBody>
          <a:bodyPr>
            <a:spAutoFit/>
          </a:bodyPr>
          <a:lstStyle/>
          <a:p>
            <a:r>
              <a:rPr lang="en-US" altLang="zh-CN" sz="1800" b="1" dirty="0">
                <a:latin typeface="微软雅黑" pitchFamily="34" charset="-122"/>
                <a:ea typeface="微软雅黑" pitchFamily="34" charset="-122"/>
              </a:rPr>
              <a:t>C++</a:t>
            </a:r>
            <a:r>
              <a:rPr lang="zh-CN" altLang="en-US" sz="1800" b="1" dirty="0">
                <a:latin typeface="微软雅黑" pitchFamily="34" charset="-122"/>
                <a:ea typeface="微软雅黑" pitchFamily="34" charset="-122"/>
              </a:rPr>
              <a:t>的处理方式：动态数组</a:t>
            </a:r>
            <a:endParaRPr lang="en-US" altLang="zh-CN" sz="1800" b="1" dirty="0">
              <a:latin typeface="微软雅黑" pitchFamily="34" charset="-122"/>
              <a:ea typeface="微软雅黑" pitchFamily="34" charset="-122"/>
            </a:endParaRPr>
          </a:p>
          <a:p>
            <a:pPr>
              <a:spcBef>
                <a:spcPts val="600"/>
              </a:spcBef>
            </a:pPr>
            <a:r>
              <a:rPr lang="en-US" altLang="zh-CN" sz="1400" dirty="0">
                <a:latin typeface="微软雅黑" pitchFamily="34" charset="-122"/>
                <a:ea typeface="微软雅黑" pitchFamily="34" charset="-122"/>
              </a:rPr>
              <a:t>string</a:t>
            </a:r>
            <a:r>
              <a:rPr lang="zh-CN" altLang="en-US" sz="1400" dirty="0">
                <a:latin typeface="微软雅黑" pitchFamily="34" charset="-122"/>
                <a:ea typeface="微软雅黑" pitchFamily="34" charset="-122"/>
              </a:rPr>
              <a:t>类</a:t>
            </a:r>
            <a:endParaRPr lang="en-US" altLang="zh-CN" sz="1400" dirty="0">
              <a:latin typeface="微软雅黑" pitchFamily="34" charset="-122"/>
              <a:ea typeface="微软雅黑" pitchFamily="34" charset="-122"/>
            </a:endParaRPr>
          </a:p>
          <a:p>
            <a:pPr>
              <a:spcBef>
                <a:spcPts val="600"/>
              </a:spcBef>
            </a:pPr>
            <a:r>
              <a:rPr lang="zh-CN" altLang="en-US" sz="1400" dirty="0">
                <a:latin typeface="微软雅黑" pitchFamily="34" charset="-122"/>
                <a:ea typeface="微软雅黑" pitchFamily="34" charset="-122"/>
              </a:rPr>
              <a:t>在字符串赋值、连接等操作中根据字符串长度重新分配空间</a:t>
            </a:r>
            <a:endParaRPr lang="en-US" altLang="zh-CN" sz="1400" dirty="0">
              <a:latin typeface="微软雅黑" pitchFamily="34" charset="-122"/>
              <a:ea typeface="微软雅黑" pitchFamily="34" charset="-122"/>
            </a:endParaRPr>
          </a:p>
          <a:p>
            <a:pPr>
              <a:spcBef>
                <a:spcPts val="600"/>
              </a:spcBef>
            </a:pPr>
            <a:r>
              <a:rPr lang="zh-CN" altLang="en-US" sz="1400" dirty="0">
                <a:latin typeface="微软雅黑" pitchFamily="34" charset="-122"/>
                <a:ea typeface="微软雅黑" pitchFamily="34" charset="-122"/>
              </a:rPr>
              <a:t>优点：解决了</a:t>
            </a:r>
            <a:r>
              <a:rPr lang="en-US" altLang="zh-CN" sz="1400" dirty="0">
                <a:latin typeface="微软雅黑" pitchFamily="34" charset="-122"/>
                <a:ea typeface="微软雅黑" pitchFamily="34" charset="-122"/>
              </a:rPr>
              <a:t>C</a:t>
            </a:r>
            <a:r>
              <a:rPr lang="zh-CN" altLang="en-US" sz="1400" dirty="0">
                <a:latin typeface="微软雅黑" pitchFamily="34" charset="-122"/>
                <a:ea typeface="微软雅黑" pitchFamily="34" charset="-122"/>
              </a:rPr>
              <a:t>语言中字符串操作的问题</a:t>
            </a:r>
            <a:endParaRPr lang="en-US" altLang="zh-CN" sz="1400" dirty="0">
              <a:latin typeface="微软雅黑" pitchFamily="34" charset="-122"/>
              <a:ea typeface="微软雅黑" pitchFamily="34" charset="-122"/>
            </a:endParaRPr>
          </a:p>
          <a:p>
            <a:pPr>
              <a:spcBef>
                <a:spcPts val="600"/>
              </a:spcBef>
            </a:pPr>
            <a:r>
              <a:rPr lang="zh-CN" altLang="en-US" sz="1400" dirty="0">
                <a:latin typeface="微软雅黑" pitchFamily="34" charset="-122"/>
                <a:ea typeface="微软雅黑" pitchFamily="34" charset="-122"/>
              </a:rPr>
              <a:t>缺点：插入子串、删除子串的时间性能差</a:t>
            </a:r>
          </a:p>
        </p:txBody>
      </p:sp>
      <mc:AlternateContent xmlns:mc="http://schemas.openxmlformats.org/markup-compatibility/2006" xmlns:p14="http://schemas.microsoft.com/office/powerpoint/2010/main">
        <mc:Choice Requires="p14">
          <p:contentPart p14:bwMode="auto" r:id="rId3">
            <p14:nvContentPartPr>
              <p14:cNvPr id="15360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360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矩形 34"/>
          <p:cNvSpPr>
            <a:spLocks noChangeArrowheads="1"/>
          </p:cNvSpPr>
          <p:nvPr/>
        </p:nvSpPr>
        <p:spPr bwMode="auto">
          <a:xfrm>
            <a:off x="827584" y="411510"/>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线性表的实现</a:t>
            </a:r>
            <a:endParaRPr lang="zh-CN" altLang="en-US" dirty="0">
              <a:latin typeface="微软雅黑" pitchFamily="34" charset="-122"/>
              <a:ea typeface="微软雅黑" pitchFamily="34" charset="-122"/>
            </a:endParaRPr>
          </a:p>
        </p:txBody>
      </p:sp>
      <p:sp>
        <p:nvSpPr>
          <p:cNvPr id="4101" name="文本框 29"/>
          <p:cNvSpPr txBox="1">
            <a:spLocks noChangeArrowheads="1"/>
          </p:cNvSpPr>
          <p:nvPr/>
        </p:nvSpPr>
        <p:spPr bwMode="auto">
          <a:xfrm>
            <a:off x="827088" y="1347788"/>
            <a:ext cx="5113337" cy="874712"/>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线性表的顺序实现</a:t>
            </a:r>
          </a:p>
          <a:p>
            <a:pPr>
              <a:lnSpc>
                <a:spcPct val="150000"/>
              </a:lnSpc>
            </a:pPr>
            <a:r>
              <a:rPr lang="zh-CN" altLang="en-US" sz="1800" b="1">
                <a:latin typeface="微软雅黑" pitchFamily="34" charset="-122"/>
                <a:ea typeface="微软雅黑" pitchFamily="34" charset="-122"/>
              </a:rPr>
              <a:t>线性表的链接实现</a:t>
            </a:r>
          </a:p>
        </p:txBody>
      </p:sp>
      <mc:AlternateContent xmlns:mc="http://schemas.openxmlformats.org/markup-compatibility/2006" xmlns:p14="http://schemas.microsoft.com/office/powerpoint/2010/main">
        <mc:Choice Requires="p14">
          <p:contentPart p14:bwMode="auto" r:id="rId3">
            <p14:nvContentPartPr>
              <p14:cNvPr id="1433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433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101">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矩形 34"/>
          <p:cNvSpPr>
            <a:spLocks noChangeArrowheads="1"/>
          </p:cNvSpPr>
          <p:nvPr/>
        </p:nvSpPr>
        <p:spPr bwMode="auto">
          <a:xfrm>
            <a:off x="539552" y="339502"/>
            <a:ext cx="65516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字符串的顺序存储</a:t>
            </a:r>
          </a:p>
        </p:txBody>
      </p:sp>
      <p:sp>
        <p:nvSpPr>
          <p:cNvPr id="153605" name="矩形 4"/>
          <p:cNvSpPr>
            <a:spLocks noChangeArrowheads="1"/>
          </p:cNvSpPr>
          <p:nvPr/>
        </p:nvSpPr>
        <p:spPr bwMode="auto">
          <a:xfrm>
            <a:off x="611560" y="1059582"/>
            <a:ext cx="2736850" cy="458788"/>
          </a:xfrm>
          <a:prstGeom prst="rect">
            <a:avLst/>
          </a:prstGeom>
          <a:noFill/>
          <a:ln w="9525">
            <a:noFill/>
            <a:miter lim="800000"/>
            <a:headEnd/>
            <a:tailEnd/>
          </a:ln>
        </p:spPr>
        <p:txBody>
          <a:bodyPr>
            <a:spAutoFit/>
          </a:bodyPr>
          <a:lstStyle/>
          <a:p>
            <a:pPr>
              <a:lnSpc>
                <a:spcPct val="150000"/>
              </a:lnSpc>
            </a:pPr>
            <a:r>
              <a:rPr lang="zh-CN" altLang="en-US" sz="1800" b="1" dirty="0">
                <a:latin typeface="微软雅黑" pitchFamily="34" charset="-122"/>
                <a:ea typeface="微软雅黑" pitchFamily="34" charset="-122"/>
              </a:rPr>
              <a:t>操作实现都很简单</a:t>
            </a:r>
            <a:endParaRPr lang="en-US" altLang="zh-CN" sz="1800" b="1" dirty="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15360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360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
        <p:nvSpPr>
          <p:cNvPr id="8" name="矩形 4">
            <a:extLst>
              <a:ext uri="{FF2B5EF4-FFF2-40B4-BE49-F238E27FC236}">
                <a16:creationId xmlns:a16="http://schemas.microsoft.com/office/drawing/2014/main" id="{8992503B-92DB-4C14-9585-CE4E8F90F63C}"/>
              </a:ext>
            </a:extLst>
          </p:cNvPr>
          <p:cNvSpPr>
            <a:spLocks noChangeArrowheads="1"/>
          </p:cNvSpPr>
          <p:nvPr/>
        </p:nvSpPr>
        <p:spPr bwMode="auto">
          <a:xfrm>
            <a:off x="539552" y="1923678"/>
            <a:ext cx="2736850" cy="458788"/>
          </a:xfrm>
          <a:prstGeom prst="rect">
            <a:avLst/>
          </a:prstGeom>
          <a:noFill/>
          <a:ln w="9525">
            <a:noFill/>
            <a:miter lim="800000"/>
            <a:headEnd/>
            <a:tailEnd/>
          </a:ln>
        </p:spPr>
        <p:txBody>
          <a:bodyPr>
            <a:spAutoFit/>
          </a:bodyPr>
          <a:lstStyle/>
          <a:p>
            <a:pPr>
              <a:lnSpc>
                <a:spcPct val="150000"/>
              </a:lnSpc>
            </a:pPr>
            <a:r>
              <a:rPr lang="zh-CN" altLang="en-US" sz="1800" b="1" dirty="0">
                <a:latin typeface="微软雅黑" pitchFamily="34" charset="-122"/>
                <a:ea typeface="微软雅黑" pitchFamily="34" charset="-122"/>
              </a:rPr>
              <a:t>子串查找：</a:t>
            </a:r>
            <a:r>
              <a:rPr lang="en-US" altLang="zh-CN" sz="1800" b="1" dirty="0">
                <a:latin typeface="微软雅黑" pitchFamily="34" charset="-122"/>
                <a:ea typeface="微软雅黑" pitchFamily="34" charset="-122"/>
              </a:rPr>
              <a:t>KMP</a:t>
            </a:r>
            <a:r>
              <a:rPr lang="zh-CN" altLang="en-US" sz="1800" b="1" dirty="0">
                <a:latin typeface="微软雅黑" pitchFamily="34" charset="-122"/>
                <a:ea typeface="微软雅黑" pitchFamily="34" charset="-122"/>
              </a:rPr>
              <a:t>算法</a:t>
            </a:r>
            <a:endParaRPr lang="en-US" altLang="zh-CN" sz="1800" b="1" dirty="0">
              <a:latin typeface="微软雅黑" pitchFamily="34" charset="-122"/>
              <a:ea typeface="微软雅黑" pitchFamily="34" charset="-122"/>
            </a:endParaRPr>
          </a:p>
        </p:txBody>
      </p:sp>
    </p:spTree>
    <p:extLst>
      <p:ext uri="{BB962C8B-B14F-4D97-AF65-F5344CB8AC3E}">
        <p14:creationId xmlns:p14="http://schemas.microsoft.com/office/powerpoint/2010/main" val="1971197429"/>
      </p:ext>
    </p:extLst>
  </p:cSld>
  <p:clrMapOvr>
    <a:masterClrMapping/>
  </p:clrMapOvr>
  <p:transition spd="slow" advTm="0"/>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346" name="组合 35"/>
          <p:cNvGrpSpPr>
            <a:grpSpLocks/>
          </p:cNvGrpSpPr>
          <p:nvPr/>
        </p:nvGrpSpPr>
        <p:grpSpPr bwMode="auto">
          <a:xfrm>
            <a:off x="1116013" y="1779588"/>
            <a:ext cx="2160587" cy="2076450"/>
            <a:chOff x="807443" y="2207188"/>
            <a:chExt cx="2740029" cy="3424546"/>
          </a:xfrm>
        </p:grpSpPr>
        <p:sp>
          <p:nvSpPr>
            <p:cNvPr id="185356" name="矩形 25"/>
            <p:cNvSpPr>
              <a:spLocks noChangeArrowheads="1"/>
            </p:cNvSpPr>
            <p:nvPr/>
          </p:nvSpPr>
          <p:spPr bwMode="auto">
            <a:xfrm>
              <a:off x="807443" y="4565783"/>
              <a:ext cx="2740029" cy="10659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字符串定义</a:t>
              </a:r>
              <a:endParaRPr lang="en-US" altLang="zh-CN" sz="2400" b="1">
                <a:latin typeface="微软雅黑" pitchFamily="34" charset="-122"/>
                <a:ea typeface="微软雅黑" pitchFamily="34" charset="-122"/>
              </a:endParaRPr>
            </a:p>
          </p:txBody>
        </p:sp>
        <p:sp>
          <p:nvSpPr>
            <p:cNvPr id="34" name="等腰三角形 33"/>
            <p:cNvSpPr/>
            <p:nvPr/>
          </p:nvSpPr>
          <p:spPr>
            <a:xfrm>
              <a:off x="1004741" y="2207188"/>
              <a:ext cx="2160214" cy="179867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85347" name="组合 37"/>
          <p:cNvGrpSpPr>
            <a:grpSpLocks/>
          </p:cNvGrpSpPr>
          <p:nvPr/>
        </p:nvGrpSpPr>
        <p:grpSpPr bwMode="auto">
          <a:xfrm>
            <a:off x="3276600" y="1779588"/>
            <a:ext cx="2063750" cy="2017712"/>
            <a:chOff x="862444" y="2207188"/>
            <a:chExt cx="2619266" cy="3328384"/>
          </a:xfrm>
        </p:grpSpPr>
        <p:sp>
          <p:nvSpPr>
            <p:cNvPr id="185353" name="矩形 38"/>
            <p:cNvSpPr>
              <a:spLocks noChangeArrowheads="1"/>
            </p:cNvSpPr>
            <p:nvPr/>
          </p:nvSpPr>
          <p:spPr bwMode="auto">
            <a:xfrm>
              <a:off x="862444" y="4576987"/>
              <a:ext cx="2619266" cy="958585"/>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顺序实现</a:t>
              </a:r>
            </a:p>
          </p:txBody>
        </p:sp>
        <p:sp>
          <p:nvSpPr>
            <p:cNvPr id="40" name="等腰三角形 39"/>
            <p:cNvSpPr/>
            <p:nvPr/>
          </p:nvSpPr>
          <p:spPr>
            <a:xfrm>
              <a:off x="1005497" y="2207188"/>
              <a:ext cx="2159887" cy="1801675"/>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5355"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85348" name="文本框 55"/>
          <p:cNvSpPr txBox="1">
            <a:spLocks noChangeArrowheads="1"/>
          </p:cNvSpPr>
          <p:nvPr/>
        </p:nvSpPr>
        <p:spPr bwMode="auto">
          <a:xfrm>
            <a:off x="2886075" y="420688"/>
            <a:ext cx="3317875" cy="6985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第五章  字符串</a:t>
            </a:r>
            <a:endParaRPr lang="en-US" altLang="zh-CN" sz="3600" b="1">
              <a:latin typeface="微软雅黑" pitchFamily="34" charset="-122"/>
              <a:ea typeface="微软雅黑" pitchFamily="34" charset="-122"/>
            </a:endParaRPr>
          </a:p>
        </p:txBody>
      </p:sp>
      <p:grpSp>
        <p:nvGrpSpPr>
          <p:cNvPr id="185349" name="组合 37"/>
          <p:cNvGrpSpPr>
            <a:grpSpLocks/>
          </p:cNvGrpSpPr>
          <p:nvPr/>
        </p:nvGrpSpPr>
        <p:grpSpPr bwMode="auto">
          <a:xfrm>
            <a:off x="5364163" y="1784350"/>
            <a:ext cx="2160587" cy="2017713"/>
            <a:chOff x="862444" y="2206370"/>
            <a:chExt cx="2921826" cy="3329491"/>
          </a:xfrm>
        </p:grpSpPr>
        <p:sp>
          <p:nvSpPr>
            <p:cNvPr id="185350" name="矩形 13"/>
            <p:cNvSpPr>
              <a:spLocks noChangeArrowheads="1"/>
            </p:cNvSpPr>
            <p:nvPr/>
          </p:nvSpPr>
          <p:spPr bwMode="auto">
            <a:xfrm>
              <a:off x="862444" y="4576983"/>
              <a:ext cx="2921826" cy="958878"/>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链接实现</a:t>
              </a:r>
            </a:p>
          </p:txBody>
        </p:sp>
        <p:sp>
          <p:nvSpPr>
            <p:cNvPr id="15" name="等腰三角形 14"/>
            <p:cNvSpPr/>
            <p:nvPr/>
          </p:nvSpPr>
          <p:spPr>
            <a:xfrm>
              <a:off x="1229550" y="2206370"/>
              <a:ext cx="2157558" cy="1802273"/>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85352"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3</a:t>
              </a:r>
            </a:p>
          </p:txBody>
        </p:sp>
      </p:grpSp>
    </p:spTree>
  </p:cSld>
  <p:clrMapOvr>
    <a:masterClrMapping/>
  </p:clrMapOvr>
  <p:transition spd="slow" advTm="0"/>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矩形 34"/>
          <p:cNvSpPr>
            <a:spLocks noChangeArrowheads="1"/>
          </p:cNvSpPr>
          <p:nvPr/>
        </p:nvSpPr>
        <p:spPr bwMode="auto">
          <a:xfrm>
            <a:off x="471943" y="193065"/>
            <a:ext cx="65516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字符串的链接存储</a:t>
            </a:r>
          </a:p>
        </p:txBody>
      </p:sp>
      <p:sp>
        <p:nvSpPr>
          <p:cNvPr id="154629" name="矩形 4"/>
          <p:cNvSpPr>
            <a:spLocks noChangeArrowheads="1"/>
          </p:cNvSpPr>
          <p:nvPr/>
        </p:nvSpPr>
        <p:spPr bwMode="auto">
          <a:xfrm>
            <a:off x="755650" y="915988"/>
            <a:ext cx="2736850" cy="460375"/>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用单链表</a:t>
            </a:r>
            <a:endParaRPr lang="en-US" altLang="zh-CN" sz="1800" b="1">
              <a:latin typeface="微软雅黑" pitchFamily="34" charset="-122"/>
              <a:ea typeface="微软雅黑" pitchFamily="34" charset="-122"/>
            </a:endParaRPr>
          </a:p>
        </p:txBody>
      </p:sp>
      <p:pic>
        <p:nvPicPr>
          <p:cNvPr id="8" name="图片 7" descr="IMG_256"/>
          <p:cNvPicPr>
            <a:picLocks noChangeAspect="1" noChangeArrowheads="1"/>
          </p:cNvPicPr>
          <p:nvPr/>
        </p:nvPicPr>
        <p:blipFill>
          <a:blip r:embed="rId3" cstate="print"/>
          <a:srcRect/>
          <a:stretch>
            <a:fillRect/>
          </a:stretch>
        </p:blipFill>
        <p:spPr bwMode="auto">
          <a:xfrm>
            <a:off x="539750" y="1419225"/>
            <a:ext cx="5399088" cy="384175"/>
          </a:xfrm>
          <a:prstGeom prst="rect">
            <a:avLst/>
          </a:prstGeom>
          <a:noFill/>
          <a:ln w="9525">
            <a:noFill/>
            <a:miter lim="800000"/>
            <a:headEnd/>
            <a:tailEnd/>
          </a:ln>
        </p:spPr>
      </p:pic>
      <p:sp>
        <p:nvSpPr>
          <p:cNvPr id="9" name="矩形 8"/>
          <p:cNvSpPr>
            <a:spLocks noChangeArrowheads="1"/>
          </p:cNvSpPr>
          <p:nvPr/>
        </p:nvSpPr>
        <p:spPr bwMode="auto">
          <a:xfrm>
            <a:off x="6156325" y="842963"/>
            <a:ext cx="2736850" cy="646112"/>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优点：插入删除效率高</a:t>
            </a:r>
            <a:endParaRPr lang="en-US" altLang="zh-CN" sz="1800" b="1">
              <a:latin typeface="微软雅黑" pitchFamily="34" charset="-122"/>
              <a:ea typeface="微软雅黑" pitchFamily="34" charset="-122"/>
            </a:endParaRPr>
          </a:p>
          <a:p>
            <a:r>
              <a:rPr lang="zh-CN" altLang="en-US" sz="1800" b="1">
                <a:latin typeface="微软雅黑" pitchFamily="34" charset="-122"/>
                <a:ea typeface="微软雅黑" pitchFamily="34" charset="-122"/>
              </a:rPr>
              <a:t>问题：</a:t>
            </a:r>
            <a:r>
              <a:rPr lang="zh-CN" altLang="zh-CN" sz="1800" b="1">
                <a:latin typeface="微软雅黑" pitchFamily="34" charset="-122"/>
                <a:ea typeface="微软雅黑" pitchFamily="34" charset="-122"/>
              </a:rPr>
              <a:t>浪费空间</a:t>
            </a:r>
            <a:endParaRPr lang="zh-CN" altLang="en-US" sz="1800" b="1">
              <a:latin typeface="微软雅黑" pitchFamily="34" charset="-122"/>
              <a:ea typeface="微软雅黑" pitchFamily="34" charset="-122"/>
            </a:endParaRPr>
          </a:p>
        </p:txBody>
      </p:sp>
      <p:grpSp>
        <p:nvGrpSpPr>
          <p:cNvPr id="10" name="组合 50"/>
          <p:cNvGrpSpPr>
            <a:grpSpLocks/>
          </p:cNvGrpSpPr>
          <p:nvPr/>
        </p:nvGrpSpPr>
        <p:grpSpPr bwMode="auto">
          <a:xfrm>
            <a:off x="2941169" y="3346744"/>
            <a:ext cx="5399087" cy="384175"/>
            <a:chOff x="2843808" y="2283718"/>
            <a:chExt cx="5399087" cy="384175"/>
          </a:xfrm>
        </p:grpSpPr>
        <p:pic>
          <p:nvPicPr>
            <p:cNvPr id="154640" name="图片 48" descr="IMG_256"/>
            <p:cNvPicPr>
              <a:picLocks noChangeAspect="1" noChangeArrowheads="1"/>
            </p:cNvPicPr>
            <p:nvPr/>
          </p:nvPicPr>
          <p:blipFill>
            <a:blip r:embed="rId3" cstate="print"/>
            <a:srcRect/>
            <a:stretch>
              <a:fillRect/>
            </a:stretch>
          </p:blipFill>
          <p:spPr bwMode="auto">
            <a:xfrm>
              <a:off x="2843808" y="2283718"/>
              <a:ext cx="5399087" cy="384175"/>
            </a:xfrm>
            <a:prstGeom prst="rect">
              <a:avLst/>
            </a:prstGeom>
            <a:noFill/>
            <a:ln w="9525">
              <a:noFill/>
              <a:miter lim="800000"/>
              <a:headEnd/>
              <a:tailEnd/>
            </a:ln>
          </p:spPr>
        </p:pic>
        <p:sp>
          <p:nvSpPr>
            <p:cNvPr id="50" name="TextBox 49"/>
            <p:cNvSpPr txBox="1"/>
            <p:nvPr/>
          </p:nvSpPr>
          <p:spPr>
            <a:xfrm>
              <a:off x="2843808" y="2283718"/>
              <a:ext cx="287337" cy="369887"/>
            </a:xfrm>
            <a:prstGeom prst="rect">
              <a:avLst/>
            </a:prstGeom>
            <a:solidFill>
              <a:schemeClr val="accent3">
                <a:lumMod val="60000"/>
                <a:lumOff val="40000"/>
              </a:schemeClr>
            </a:solidFill>
          </p:spPr>
          <p:txBody>
            <a:bodyPr>
              <a:spAutoFit/>
            </a:bodyPr>
            <a:lstStyle/>
            <a:p>
              <a:pPr>
                <a:defRPr/>
              </a:pPr>
              <a:r>
                <a:rPr lang="en-US" altLang="zh-CN" sz="1800" dirty="0">
                  <a:solidFill>
                    <a:srgbClr val="002060"/>
                  </a:solidFill>
                </a:rPr>
                <a:t>T</a:t>
              </a:r>
              <a:endParaRPr lang="zh-CN" altLang="en-US" sz="1800" dirty="0">
                <a:solidFill>
                  <a:srgbClr val="002060"/>
                </a:solidFill>
              </a:endParaRPr>
            </a:p>
          </p:txBody>
        </p:sp>
      </p:grpSp>
      <p:cxnSp>
        <p:nvCxnSpPr>
          <p:cNvPr id="54" name="直接连接符 53"/>
          <p:cNvCxnSpPr>
            <a:cxnSpLocks/>
          </p:cNvCxnSpPr>
          <p:nvPr/>
        </p:nvCxnSpPr>
        <p:spPr bwMode="auto">
          <a:xfrm flipH="1">
            <a:off x="4716016" y="1635125"/>
            <a:ext cx="648147" cy="1800721"/>
          </a:xfrm>
          <a:prstGeom prst="line">
            <a:avLst/>
          </a:prstGeom>
          <a:solidFill>
            <a:schemeClr val="accent1"/>
          </a:solidFill>
          <a:ln w="19050" cap="flat" cmpd="sng" algn="ctr">
            <a:solidFill>
              <a:schemeClr val="accent6"/>
            </a:solidFill>
            <a:prstDash val="solid"/>
            <a:round/>
            <a:headEnd type="none" w="med" len="med"/>
            <a:tailEnd type="triangle" w="med" len="med"/>
          </a:ln>
          <a:effectLst/>
        </p:spPr>
      </p:cxnSp>
      <mc:AlternateContent xmlns:mc="http://schemas.openxmlformats.org/markup-compatibility/2006" xmlns:p14="http://schemas.microsoft.com/office/powerpoint/2010/main">
        <mc:Choice Requires="p14">
          <p:contentPart p14:bwMode="auto" r:id="rId4">
            <p14:nvContentPartPr>
              <p14:cNvPr id="15462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4626" name="Ink 4"/>
              <p:cNvPicPr>
                <a:picLocks noRot="1" noChangeAspect="1" noEditPoints="1" noChangeArrowheads="1" noChangeShapeType="1"/>
              </p:cNvPicPr>
              <p:nvPr/>
            </p:nvPicPr>
            <p:blipFill>
              <a:blip r:embed="rId5"/>
              <a:stretch>
                <a:fillRect/>
              </a:stretch>
            </p:blipFill>
            <p:spPr>
              <a:xfrm>
                <a:off x="289726688" y="81351438"/>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3" name="墨迹 42">
                <a:extLst>
                  <a:ext uri="{FF2B5EF4-FFF2-40B4-BE49-F238E27FC236}">
                    <a16:creationId xmlns:a16="http://schemas.microsoft.com/office/drawing/2014/main" id="{53B7F7CF-AAF9-4421-B939-8895C4B022A6}"/>
                  </a:ext>
                </a:extLst>
              </p14:cNvPr>
              <p14:cNvContentPartPr/>
              <p14:nvPr/>
            </p14:nvContentPartPr>
            <p14:xfrm>
              <a:off x="1763688" y="2267206"/>
              <a:ext cx="2301120" cy="448560"/>
            </p14:xfrm>
          </p:contentPart>
        </mc:Choice>
        <mc:Fallback>
          <p:pic>
            <p:nvPicPr>
              <p:cNvPr id="43" name="墨迹 42">
                <a:extLst>
                  <a:ext uri="{FF2B5EF4-FFF2-40B4-BE49-F238E27FC236}">
                    <a16:creationId xmlns:a16="http://schemas.microsoft.com/office/drawing/2014/main" id="{53B7F7CF-AAF9-4421-B939-8895C4B022A6}"/>
                  </a:ext>
                </a:extLst>
              </p:cNvPr>
              <p:cNvPicPr/>
              <p:nvPr/>
            </p:nvPicPr>
            <p:blipFill>
              <a:blip r:embed="rId7"/>
              <a:stretch>
                <a:fillRect/>
              </a:stretch>
            </p:blipFill>
            <p:spPr>
              <a:xfrm>
                <a:off x="1754688" y="2258206"/>
                <a:ext cx="231876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1" name="墨迹 50">
                <a:extLst>
                  <a:ext uri="{FF2B5EF4-FFF2-40B4-BE49-F238E27FC236}">
                    <a16:creationId xmlns:a16="http://schemas.microsoft.com/office/drawing/2014/main" id="{53D8E45A-8509-4015-9D21-FA11B2C34444}"/>
                  </a:ext>
                </a:extLst>
              </p14:cNvPr>
              <p14:cNvContentPartPr/>
              <p14:nvPr/>
            </p14:nvContentPartPr>
            <p14:xfrm>
              <a:off x="2758649" y="1674117"/>
              <a:ext cx="365040" cy="706680"/>
            </p14:xfrm>
          </p:contentPart>
        </mc:Choice>
        <mc:Fallback>
          <p:pic>
            <p:nvPicPr>
              <p:cNvPr id="51" name="墨迹 50">
                <a:extLst>
                  <a:ext uri="{FF2B5EF4-FFF2-40B4-BE49-F238E27FC236}">
                    <a16:creationId xmlns:a16="http://schemas.microsoft.com/office/drawing/2014/main" id="{53D8E45A-8509-4015-9D21-FA11B2C34444}"/>
                  </a:ext>
                </a:extLst>
              </p:cNvPr>
              <p:cNvPicPr/>
              <p:nvPr/>
            </p:nvPicPr>
            <p:blipFill>
              <a:blip r:embed="rId9"/>
              <a:stretch>
                <a:fillRect/>
              </a:stretch>
            </p:blipFill>
            <p:spPr>
              <a:xfrm>
                <a:off x="2749649" y="1665117"/>
                <a:ext cx="382680" cy="724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7" name="墨迹 56">
                <a:extLst>
                  <a:ext uri="{FF2B5EF4-FFF2-40B4-BE49-F238E27FC236}">
                    <a16:creationId xmlns:a16="http://schemas.microsoft.com/office/drawing/2014/main" id="{46525F4D-5F7E-4479-9334-B006A19564BF}"/>
                  </a:ext>
                </a:extLst>
              </p14:cNvPr>
              <p14:cNvContentPartPr/>
              <p14:nvPr/>
            </p14:nvContentPartPr>
            <p14:xfrm>
              <a:off x="3486569" y="1743597"/>
              <a:ext cx="527040" cy="599400"/>
            </p14:xfrm>
          </p:contentPart>
        </mc:Choice>
        <mc:Fallback>
          <p:pic>
            <p:nvPicPr>
              <p:cNvPr id="57" name="墨迹 56">
                <a:extLst>
                  <a:ext uri="{FF2B5EF4-FFF2-40B4-BE49-F238E27FC236}">
                    <a16:creationId xmlns:a16="http://schemas.microsoft.com/office/drawing/2014/main" id="{46525F4D-5F7E-4479-9334-B006A19564BF}"/>
                  </a:ext>
                </a:extLst>
              </p:cNvPr>
              <p:cNvPicPr/>
              <p:nvPr/>
            </p:nvPicPr>
            <p:blipFill>
              <a:blip r:embed="rId11"/>
              <a:stretch>
                <a:fillRect/>
              </a:stretch>
            </p:blipFill>
            <p:spPr>
              <a:xfrm>
                <a:off x="3477569" y="1734597"/>
                <a:ext cx="544680" cy="617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0" name="墨迹 59">
                <a:extLst>
                  <a:ext uri="{FF2B5EF4-FFF2-40B4-BE49-F238E27FC236}">
                    <a16:creationId xmlns:a16="http://schemas.microsoft.com/office/drawing/2014/main" id="{80A78747-5442-492A-9ED4-E5B1C75EAA4E}"/>
                  </a:ext>
                </a:extLst>
              </p14:cNvPr>
              <p14:cNvContentPartPr/>
              <p14:nvPr/>
            </p14:nvContentPartPr>
            <p14:xfrm>
              <a:off x="4616969" y="3660237"/>
              <a:ext cx="1909440" cy="548640"/>
            </p14:xfrm>
          </p:contentPart>
        </mc:Choice>
        <mc:Fallback>
          <p:pic>
            <p:nvPicPr>
              <p:cNvPr id="60" name="墨迹 59">
                <a:extLst>
                  <a:ext uri="{FF2B5EF4-FFF2-40B4-BE49-F238E27FC236}">
                    <a16:creationId xmlns:a16="http://schemas.microsoft.com/office/drawing/2014/main" id="{80A78747-5442-492A-9ED4-E5B1C75EAA4E}"/>
                  </a:ext>
                </a:extLst>
              </p:cNvPr>
              <p:cNvPicPr/>
              <p:nvPr/>
            </p:nvPicPr>
            <p:blipFill>
              <a:blip r:embed="rId13"/>
              <a:stretch>
                <a:fillRect/>
              </a:stretch>
            </p:blipFill>
            <p:spPr>
              <a:xfrm>
                <a:off x="4607969" y="3651237"/>
                <a:ext cx="1927080" cy="56628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矩形 34"/>
          <p:cNvSpPr>
            <a:spLocks noChangeArrowheads="1"/>
          </p:cNvSpPr>
          <p:nvPr/>
        </p:nvSpPr>
        <p:spPr bwMode="auto">
          <a:xfrm>
            <a:off x="471943" y="193065"/>
            <a:ext cx="65516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字符串的链接存储</a:t>
            </a:r>
          </a:p>
        </p:txBody>
      </p:sp>
      <p:sp>
        <p:nvSpPr>
          <p:cNvPr id="7" name="矩形 6"/>
          <p:cNvSpPr>
            <a:spLocks noChangeArrowheads="1"/>
          </p:cNvSpPr>
          <p:nvPr/>
        </p:nvSpPr>
        <p:spPr bwMode="auto">
          <a:xfrm>
            <a:off x="827088" y="1203598"/>
            <a:ext cx="1114425" cy="368300"/>
          </a:xfrm>
          <a:prstGeom prst="rect">
            <a:avLst/>
          </a:prstGeom>
          <a:noFill/>
          <a:ln w="9525">
            <a:noFill/>
            <a:miter lim="800000"/>
            <a:headEnd/>
            <a:tailEnd/>
          </a:ln>
        </p:spPr>
        <p:txBody>
          <a:bodyPr wrap="none">
            <a:spAutoFit/>
          </a:bodyPr>
          <a:lstStyle/>
          <a:p>
            <a:r>
              <a:rPr lang="zh-CN" altLang="en-US" sz="1800" b="1">
                <a:latin typeface="微软雅黑" pitchFamily="34" charset="-122"/>
                <a:ea typeface="微软雅黑" pitchFamily="34" charset="-122"/>
              </a:rPr>
              <a:t>块状链表</a:t>
            </a:r>
            <a:endParaRPr lang="zh-CN" altLang="en-US" sz="1800">
              <a:latin typeface="微软雅黑" pitchFamily="34" charset="-122"/>
              <a:ea typeface="微软雅黑" pitchFamily="34" charset="-122"/>
            </a:endParaRPr>
          </a:p>
        </p:txBody>
      </p:sp>
      <p:sp>
        <p:nvSpPr>
          <p:cNvPr id="45" name="文本框 282"/>
          <p:cNvSpPr txBox="1">
            <a:spLocks noChangeArrowheads="1"/>
          </p:cNvSpPr>
          <p:nvPr/>
        </p:nvSpPr>
        <p:spPr bwMode="auto">
          <a:xfrm>
            <a:off x="2846180" y="1856640"/>
            <a:ext cx="227013" cy="27622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C</a:t>
            </a:r>
            <a:endParaRPr lang="zh-CN" altLang="zh-CN" sz="1400">
              <a:ea typeface="楷体_GB2312" pitchFamily="49" charset="-122"/>
            </a:endParaRPr>
          </a:p>
        </p:txBody>
      </p:sp>
      <p:grpSp>
        <p:nvGrpSpPr>
          <p:cNvPr id="2" name="组合 49"/>
          <p:cNvGrpSpPr>
            <a:grpSpLocks/>
          </p:cNvGrpSpPr>
          <p:nvPr/>
        </p:nvGrpSpPr>
        <p:grpSpPr bwMode="auto">
          <a:xfrm>
            <a:off x="357188" y="1851670"/>
            <a:ext cx="7743825" cy="647700"/>
            <a:chOff x="251520" y="3075806"/>
            <a:chExt cx="7742433" cy="648072"/>
          </a:xfrm>
        </p:grpSpPr>
        <p:sp>
          <p:nvSpPr>
            <p:cNvPr id="154642" name="文本框 274"/>
            <p:cNvSpPr txBox="1">
              <a:spLocks noChangeArrowheads="1"/>
            </p:cNvSpPr>
            <p:nvPr/>
          </p:nvSpPr>
          <p:spPr bwMode="auto">
            <a:xfrm>
              <a:off x="1111197" y="3077732"/>
              <a:ext cx="226681" cy="277332"/>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4643" name="文本框 275"/>
            <p:cNvSpPr txBox="1">
              <a:spLocks noChangeArrowheads="1"/>
            </p:cNvSpPr>
            <p:nvPr/>
          </p:nvSpPr>
          <p:spPr bwMode="auto">
            <a:xfrm>
              <a:off x="1337878" y="3076769"/>
              <a:ext cx="226681" cy="277332"/>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4644" name="文本框 276"/>
            <p:cNvSpPr txBox="1">
              <a:spLocks noChangeArrowheads="1"/>
            </p:cNvSpPr>
            <p:nvPr/>
          </p:nvSpPr>
          <p:spPr bwMode="auto">
            <a:xfrm>
              <a:off x="1565628" y="3075806"/>
              <a:ext cx="226681" cy="277332"/>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4645" name="文本框 277"/>
            <p:cNvSpPr txBox="1">
              <a:spLocks noChangeArrowheads="1"/>
            </p:cNvSpPr>
            <p:nvPr/>
          </p:nvSpPr>
          <p:spPr bwMode="auto">
            <a:xfrm>
              <a:off x="1794447" y="3075806"/>
              <a:ext cx="226681" cy="277332"/>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4646" name="文本框 280"/>
            <p:cNvSpPr txBox="1">
              <a:spLocks noChangeArrowheads="1"/>
            </p:cNvSpPr>
            <p:nvPr/>
          </p:nvSpPr>
          <p:spPr bwMode="auto">
            <a:xfrm>
              <a:off x="2294854" y="3081925"/>
              <a:ext cx="226681" cy="277344"/>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A</a:t>
              </a:r>
              <a:endParaRPr lang="zh-CN" altLang="zh-CN" sz="1400">
                <a:ea typeface="楷体_GB2312" pitchFamily="49" charset="-122"/>
              </a:endParaRPr>
            </a:p>
          </p:txBody>
        </p:sp>
        <p:sp>
          <p:nvSpPr>
            <p:cNvPr id="154647" name="文本框 281"/>
            <p:cNvSpPr txBox="1">
              <a:spLocks noChangeArrowheads="1"/>
            </p:cNvSpPr>
            <p:nvPr/>
          </p:nvSpPr>
          <p:spPr bwMode="auto">
            <a:xfrm>
              <a:off x="2522329" y="3082812"/>
              <a:ext cx="226681" cy="277344"/>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B</a:t>
              </a:r>
              <a:endParaRPr lang="zh-CN" altLang="zh-CN" sz="1400">
                <a:ea typeface="楷体_GB2312" pitchFamily="49" charset="-122"/>
              </a:endParaRPr>
            </a:p>
          </p:txBody>
        </p:sp>
        <p:sp>
          <p:nvSpPr>
            <p:cNvPr id="154648" name="文本框 283"/>
            <p:cNvSpPr txBox="1">
              <a:spLocks noChangeArrowheads="1"/>
            </p:cNvSpPr>
            <p:nvPr/>
          </p:nvSpPr>
          <p:spPr bwMode="auto">
            <a:xfrm>
              <a:off x="2978104" y="3079999"/>
              <a:ext cx="226681" cy="277344"/>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grpSp>
          <p:nvGrpSpPr>
            <p:cNvPr id="3" name="组合 284"/>
            <p:cNvGrpSpPr>
              <a:grpSpLocks/>
            </p:cNvGrpSpPr>
            <p:nvPr/>
          </p:nvGrpSpPr>
          <p:grpSpPr bwMode="auto">
            <a:xfrm>
              <a:off x="3534114" y="3079999"/>
              <a:ext cx="909931" cy="279270"/>
              <a:chOff x="3116" y="104577"/>
              <a:chExt cx="851" cy="290"/>
            </a:xfrm>
            <a:noFill/>
          </p:grpSpPr>
          <p:sp>
            <p:nvSpPr>
              <p:cNvPr id="39" name="文本框 285"/>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E</a:t>
                </a:r>
                <a:endParaRPr lang="zh-CN" altLang="zh-CN" sz="1400" dirty="0">
                  <a:ea typeface="楷体_GB2312" pitchFamily="49" charset="-122"/>
                </a:endParaRPr>
              </a:p>
            </p:txBody>
          </p:sp>
          <p:sp>
            <p:nvSpPr>
              <p:cNvPr id="40" name="文本框 286"/>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F</a:t>
                </a:r>
                <a:endParaRPr lang="zh-CN" altLang="zh-CN" sz="1400" dirty="0">
                  <a:ea typeface="楷体_GB2312" pitchFamily="49" charset="-122"/>
                </a:endParaRPr>
              </a:p>
            </p:txBody>
          </p:sp>
          <p:sp>
            <p:nvSpPr>
              <p:cNvPr id="41" name="文本框 287"/>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G</a:t>
                </a:r>
                <a:endParaRPr lang="zh-CN" altLang="zh-CN" sz="1400" dirty="0">
                  <a:ea typeface="楷体_GB2312" pitchFamily="49" charset="-122"/>
                </a:endParaRPr>
              </a:p>
            </p:txBody>
          </p:sp>
          <p:sp>
            <p:nvSpPr>
              <p:cNvPr id="42" name="文本框 288"/>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4" name="组合 289"/>
            <p:cNvGrpSpPr>
              <a:grpSpLocks/>
            </p:cNvGrpSpPr>
            <p:nvPr/>
          </p:nvGrpSpPr>
          <p:grpSpPr bwMode="auto">
            <a:xfrm>
              <a:off x="4688903" y="3080962"/>
              <a:ext cx="909931" cy="279270"/>
              <a:chOff x="3116" y="104577"/>
              <a:chExt cx="851" cy="290"/>
            </a:xfrm>
            <a:noFill/>
          </p:grpSpPr>
          <p:sp>
            <p:nvSpPr>
              <p:cNvPr id="35" name="文本框 290"/>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I</a:t>
                </a:r>
                <a:endParaRPr lang="zh-CN" altLang="zh-CN" sz="1400" dirty="0">
                  <a:ea typeface="楷体_GB2312" pitchFamily="49" charset="-122"/>
                </a:endParaRPr>
              </a:p>
            </p:txBody>
          </p:sp>
          <p:sp>
            <p:nvSpPr>
              <p:cNvPr id="36" name="文本框 291"/>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J</a:t>
                </a:r>
                <a:endParaRPr lang="zh-CN" altLang="zh-CN" sz="1400" dirty="0">
                  <a:ea typeface="楷体_GB2312" pitchFamily="49" charset="-122"/>
                </a:endParaRPr>
              </a:p>
            </p:txBody>
          </p:sp>
          <p:sp>
            <p:nvSpPr>
              <p:cNvPr id="37" name="文本框 292"/>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K</a:t>
                </a:r>
                <a:endParaRPr lang="zh-CN" altLang="zh-CN" sz="1400" dirty="0">
                  <a:ea typeface="楷体_GB2312" pitchFamily="49" charset="-122"/>
                </a:endParaRPr>
              </a:p>
            </p:txBody>
          </p:sp>
          <p:sp>
            <p:nvSpPr>
              <p:cNvPr id="38" name="文本框 293"/>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5" name="组合 294"/>
            <p:cNvGrpSpPr>
              <a:grpSpLocks/>
            </p:cNvGrpSpPr>
            <p:nvPr/>
          </p:nvGrpSpPr>
          <p:grpSpPr bwMode="auto">
            <a:xfrm>
              <a:off x="5874701" y="3079999"/>
              <a:ext cx="909931" cy="279270"/>
              <a:chOff x="3116" y="104577"/>
              <a:chExt cx="851" cy="290"/>
            </a:xfrm>
            <a:noFill/>
          </p:grpSpPr>
          <p:sp>
            <p:nvSpPr>
              <p:cNvPr id="31" name="文本框 295"/>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M</a:t>
                </a:r>
                <a:endParaRPr lang="zh-CN" altLang="zh-CN" sz="1400" dirty="0">
                  <a:ea typeface="楷体_GB2312" pitchFamily="49" charset="-122"/>
                </a:endParaRPr>
              </a:p>
            </p:txBody>
          </p:sp>
          <p:sp>
            <p:nvSpPr>
              <p:cNvPr id="32" name="文本框 296"/>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N</a:t>
                </a:r>
                <a:endParaRPr lang="zh-CN" altLang="zh-CN" sz="1400" dirty="0">
                  <a:ea typeface="楷体_GB2312" pitchFamily="49" charset="-122"/>
                </a:endParaRPr>
              </a:p>
            </p:txBody>
          </p:sp>
          <p:sp>
            <p:nvSpPr>
              <p:cNvPr id="33" name="文本框 297"/>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O</a:t>
                </a:r>
                <a:endParaRPr lang="zh-CN" altLang="zh-CN" sz="1400" dirty="0">
                  <a:ea typeface="楷体_GB2312" pitchFamily="49" charset="-122"/>
                </a:endParaRPr>
              </a:p>
            </p:txBody>
          </p:sp>
          <p:sp>
            <p:nvSpPr>
              <p:cNvPr id="34" name="文本框 298"/>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6" name="组合 299"/>
            <p:cNvGrpSpPr>
              <a:grpSpLocks/>
            </p:cNvGrpSpPr>
            <p:nvPr/>
          </p:nvGrpSpPr>
          <p:grpSpPr bwMode="auto">
            <a:xfrm>
              <a:off x="7084022" y="3079999"/>
              <a:ext cx="909931" cy="279270"/>
              <a:chOff x="3116" y="104577"/>
              <a:chExt cx="851" cy="290"/>
            </a:xfrm>
            <a:noFill/>
          </p:grpSpPr>
          <p:sp>
            <p:nvSpPr>
              <p:cNvPr id="27" name="文本框 300"/>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Q</a:t>
                </a:r>
                <a:endParaRPr lang="zh-CN" altLang="zh-CN" sz="1400" dirty="0">
                  <a:ea typeface="楷体_GB2312" pitchFamily="49" charset="-122"/>
                </a:endParaRPr>
              </a:p>
            </p:txBody>
          </p:sp>
          <p:sp>
            <p:nvSpPr>
              <p:cNvPr id="28" name="文本框 301"/>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R</a:t>
                </a:r>
                <a:endParaRPr lang="zh-CN" altLang="zh-CN" sz="1400" dirty="0">
                  <a:ea typeface="楷体_GB2312" pitchFamily="49" charset="-122"/>
                </a:endParaRPr>
              </a:p>
            </p:txBody>
          </p:sp>
          <p:sp>
            <p:nvSpPr>
              <p:cNvPr id="29" name="文本框 302"/>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S</a:t>
                </a:r>
                <a:endParaRPr lang="zh-CN" altLang="zh-CN" sz="1400" dirty="0">
                  <a:ea typeface="楷体_GB2312" pitchFamily="49" charset="-122"/>
                </a:endParaRPr>
              </a:p>
            </p:txBody>
          </p:sp>
          <p:sp>
            <p:nvSpPr>
              <p:cNvPr id="30" name="文本框 303"/>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a:latin typeface="宋体" pitchFamily="2" charset="-122"/>
                    <a:ea typeface="楷体_GB2312" pitchFamily="49" charset="-122"/>
                  </a:rPr>
                  <a:t>∧</a:t>
                </a:r>
                <a:endParaRPr lang="zh-CN" altLang="zh-CN" sz="1400">
                  <a:ea typeface="楷体_GB2312" pitchFamily="49" charset="-122"/>
                </a:endParaRPr>
              </a:p>
            </p:txBody>
          </p:sp>
        </p:grpSp>
        <p:sp>
          <p:nvSpPr>
            <p:cNvPr id="154653" name="文本框 304"/>
            <p:cNvSpPr txBox="1">
              <a:spLocks noChangeArrowheads="1"/>
            </p:cNvSpPr>
            <p:nvPr/>
          </p:nvSpPr>
          <p:spPr bwMode="auto">
            <a:xfrm>
              <a:off x="251520" y="3406101"/>
              <a:ext cx="805145" cy="317777"/>
            </a:xfrm>
            <a:prstGeom prst="rect">
              <a:avLst/>
            </a:prstGeom>
            <a:noFill/>
            <a:ln w="28575">
              <a:noFill/>
              <a:miter lim="800000"/>
              <a:headEnd/>
              <a:tailEnd/>
            </a:ln>
          </p:spPr>
          <p:txBody>
            <a:bodyPr lIns="0" tIns="0" rIns="0" bIns="0"/>
            <a:lstStyle/>
            <a:p>
              <a:pPr algn="just"/>
              <a:r>
                <a:rPr lang="en-US" altLang="zh-CN" sz="1400">
                  <a:latin typeface="Calibri" pitchFamily="34" charset="0"/>
                  <a:ea typeface="楷体_GB2312" pitchFamily="49" charset="-122"/>
                </a:rPr>
                <a:t>head</a:t>
              </a:r>
              <a:endParaRPr lang="zh-CN" altLang="zh-CN" sz="1400">
                <a:ea typeface="楷体_GB2312" pitchFamily="49" charset="-122"/>
              </a:endParaRPr>
            </a:p>
          </p:txBody>
        </p:sp>
        <p:sp>
          <p:nvSpPr>
            <p:cNvPr id="154654" name="直线 305"/>
            <p:cNvSpPr>
              <a:spLocks noChangeShapeType="1"/>
            </p:cNvSpPr>
            <p:nvPr/>
          </p:nvSpPr>
          <p:spPr bwMode="auto">
            <a:xfrm flipV="1">
              <a:off x="745513" y="3249139"/>
              <a:ext cx="388138" cy="259999"/>
            </a:xfrm>
            <a:prstGeom prst="line">
              <a:avLst/>
            </a:prstGeom>
            <a:noFill/>
            <a:ln w="28575">
              <a:solidFill>
                <a:schemeClr val="tx1"/>
              </a:solidFill>
              <a:round/>
              <a:headEnd/>
              <a:tailEnd type="arrow" w="med" len="med"/>
            </a:ln>
          </p:spPr>
          <p:txBody>
            <a:bodyPr/>
            <a:lstStyle/>
            <a:p>
              <a:endParaRPr lang="zh-CN" altLang="en-US"/>
            </a:p>
          </p:txBody>
        </p:sp>
        <p:sp>
          <p:nvSpPr>
            <p:cNvPr id="154655" name="直线 306"/>
            <p:cNvSpPr>
              <a:spLocks noChangeShapeType="1"/>
            </p:cNvSpPr>
            <p:nvPr/>
          </p:nvSpPr>
          <p:spPr bwMode="auto">
            <a:xfrm flipV="1">
              <a:off x="1938796" y="3243361"/>
              <a:ext cx="364614" cy="4815"/>
            </a:xfrm>
            <a:prstGeom prst="line">
              <a:avLst/>
            </a:prstGeom>
            <a:noFill/>
            <a:ln w="28575">
              <a:solidFill>
                <a:schemeClr val="tx1"/>
              </a:solidFill>
              <a:round/>
              <a:headEnd/>
              <a:tailEnd type="arrow" w="med" len="med"/>
            </a:ln>
          </p:spPr>
          <p:txBody>
            <a:bodyPr/>
            <a:lstStyle/>
            <a:p>
              <a:endParaRPr lang="zh-CN" altLang="en-US"/>
            </a:p>
          </p:txBody>
        </p:sp>
        <p:sp>
          <p:nvSpPr>
            <p:cNvPr id="154656" name="直线 309"/>
            <p:cNvSpPr>
              <a:spLocks noChangeShapeType="1"/>
            </p:cNvSpPr>
            <p:nvPr/>
          </p:nvSpPr>
          <p:spPr bwMode="auto">
            <a:xfrm flipV="1">
              <a:off x="5517575" y="3221213"/>
              <a:ext cx="364614" cy="4815"/>
            </a:xfrm>
            <a:prstGeom prst="line">
              <a:avLst/>
            </a:prstGeom>
            <a:noFill/>
            <a:ln w="28575">
              <a:solidFill>
                <a:schemeClr val="tx1"/>
              </a:solidFill>
              <a:round/>
              <a:headEnd/>
              <a:tailEnd type="arrow" w="med" len="med"/>
            </a:ln>
          </p:spPr>
          <p:txBody>
            <a:bodyPr/>
            <a:lstStyle/>
            <a:p>
              <a:endParaRPr lang="zh-CN" altLang="en-US"/>
            </a:p>
          </p:txBody>
        </p:sp>
        <p:sp>
          <p:nvSpPr>
            <p:cNvPr id="154657" name="直线 310"/>
            <p:cNvSpPr>
              <a:spLocks noChangeShapeType="1"/>
            </p:cNvSpPr>
            <p:nvPr/>
          </p:nvSpPr>
          <p:spPr bwMode="auto">
            <a:xfrm flipV="1">
              <a:off x="6734381" y="3227954"/>
              <a:ext cx="364614" cy="4815"/>
            </a:xfrm>
            <a:prstGeom prst="line">
              <a:avLst/>
            </a:prstGeom>
            <a:noFill/>
            <a:ln w="28575">
              <a:solidFill>
                <a:schemeClr val="tx1"/>
              </a:solidFill>
              <a:round/>
              <a:headEnd/>
              <a:tailEnd type="arrow" w="med" len="med"/>
            </a:ln>
          </p:spPr>
          <p:txBody>
            <a:bodyPr/>
            <a:lstStyle/>
            <a:p>
              <a:endParaRPr lang="zh-CN" altLang="en-US"/>
            </a:p>
          </p:txBody>
        </p:sp>
        <p:sp>
          <p:nvSpPr>
            <p:cNvPr id="154658" name="直线 311"/>
            <p:cNvSpPr>
              <a:spLocks noChangeShapeType="1"/>
            </p:cNvSpPr>
            <p:nvPr/>
          </p:nvSpPr>
          <p:spPr bwMode="auto">
            <a:xfrm flipV="1">
              <a:off x="3160948" y="3241435"/>
              <a:ext cx="364614" cy="4815"/>
            </a:xfrm>
            <a:prstGeom prst="line">
              <a:avLst/>
            </a:prstGeom>
            <a:noFill/>
            <a:ln w="28575">
              <a:solidFill>
                <a:schemeClr val="tx1"/>
              </a:solidFill>
              <a:round/>
              <a:headEnd/>
              <a:tailEnd type="arrow" w="med" len="med"/>
            </a:ln>
          </p:spPr>
          <p:txBody>
            <a:bodyPr/>
            <a:lstStyle/>
            <a:p>
              <a:endParaRPr lang="zh-CN" altLang="en-US"/>
            </a:p>
          </p:txBody>
        </p:sp>
        <p:sp>
          <p:nvSpPr>
            <p:cNvPr id="154659" name="直线 312"/>
            <p:cNvSpPr>
              <a:spLocks noChangeShapeType="1"/>
            </p:cNvSpPr>
            <p:nvPr/>
          </p:nvSpPr>
          <p:spPr bwMode="auto">
            <a:xfrm flipV="1">
              <a:off x="4354231" y="3227954"/>
              <a:ext cx="364614" cy="4815"/>
            </a:xfrm>
            <a:prstGeom prst="line">
              <a:avLst/>
            </a:prstGeom>
            <a:noFill/>
            <a:ln w="28575">
              <a:solidFill>
                <a:schemeClr val="tx1"/>
              </a:solidFill>
              <a:round/>
              <a:headEnd/>
              <a:tailEnd type="arrow" w="med" len="med"/>
            </a:ln>
          </p:spPr>
          <p:txBody>
            <a:bodyPr/>
            <a:lstStyle/>
            <a:p>
              <a:endParaRPr lang="zh-CN" altLang="en-US"/>
            </a:p>
          </p:txBody>
        </p:sp>
      </p:grpSp>
      <p:sp>
        <p:nvSpPr>
          <p:cNvPr id="47" name="矩形 46"/>
          <p:cNvSpPr>
            <a:spLocks noChangeArrowheads="1"/>
          </p:cNvSpPr>
          <p:nvPr/>
        </p:nvSpPr>
        <p:spPr bwMode="auto">
          <a:xfrm>
            <a:off x="1042988" y="3003798"/>
            <a:ext cx="4572000" cy="647700"/>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优点：</a:t>
            </a:r>
            <a:r>
              <a:rPr lang="zh-CN" altLang="zh-CN" sz="1800" b="1">
                <a:latin typeface="微软雅黑" pitchFamily="34" charset="-122"/>
                <a:ea typeface="微软雅黑" pitchFamily="34" charset="-122"/>
              </a:rPr>
              <a:t>提高了空间的利用率</a:t>
            </a:r>
            <a:endParaRPr lang="en-US" altLang="zh-CN" sz="1800" b="1">
              <a:latin typeface="微软雅黑" pitchFamily="34" charset="-122"/>
              <a:ea typeface="微软雅黑" pitchFamily="34" charset="-122"/>
            </a:endParaRPr>
          </a:p>
          <a:p>
            <a:r>
              <a:rPr lang="zh-CN" altLang="en-US" sz="1800" b="1">
                <a:latin typeface="微软雅黑" pitchFamily="34" charset="-122"/>
                <a:ea typeface="微软雅黑" pitchFamily="34" charset="-122"/>
              </a:rPr>
              <a:t>缺点：</a:t>
            </a:r>
            <a:r>
              <a:rPr lang="zh-CN" altLang="zh-CN" sz="1800" b="1">
                <a:latin typeface="微软雅黑" pitchFamily="34" charset="-122"/>
                <a:ea typeface="微软雅黑" pitchFamily="34" charset="-122"/>
              </a:rPr>
              <a:t>插入和删除时会引起数据的大量移动</a:t>
            </a:r>
            <a:endParaRPr lang="en-US" altLang="zh-CN" sz="1800" b="1">
              <a:latin typeface="微软雅黑" pitchFamily="34" charset="-122"/>
              <a:ea typeface="微软雅黑" pitchFamily="34" charset="-122"/>
            </a:endParaRPr>
          </a:p>
        </p:txBody>
      </p:sp>
      <p:sp>
        <p:nvSpPr>
          <p:cNvPr id="48" name="矩形 47"/>
          <p:cNvSpPr>
            <a:spLocks noChangeArrowheads="1"/>
          </p:cNvSpPr>
          <p:nvPr/>
        </p:nvSpPr>
        <p:spPr bwMode="auto">
          <a:xfrm>
            <a:off x="1042988" y="4011910"/>
            <a:ext cx="7632700" cy="646113"/>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改善方法：</a:t>
            </a:r>
            <a:r>
              <a:rPr lang="zh-CN" altLang="zh-CN" sz="1800" b="1">
                <a:latin typeface="微软雅黑" pitchFamily="34" charset="-122"/>
                <a:ea typeface="微软雅黑" pitchFamily="34" charset="-122"/>
              </a:rPr>
              <a:t>允许结点有一定的空闲空间</a:t>
            </a:r>
            <a:r>
              <a:rPr lang="zh-CN" altLang="en-US" sz="1800" b="1">
                <a:latin typeface="微软雅黑" pitchFamily="34" charset="-122"/>
                <a:ea typeface="微软雅黑" pitchFamily="34" charset="-122"/>
              </a:rPr>
              <a:t>。例如删除</a:t>
            </a:r>
            <a:r>
              <a:rPr lang="en-US" altLang="zh-CN" sz="1800" b="1">
                <a:latin typeface="微软雅黑" pitchFamily="34" charset="-122"/>
                <a:ea typeface="微软雅黑" pitchFamily="34" charset="-122"/>
              </a:rPr>
              <a:t>C</a:t>
            </a:r>
            <a:r>
              <a:rPr lang="zh-CN" altLang="en-US" sz="1800" b="1">
                <a:latin typeface="微软雅黑" pitchFamily="34" charset="-122"/>
                <a:ea typeface="微软雅黑" pitchFamily="34" charset="-122"/>
              </a:rPr>
              <a:t>，可直接在第一个结点中删除，后面结点不变。</a:t>
            </a:r>
          </a:p>
        </p:txBody>
      </p:sp>
      <p:sp>
        <p:nvSpPr>
          <p:cNvPr id="53" name="文本框 282"/>
          <p:cNvSpPr txBox="1">
            <a:spLocks noChangeArrowheads="1"/>
          </p:cNvSpPr>
          <p:nvPr/>
        </p:nvSpPr>
        <p:spPr bwMode="auto">
          <a:xfrm>
            <a:off x="2843213" y="1861610"/>
            <a:ext cx="227012" cy="27622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a:t>
            </a:r>
            <a:endParaRPr lang="zh-CN" altLang="zh-CN" sz="1400">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15462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4626" name="Ink 4"/>
              <p:cNvPicPr>
                <a:picLocks noRot="1" noChangeAspect="1" noEditPoints="1" noChangeArrowheads="1" noChangeShapeType="1"/>
              </p:cNvPicPr>
              <p:nvPr/>
            </p:nvPicPr>
            <p:blipFill>
              <a:blip r:embed="rId5"/>
              <a:stretch>
                <a:fillRect/>
              </a:stretch>
            </p:blipFill>
            <p:spPr>
              <a:xfrm>
                <a:off x="289726688" y="81351438"/>
                <a:ext cx="0" cy="0"/>
              </a:xfrm>
              <a:prstGeom prst="rect">
                <a:avLst/>
              </a:prstGeom>
            </p:spPr>
          </p:pic>
        </mc:Fallback>
      </mc:AlternateContent>
    </p:spTree>
    <p:extLst>
      <p:ext uri="{BB962C8B-B14F-4D97-AF65-F5344CB8AC3E}">
        <p14:creationId xmlns:p14="http://schemas.microsoft.com/office/powerpoint/2010/main" val="10063434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linds(horizontal)">
                                      <p:cBhvr>
                                        <p:cTn id="11" dur="500"/>
                                        <p:tgtEl>
                                          <p:spTgt spid="53"/>
                                        </p:tgtEl>
                                      </p:cBhvr>
                                    </p:animEffect>
                                  </p:childTnLst>
                                </p:cTn>
                              </p:par>
                              <p:par>
                                <p:cTn id="12" presetID="3" presetClass="entr" presetSubtype="1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blinds(horizontal)">
                                      <p:cBhvr>
                                        <p:cTn id="19" dur="500"/>
                                        <p:tgtEl>
                                          <p:spTgt spid="4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linds(horizontal)">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45"/>
                                        </p:tgtEl>
                                      </p:cBhvr>
                                    </p:animEffect>
                                    <p:set>
                                      <p:cBhvr>
                                        <p:cTn id="29"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7" grpId="0"/>
      <p:bldP spid="48" grpId="0"/>
      <p:bldP spid="53"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矩形 34"/>
          <p:cNvSpPr>
            <a:spLocks noChangeArrowheads="1"/>
          </p:cNvSpPr>
          <p:nvPr/>
        </p:nvSpPr>
        <p:spPr bwMode="auto">
          <a:xfrm>
            <a:off x="683568" y="267494"/>
            <a:ext cx="65516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块状链表的删除</a:t>
            </a:r>
          </a:p>
        </p:txBody>
      </p:sp>
      <p:grpSp>
        <p:nvGrpSpPr>
          <p:cNvPr id="2" name="组合 313"/>
          <p:cNvGrpSpPr>
            <a:grpSpLocks/>
          </p:cNvGrpSpPr>
          <p:nvPr/>
        </p:nvGrpSpPr>
        <p:grpSpPr bwMode="auto">
          <a:xfrm>
            <a:off x="539552" y="1203599"/>
            <a:ext cx="7488832" cy="648071"/>
            <a:chOff x="2248" y="104521"/>
            <a:chExt cx="7240" cy="673"/>
          </a:xfrm>
          <a:noFill/>
        </p:grpSpPr>
        <p:sp>
          <p:nvSpPr>
            <p:cNvPr id="50" name="文本框 274"/>
            <p:cNvSpPr txBox="1">
              <a:spLocks noChangeArrowheads="1"/>
            </p:cNvSpPr>
            <p:nvPr/>
          </p:nvSpPr>
          <p:spPr bwMode="auto">
            <a:xfrm>
              <a:off x="3052" y="104523"/>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sp>
          <p:nvSpPr>
            <p:cNvPr id="51" name="文本框 275"/>
            <p:cNvSpPr txBox="1">
              <a:spLocks noChangeArrowheads="1"/>
            </p:cNvSpPr>
            <p:nvPr/>
          </p:nvSpPr>
          <p:spPr bwMode="auto">
            <a:xfrm>
              <a:off x="3264" y="104522"/>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sp>
          <p:nvSpPr>
            <p:cNvPr id="52" name="文本框 276"/>
            <p:cNvSpPr txBox="1">
              <a:spLocks noChangeArrowheads="1"/>
            </p:cNvSpPr>
            <p:nvPr/>
          </p:nvSpPr>
          <p:spPr bwMode="auto">
            <a:xfrm>
              <a:off x="3477" y="104521"/>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sp>
          <p:nvSpPr>
            <p:cNvPr id="54" name="文本框 277"/>
            <p:cNvSpPr txBox="1">
              <a:spLocks noChangeArrowheads="1"/>
            </p:cNvSpPr>
            <p:nvPr/>
          </p:nvSpPr>
          <p:spPr bwMode="auto">
            <a:xfrm>
              <a:off x="3691" y="104521"/>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nvGrpSpPr>
            <p:cNvPr id="3" name="组合 279"/>
            <p:cNvGrpSpPr>
              <a:grpSpLocks/>
            </p:cNvGrpSpPr>
            <p:nvPr/>
          </p:nvGrpSpPr>
          <p:grpSpPr bwMode="auto">
            <a:xfrm>
              <a:off x="4159" y="104525"/>
              <a:ext cx="851" cy="290"/>
              <a:chOff x="3116" y="104577"/>
              <a:chExt cx="851" cy="290"/>
            </a:xfrm>
            <a:grpFill/>
          </p:grpSpPr>
          <p:sp>
            <p:nvSpPr>
              <p:cNvPr id="83" name="文本框 280"/>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A</a:t>
                </a:r>
                <a:endParaRPr lang="zh-CN" altLang="zh-CN" sz="1400" dirty="0">
                  <a:ea typeface="楷体_GB2312" pitchFamily="49" charset="-122"/>
                </a:endParaRPr>
              </a:p>
            </p:txBody>
          </p:sp>
          <p:sp>
            <p:nvSpPr>
              <p:cNvPr id="84" name="文本框 281"/>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B</a:t>
                </a:r>
                <a:endParaRPr lang="zh-CN" altLang="zh-CN" sz="1400" dirty="0">
                  <a:ea typeface="楷体_GB2312" pitchFamily="49" charset="-122"/>
                </a:endParaRPr>
              </a:p>
            </p:txBody>
          </p:sp>
          <p:sp>
            <p:nvSpPr>
              <p:cNvPr id="85" name="文本框 282"/>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C</a:t>
                </a:r>
                <a:endParaRPr lang="zh-CN" altLang="zh-CN" sz="1400" dirty="0">
                  <a:ea typeface="楷体_GB2312" pitchFamily="49" charset="-122"/>
                </a:endParaRPr>
              </a:p>
            </p:txBody>
          </p:sp>
          <p:sp>
            <p:nvSpPr>
              <p:cNvPr id="86" name="文本框 283"/>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4" name="组合 284"/>
            <p:cNvGrpSpPr>
              <a:grpSpLocks/>
            </p:cNvGrpSpPr>
            <p:nvPr/>
          </p:nvGrpSpPr>
          <p:grpSpPr bwMode="auto">
            <a:xfrm>
              <a:off x="5318" y="104525"/>
              <a:ext cx="851" cy="290"/>
              <a:chOff x="3116" y="104577"/>
              <a:chExt cx="851" cy="290"/>
            </a:xfrm>
            <a:grpFill/>
          </p:grpSpPr>
          <p:sp>
            <p:nvSpPr>
              <p:cNvPr id="79" name="文本框 285"/>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E</a:t>
                </a:r>
                <a:endParaRPr lang="zh-CN" altLang="zh-CN" sz="1400" dirty="0">
                  <a:ea typeface="楷体_GB2312" pitchFamily="49" charset="-122"/>
                </a:endParaRPr>
              </a:p>
            </p:txBody>
          </p:sp>
          <p:sp>
            <p:nvSpPr>
              <p:cNvPr id="80" name="文本框 286"/>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F</a:t>
                </a:r>
                <a:endParaRPr lang="zh-CN" altLang="zh-CN" sz="1400" dirty="0">
                  <a:ea typeface="楷体_GB2312" pitchFamily="49" charset="-122"/>
                </a:endParaRPr>
              </a:p>
            </p:txBody>
          </p:sp>
          <p:sp>
            <p:nvSpPr>
              <p:cNvPr id="81" name="文本框 287"/>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G</a:t>
                </a:r>
                <a:endParaRPr lang="zh-CN" altLang="zh-CN" sz="1400" dirty="0">
                  <a:ea typeface="楷体_GB2312" pitchFamily="49" charset="-122"/>
                </a:endParaRPr>
              </a:p>
            </p:txBody>
          </p:sp>
          <p:sp>
            <p:nvSpPr>
              <p:cNvPr id="82" name="文本框 288"/>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5" name="组合 289"/>
            <p:cNvGrpSpPr>
              <a:grpSpLocks/>
            </p:cNvGrpSpPr>
            <p:nvPr/>
          </p:nvGrpSpPr>
          <p:grpSpPr bwMode="auto">
            <a:xfrm>
              <a:off x="6398" y="104526"/>
              <a:ext cx="851" cy="290"/>
              <a:chOff x="3116" y="104577"/>
              <a:chExt cx="851" cy="290"/>
            </a:xfrm>
            <a:grpFill/>
          </p:grpSpPr>
          <p:sp>
            <p:nvSpPr>
              <p:cNvPr id="75" name="文本框 290"/>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I</a:t>
                </a:r>
                <a:endParaRPr lang="zh-CN" altLang="zh-CN" sz="1400" dirty="0">
                  <a:ea typeface="楷体_GB2312" pitchFamily="49" charset="-122"/>
                </a:endParaRPr>
              </a:p>
            </p:txBody>
          </p:sp>
          <p:sp>
            <p:nvSpPr>
              <p:cNvPr id="76" name="文本框 291"/>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J</a:t>
                </a:r>
                <a:endParaRPr lang="zh-CN" altLang="zh-CN" sz="1400" dirty="0">
                  <a:ea typeface="楷体_GB2312" pitchFamily="49" charset="-122"/>
                </a:endParaRPr>
              </a:p>
            </p:txBody>
          </p:sp>
          <p:sp>
            <p:nvSpPr>
              <p:cNvPr id="77" name="文本框 292"/>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K</a:t>
                </a:r>
                <a:endParaRPr lang="zh-CN" altLang="zh-CN" sz="1400" dirty="0">
                  <a:ea typeface="楷体_GB2312" pitchFamily="49" charset="-122"/>
                </a:endParaRPr>
              </a:p>
            </p:txBody>
          </p:sp>
          <p:sp>
            <p:nvSpPr>
              <p:cNvPr id="78" name="文本框 293"/>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6" name="组合 294"/>
            <p:cNvGrpSpPr>
              <a:grpSpLocks/>
            </p:cNvGrpSpPr>
            <p:nvPr/>
          </p:nvGrpSpPr>
          <p:grpSpPr bwMode="auto">
            <a:xfrm>
              <a:off x="7507" y="104525"/>
              <a:ext cx="851" cy="290"/>
              <a:chOff x="3116" y="104577"/>
              <a:chExt cx="851" cy="290"/>
            </a:xfrm>
            <a:grpFill/>
          </p:grpSpPr>
          <p:sp>
            <p:nvSpPr>
              <p:cNvPr id="71" name="文本框 295"/>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M</a:t>
                </a:r>
                <a:endParaRPr lang="zh-CN" altLang="zh-CN" sz="1400" dirty="0">
                  <a:ea typeface="楷体_GB2312" pitchFamily="49" charset="-122"/>
                </a:endParaRPr>
              </a:p>
            </p:txBody>
          </p:sp>
          <p:sp>
            <p:nvSpPr>
              <p:cNvPr id="72" name="文本框 296"/>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N</a:t>
                </a:r>
                <a:endParaRPr lang="zh-CN" altLang="zh-CN" sz="1400" dirty="0">
                  <a:ea typeface="楷体_GB2312" pitchFamily="49" charset="-122"/>
                </a:endParaRPr>
              </a:p>
            </p:txBody>
          </p:sp>
          <p:sp>
            <p:nvSpPr>
              <p:cNvPr id="73" name="文本框 297"/>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O</a:t>
                </a:r>
                <a:endParaRPr lang="zh-CN" altLang="zh-CN" sz="1400" dirty="0">
                  <a:ea typeface="楷体_GB2312" pitchFamily="49" charset="-122"/>
                </a:endParaRPr>
              </a:p>
            </p:txBody>
          </p:sp>
          <p:sp>
            <p:nvSpPr>
              <p:cNvPr id="74" name="文本框 298"/>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7" name="组合 299"/>
            <p:cNvGrpSpPr>
              <a:grpSpLocks/>
            </p:cNvGrpSpPr>
            <p:nvPr/>
          </p:nvGrpSpPr>
          <p:grpSpPr bwMode="auto">
            <a:xfrm>
              <a:off x="8638" y="104525"/>
              <a:ext cx="851" cy="290"/>
              <a:chOff x="3116" y="104577"/>
              <a:chExt cx="851" cy="290"/>
            </a:xfrm>
            <a:grpFill/>
          </p:grpSpPr>
          <p:sp>
            <p:nvSpPr>
              <p:cNvPr id="67" name="文本框 300"/>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Q</a:t>
                </a:r>
                <a:endParaRPr lang="zh-CN" altLang="zh-CN" sz="1400" dirty="0">
                  <a:ea typeface="楷体_GB2312" pitchFamily="49" charset="-122"/>
                </a:endParaRPr>
              </a:p>
            </p:txBody>
          </p:sp>
          <p:sp>
            <p:nvSpPr>
              <p:cNvPr id="68" name="文本框 301"/>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R</a:t>
                </a:r>
                <a:endParaRPr lang="zh-CN" altLang="zh-CN" sz="1400" dirty="0">
                  <a:ea typeface="楷体_GB2312" pitchFamily="49" charset="-122"/>
                </a:endParaRPr>
              </a:p>
            </p:txBody>
          </p:sp>
          <p:sp>
            <p:nvSpPr>
              <p:cNvPr id="69" name="文本框 302"/>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S</a:t>
                </a:r>
                <a:endParaRPr lang="zh-CN" altLang="zh-CN" sz="1400" dirty="0">
                  <a:ea typeface="楷体_GB2312" pitchFamily="49" charset="-122"/>
                </a:endParaRPr>
              </a:p>
            </p:txBody>
          </p:sp>
          <p:sp>
            <p:nvSpPr>
              <p:cNvPr id="70" name="文本框 303"/>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a:latin typeface="宋体" pitchFamily="2" charset="-122"/>
                    <a:ea typeface="楷体_GB2312" pitchFamily="49" charset="-122"/>
                  </a:rPr>
                  <a:t>∧</a:t>
                </a:r>
                <a:endParaRPr lang="zh-CN" altLang="zh-CN" sz="1400">
                  <a:ea typeface="楷体_GB2312" pitchFamily="49" charset="-122"/>
                </a:endParaRPr>
              </a:p>
            </p:txBody>
          </p:sp>
        </p:grpSp>
        <p:sp>
          <p:nvSpPr>
            <p:cNvPr id="60" name="文本框 304"/>
            <p:cNvSpPr txBox="1">
              <a:spLocks noChangeArrowheads="1"/>
            </p:cNvSpPr>
            <p:nvPr/>
          </p:nvSpPr>
          <p:spPr bwMode="auto">
            <a:xfrm>
              <a:off x="2248" y="104864"/>
              <a:ext cx="753" cy="330"/>
            </a:xfrm>
            <a:prstGeom prst="rect">
              <a:avLst/>
            </a:prstGeom>
            <a:grpFill/>
            <a:ln w="28575">
              <a:noFill/>
              <a:miter lim="800000"/>
              <a:headEnd/>
              <a:tailEnd/>
            </a:ln>
            <a:effectLst/>
          </p:spPr>
          <p:txBody>
            <a:bodyPr lIns="0" tIns="0" rIns="0" bIns="0"/>
            <a:lstStyle/>
            <a:p>
              <a:pPr algn="just">
                <a:defRPr/>
              </a:pPr>
              <a:r>
                <a:rPr lang="en-US" altLang="zh-CN" sz="1400">
                  <a:latin typeface="Calibri" pitchFamily="34" charset="0"/>
                  <a:ea typeface="楷体_GB2312" pitchFamily="49" charset="-122"/>
                </a:rPr>
                <a:t>head</a:t>
              </a:r>
              <a:endParaRPr lang="zh-CN" altLang="zh-CN" sz="1400">
                <a:ea typeface="楷体_GB2312" pitchFamily="49" charset="-122"/>
              </a:endParaRPr>
            </a:p>
          </p:txBody>
        </p:sp>
        <p:sp>
          <p:nvSpPr>
            <p:cNvPr id="61" name="直线 305"/>
            <p:cNvSpPr>
              <a:spLocks noChangeShapeType="1"/>
            </p:cNvSpPr>
            <p:nvPr/>
          </p:nvSpPr>
          <p:spPr bwMode="auto">
            <a:xfrm flipV="1">
              <a:off x="2710" y="104701"/>
              <a:ext cx="363" cy="270"/>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2" name="直线 306"/>
            <p:cNvSpPr>
              <a:spLocks noChangeShapeType="1"/>
            </p:cNvSpPr>
            <p:nvPr/>
          </p:nvSpPr>
          <p:spPr bwMode="auto">
            <a:xfrm flipV="1">
              <a:off x="3826" y="104695"/>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3" name="直线 309"/>
            <p:cNvSpPr>
              <a:spLocks noChangeShapeType="1"/>
            </p:cNvSpPr>
            <p:nvPr/>
          </p:nvSpPr>
          <p:spPr bwMode="auto">
            <a:xfrm flipV="1">
              <a:off x="7173" y="104672"/>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4" name="直线 310"/>
            <p:cNvSpPr>
              <a:spLocks noChangeShapeType="1"/>
            </p:cNvSpPr>
            <p:nvPr/>
          </p:nvSpPr>
          <p:spPr bwMode="auto">
            <a:xfrm flipV="1">
              <a:off x="8311" y="104679"/>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5" name="直线 311"/>
            <p:cNvSpPr>
              <a:spLocks noChangeShapeType="1"/>
            </p:cNvSpPr>
            <p:nvPr/>
          </p:nvSpPr>
          <p:spPr bwMode="auto">
            <a:xfrm flipV="1">
              <a:off x="4969" y="104693"/>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6" name="直线 312"/>
            <p:cNvSpPr>
              <a:spLocks noChangeShapeType="1"/>
            </p:cNvSpPr>
            <p:nvPr/>
          </p:nvSpPr>
          <p:spPr bwMode="auto">
            <a:xfrm flipV="1">
              <a:off x="6085" y="104679"/>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grpSp>
      <p:sp>
        <p:nvSpPr>
          <p:cNvPr id="87" name="矩形 86"/>
          <p:cNvSpPr>
            <a:spLocks noChangeArrowheads="1"/>
          </p:cNvSpPr>
          <p:nvPr/>
        </p:nvSpPr>
        <p:spPr bwMode="auto">
          <a:xfrm>
            <a:off x="539750" y="1995488"/>
            <a:ext cx="1666875" cy="369887"/>
          </a:xfrm>
          <a:prstGeom prst="rect">
            <a:avLst/>
          </a:prstGeom>
          <a:noFill/>
          <a:ln w="9525">
            <a:noFill/>
            <a:miter lim="800000"/>
            <a:headEnd/>
            <a:tailEnd/>
          </a:ln>
        </p:spPr>
        <p:txBody>
          <a:bodyPr wrap="none">
            <a:spAutoFit/>
          </a:bodyPr>
          <a:lstStyle/>
          <a:p>
            <a:r>
              <a:rPr lang="zh-CN" altLang="zh-CN" sz="1800" b="1">
                <a:latin typeface="微软雅黑" pitchFamily="34" charset="-122"/>
                <a:ea typeface="微软雅黑" pitchFamily="34" charset="-122"/>
              </a:rPr>
              <a:t>删除</a:t>
            </a:r>
            <a:r>
              <a:rPr lang="en-US" altLang="zh-CN" sz="1800" b="1">
                <a:latin typeface="微软雅黑" pitchFamily="34" charset="-122"/>
                <a:ea typeface="微软雅黑" pitchFamily="34" charset="-122"/>
              </a:rPr>
              <a:t>”FGI J”</a:t>
            </a:r>
            <a:endParaRPr lang="zh-CN" altLang="en-US" sz="1800" b="1">
              <a:latin typeface="微软雅黑" pitchFamily="34" charset="-122"/>
              <a:ea typeface="微软雅黑" pitchFamily="34" charset="-122"/>
            </a:endParaRPr>
          </a:p>
        </p:txBody>
      </p:sp>
      <p:sp>
        <p:nvSpPr>
          <p:cNvPr id="88" name="矩形 87"/>
          <p:cNvSpPr>
            <a:spLocks noChangeArrowheads="1"/>
          </p:cNvSpPr>
          <p:nvPr/>
        </p:nvSpPr>
        <p:spPr bwMode="auto">
          <a:xfrm>
            <a:off x="468313" y="2500313"/>
            <a:ext cx="2260600" cy="368300"/>
          </a:xfrm>
          <a:prstGeom prst="rect">
            <a:avLst/>
          </a:prstGeom>
          <a:noFill/>
          <a:ln w="9525">
            <a:noFill/>
            <a:miter lim="800000"/>
            <a:headEnd/>
            <a:tailEnd/>
          </a:ln>
        </p:spPr>
        <p:txBody>
          <a:bodyPr wrap="none">
            <a:spAutoFit/>
          </a:bodyPr>
          <a:lstStyle/>
          <a:p>
            <a:r>
              <a:rPr lang="zh-CN" altLang="zh-CN" sz="1800" b="1">
                <a:latin typeface="微软雅黑" pitchFamily="34" charset="-122"/>
                <a:ea typeface="微软雅黑" pitchFamily="34" charset="-122"/>
              </a:rPr>
              <a:t>分裂起始和终止结点</a:t>
            </a:r>
            <a:endParaRPr lang="zh-CN" altLang="en-US" sz="1800" b="1">
              <a:latin typeface="微软雅黑" pitchFamily="34" charset="-122"/>
              <a:ea typeface="微软雅黑" pitchFamily="34" charset="-122"/>
            </a:endParaRPr>
          </a:p>
        </p:txBody>
      </p:sp>
      <p:grpSp>
        <p:nvGrpSpPr>
          <p:cNvPr id="8" name="组合 158"/>
          <p:cNvGrpSpPr>
            <a:grpSpLocks/>
          </p:cNvGrpSpPr>
          <p:nvPr/>
        </p:nvGrpSpPr>
        <p:grpSpPr bwMode="auto">
          <a:xfrm>
            <a:off x="3851275" y="3076575"/>
            <a:ext cx="1978025" cy="219075"/>
            <a:chOff x="3779912" y="2427734"/>
            <a:chExt cx="1978161" cy="219647"/>
          </a:xfrm>
        </p:grpSpPr>
        <p:grpSp>
          <p:nvGrpSpPr>
            <p:cNvPr id="9" name="组合 534"/>
            <p:cNvGrpSpPr>
              <a:grpSpLocks/>
            </p:cNvGrpSpPr>
            <p:nvPr/>
          </p:nvGrpSpPr>
          <p:grpSpPr bwMode="auto">
            <a:xfrm>
              <a:off x="3779912" y="2427734"/>
              <a:ext cx="871784" cy="218892"/>
              <a:chOff x="3116" y="104577"/>
              <a:chExt cx="851" cy="290"/>
            </a:xfrm>
            <a:noFill/>
          </p:grpSpPr>
          <p:sp>
            <p:nvSpPr>
              <p:cNvPr id="133" name="文本框 535"/>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E</a:t>
                </a:r>
                <a:endParaRPr lang="zh-CN" altLang="zh-CN" sz="1400" dirty="0">
                  <a:ea typeface="楷体_GB2312" pitchFamily="49" charset="-122"/>
                </a:endParaRPr>
              </a:p>
            </p:txBody>
          </p:sp>
          <p:sp>
            <p:nvSpPr>
              <p:cNvPr id="134" name="文本框 536"/>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sp>
            <p:nvSpPr>
              <p:cNvPr id="135" name="文本框 537"/>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sp>
            <p:nvSpPr>
              <p:cNvPr id="136" name="文本框 538"/>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grpSp>
        <p:grpSp>
          <p:nvGrpSpPr>
            <p:cNvPr id="10" name="组合 539"/>
            <p:cNvGrpSpPr>
              <a:grpSpLocks/>
            </p:cNvGrpSpPr>
            <p:nvPr/>
          </p:nvGrpSpPr>
          <p:grpSpPr bwMode="auto">
            <a:xfrm>
              <a:off x="4886289" y="2428489"/>
              <a:ext cx="871784" cy="218892"/>
              <a:chOff x="3116" y="104577"/>
              <a:chExt cx="851" cy="290"/>
            </a:xfrm>
            <a:noFill/>
          </p:grpSpPr>
          <p:sp>
            <p:nvSpPr>
              <p:cNvPr id="129" name="文本框 540"/>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K</a:t>
                </a:r>
                <a:endParaRPr lang="zh-CN" altLang="zh-CN" sz="1400" dirty="0">
                  <a:ea typeface="楷体_GB2312" pitchFamily="49" charset="-122"/>
                </a:endParaRPr>
              </a:p>
            </p:txBody>
          </p:sp>
          <p:sp>
            <p:nvSpPr>
              <p:cNvPr id="130" name="文本框 541"/>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sp>
            <p:nvSpPr>
              <p:cNvPr id="131" name="文本框 542"/>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sp>
            <p:nvSpPr>
              <p:cNvPr id="132" name="文本框 543"/>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grpSp>
      </p:grpSp>
      <p:grpSp>
        <p:nvGrpSpPr>
          <p:cNvPr id="11" name="组合 152"/>
          <p:cNvGrpSpPr>
            <a:grpSpLocks/>
          </p:cNvGrpSpPr>
          <p:nvPr/>
        </p:nvGrpSpPr>
        <p:grpSpPr bwMode="auto">
          <a:xfrm>
            <a:off x="755650" y="3076575"/>
            <a:ext cx="7418388" cy="508000"/>
            <a:chOff x="755576" y="3075806"/>
            <a:chExt cx="7417848" cy="507981"/>
          </a:xfrm>
        </p:grpSpPr>
        <p:sp>
          <p:nvSpPr>
            <p:cNvPr id="155673" name="文本框 525"/>
            <p:cNvSpPr txBox="1">
              <a:spLocks noChangeArrowheads="1"/>
            </p:cNvSpPr>
            <p:nvPr/>
          </p:nvSpPr>
          <p:spPr bwMode="auto">
            <a:xfrm>
              <a:off x="1579212" y="3077316"/>
              <a:ext cx="217178" cy="217383"/>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5674" name="文本框 526"/>
            <p:cNvSpPr txBox="1">
              <a:spLocks noChangeArrowheads="1"/>
            </p:cNvSpPr>
            <p:nvPr/>
          </p:nvSpPr>
          <p:spPr bwMode="auto">
            <a:xfrm>
              <a:off x="1796390" y="3076561"/>
              <a:ext cx="217178" cy="217383"/>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5675" name="文本框 527"/>
            <p:cNvSpPr txBox="1">
              <a:spLocks noChangeArrowheads="1"/>
            </p:cNvSpPr>
            <p:nvPr/>
          </p:nvSpPr>
          <p:spPr bwMode="auto">
            <a:xfrm>
              <a:off x="2014592" y="3075806"/>
              <a:ext cx="217178" cy="217383"/>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5676" name="文本框 528"/>
            <p:cNvSpPr txBox="1">
              <a:spLocks noChangeArrowheads="1"/>
            </p:cNvSpPr>
            <p:nvPr/>
          </p:nvSpPr>
          <p:spPr bwMode="auto">
            <a:xfrm>
              <a:off x="2233819" y="3075806"/>
              <a:ext cx="217178" cy="217383"/>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grpSp>
          <p:nvGrpSpPr>
            <p:cNvPr id="12" name="组合 529"/>
            <p:cNvGrpSpPr>
              <a:grpSpLocks/>
            </p:cNvGrpSpPr>
            <p:nvPr/>
          </p:nvGrpSpPr>
          <p:grpSpPr bwMode="auto">
            <a:xfrm>
              <a:off x="2713249" y="3078825"/>
              <a:ext cx="871784" cy="218892"/>
              <a:chOff x="3116" y="104577"/>
              <a:chExt cx="851" cy="290"/>
            </a:xfrm>
            <a:noFill/>
          </p:grpSpPr>
          <p:sp>
            <p:nvSpPr>
              <p:cNvPr id="137" name="文本框 530"/>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A</a:t>
                </a:r>
                <a:endParaRPr lang="zh-CN" altLang="zh-CN" sz="1400" dirty="0">
                  <a:ea typeface="楷体_GB2312" pitchFamily="49" charset="-122"/>
                </a:endParaRPr>
              </a:p>
            </p:txBody>
          </p:sp>
          <p:sp>
            <p:nvSpPr>
              <p:cNvPr id="138" name="文本框 531"/>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B </a:t>
                </a:r>
                <a:endParaRPr lang="zh-CN" altLang="zh-CN" sz="1400" dirty="0">
                  <a:ea typeface="楷体_GB2312" pitchFamily="49" charset="-122"/>
                </a:endParaRPr>
              </a:p>
            </p:txBody>
          </p:sp>
          <p:sp>
            <p:nvSpPr>
              <p:cNvPr id="139" name="文本框 532"/>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C</a:t>
                </a:r>
                <a:endParaRPr lang="zh-CN" altLang="zh-CN" sz="1400" dirty="0">
                  <a:ea typeface="楷体_GB2312" pitchFamily="49" charset="-122"/>
                </a:endParaRPr>
              </a:p>
            </p:txBody>
          </p:sp>
          <p:sp>
            <p:nvSpPr>
              <p:cNvPr id="140" name="文本框 533"/>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grpSp>
        <p:grpSp>
          <p:nvGrpSpPr>
            <p:cNvPr id="13" name="组合 544"/>
            <p:cNvGrpSpPr>
              <a:grpSpLocks/>
            </p:cNvGrpSpPr>
            <p:nvPr/>
          </p:nvGrpSpPr>
          <p:grpSpPr bwMode="auto">
            <a:xfrm>
              <a:off x="6143018" y="3078825"/>
              <a:ext cx="871784" cy="218892"/>
              <a:chOff x="3116" y="104577"/>
              <a:chExt cx="851" cy="290"/>
            </a:xfrm>
            <a:noFill/>
          </p:grpSpPr>
          <p:sp>
            <p:nvSpPr>
              <p:cNvPr id="125" name="文本框 545"/>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M</a:t>
                </a:r>
                <a:endParaRPr lang="zh-CN" altLang="zh-CN" sz="1400" dirty="0">
                  <a:ea typeface="楷体_GB2312" pitchFamily="49" charset="-122"/>
                </a:endParaRPr>
              </a:p>
            </p:txBody>
          </p:sp>
          <p:sp>
            <p:nvSpPr>
              <p:cNvPr id="126" name="文本框 546"/>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N</a:t>
                </a:r>
                <a:endParaRPr lang="zh-CN" altLang="zh-CN" sz="1400" dirty="0">
                  <a:ea typeface="楷体_GB2312" pitchFamily="49" charset="-122"/>
                </a:endParaRPr>
              </a:p>
            </p:txBody>
          </p:sp>
          <p:sp>
            <p:nvSpPr>
              <p:cNvPr id="127" name="文本框 547"/>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O</a:t>
                </a:r>
                <a:endParaRPr lang="zh-CN" altLang="zh-CN" sz="1400" dirty="0">
                  <a:ea typeface="楷体_GB2312" pitchFamily="49" charset="-122"/>
                </a:endParaRPr>
              </a:p>
            </p:txBody>
          </p:sp>
          <p:sp>
            <p:nvSpPr>
              <p:cNvPr id="128" name="文本框 548"/>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grpSp>
        <p:grpSp>
          <p:nvGrpSpPr>
            <p:cNvPr id="14" name="组合 549"/>
            <p:cNvGrpSpPr>
              <a:grpSpLocks/>
            </p:cNvGrpSpPr>
            <p:nvPr/>
          </p:nvGrpSpPr>
          <p:grpSpPr bwMode="auto">
            <a:xfrm>
              <a:off x="7301640" y="3078825"/>
              <a:ext cx="871784" cy="218892"/>
              <a:chOff x="3116" y="104577"/>
              <a:chExt cx="851" cy="290"/>
            </a:xfrm>
            <a:noFill/>
          </p:grpSpPr>
          <p:sp>
            <p:nvSpPr>
              <p:cNvPr id="121" name="文本框 550"/>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Q</a:t>
                </a:r>
                <a:endParaRPr lang="zh-CN" altLang="zh-CN" sz="1400" dirty="0">
                  <a:ea typeface="楷体_GB2312" pitchFamily="49" charset="-122"/>
                </a:endParaRPr>
              </a:p>
            </p:txBody>
          </p:sp>
          <p:sp>
            <p:nvSpPr>
              <p:cNvPr id="122" name="文本框 551"/>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R</a:t>
                </a:r>
                <a:endParaRPr lang="zh-CN" altLang="zh-CN" sz="1400" dirty="0">
                  <a:ea typeface="楷体_GB2312" pitchFamily="49" charset="-122"/>
                </a:endParaRPr>
              </a:p>
            </p:txBody>
          </p:sp>
          <p:sp>
            <p:nvSpPr>
              <p:cNvPr id="123" name="文本框 552"/>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S</a:t>
                </a:r>
                <a:endParaRPr lang="zh-CN" altLang="zh-CN" sz="1400" dirty="0">
                  <a:ea typeface="楷体_GB2312" pitchFamily="49" charset="-122"/>
                </a:endParaRPr>
              </a:p>
            </p:txBody>
          </p:sp>
          <p:sp>
            <p:nvSpPr>
              <p:cNvPr id="124" name="文本框 553"/>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a:latin typeface="宋体" pitchFamily="2" charset="-122"/>
                    <a:ea typeface="楷体_GB2312" pitchFamily="49" charset="-122"/>
                  </a:rPr>
                  <a:t>∧</a:t>
                </a:r>
                <a:endParaRPr lang="zh-CN" altLang="zh-CN" sz="1400">
                  <a:ea typeface="楷体_GB2312" pitchFamily="49" charset="-122"/>
                </a:endParaRPr>
              </a:p>
            </p:txBody>
          </p:sp>
        </p:grpSp>
        <p:sp>
          <p:nvSpPr>
            <p:cNvPr id="155680" name="文本框 554"/>
            <p:cNvSpPr txBox="1">
              <a:spLocks noChangeArrowheads="1"/>
            </p:cNvSpPr>
            <p:nvPr/>
          </p:nvSpPr>
          <p:spPr bwMode="auto">
            <a:xfrm>
              <a:off x="755576" y="3334703"/>
              <a:ext cx="771391" cy="249084"/>
            </a:xfrm>
            <a:prstGeom prst="rect">
              <a:avLst/>
            </a:prstGeom>
            <a:noFill/>
            <a:ln w="28575">
              <a:noFill/>
              <a:miter lim="800000"/>
              <a:headEnd/>
              <a:tailEnd/>
            </a:ln>
          </p:spPr>
          <p:txBody>
            <a:bodyPr lIns="0" tIns="0" rIns="0" bIns="0"/>
            <a:lstStyle/>
            <a:p>
              <a:pPr algn="just"/>
              <a:r>
                <a:rPr lang="en-US" altLang="zh-CN" sz="1400">
                  <a:latin typeface="Calibri" pitchFamily="34" charset="0"/>
                  <a:ea typeface="楷体_GB2312" pitchFamily="49" charset="-122"/>
                </a:rPr>
                <a:t>head</a:t>
              </a:r>
              <a:endParaRPr lang="zh-CN" altLang="zh-CN" sz="1400">
                <a:ea typeface="楷体_GB2312" pitchFamily="49" charset="-122"/>
              </a:endParaRPr>
            </a:p>
          </p:txBody>
        </p:sp>
        <p:sp>
          <p:nvSpPr>
            <p:cNvPr id="155681" name="直线 555"/>
            <p:cNvSpPr>
              <a:spLocks noChangeShapeType="1"/>
            </p:cNvSpPr>
            <p:nvPr/>
          </p:nvSpPr>
          <p:spPr bwMode="auto">
            <a:xfrm flipV="1">
              <a:off x="1228860" y="3211670"/>
              <a:ext cx="371866" cy="203796"/>
            </a:xfrm>
            <a:prstGeom prst="line">
              <a:avLst/>
            </a:prstGeom>
            <a:noFill/>
            <a:ln w="28575">
              <a:solidFill>
                <a:schemeClr val="tx1"/>
              </a:solidFill>
              <a:round/>
              <a:headEnd/>
              <a:tailEnd type="arrow" w="med" len="med"/>
            </a:ln>
          </p:spPr>
          <p:txBody>
            <a:bodyPr/>
            <a:lstStyle/>
            <a:p>
              <a:endParaRPr lang="zh-CN" altLang="en-US"/>
            </a:p>
          </p:txBody>
        </p:sp>
        <p:sp>
          <p:nvSpPr>
            <p:cNvPr id="155682" name="直线 556"/>
            <p:cNvSpPr>
              <a:spLocks noChangeShapeType="1"/>
            </p:cNvSpPr>
            <p:nvPr/>
          </p:nvSpPr>
          <p:spPr bwMode="auto">
            <a:xfrm flipV="1">
              <a:off x="2372116" y="3207141"/>
              <a:ext cx="349328" cy="3774"/>
            </a:xfrm>
            <a:prstGeom prst="line">
              <a:avLst/>
            </a:prstGeom>
            <a:noFill/>
            <a:ln w="28575">
              <a:solidFill>
                <a:schemeClr val="tx1"/>
              </a:solidFill>
              <a:round/>
              <a:headEnd/>
              <a:tailEnd type="arrow" w="med" len="med"/>
            </a:ln>
          </p:spPr>
          <p:txBody>
            <a:bodyPr/>
            <a:lstStyle/>
            <a:p>
              <a:endParaRPr lang="zh-CN" altLang="en-US"/>
            </a:p>
          </p:txBody>
        </p:sp>
        <p:sp>
          <p:nvSpPr>
            <p:cNvPr id="155683" name="直线 557"/>
            <p:cNvSpPr>
              <a:spLocks noChangeShapeType="1"/>
            </p:cNvSpPr>
            <p:nvPr/>
          </p:nvSpPr>
          <p:spPr bwMode="auto">
            <a:xfrm flipV="1">
              <a:off x="5800860" y="3189781"/>
              <a:ext cx="349328" cy="3774"/>
            </a:xfrm>
            <a:prstGeom prst="line">
              <a:avLst/>
            </a:prstGeom>
            <a:noFill/>
            <a:ln w="28575">
              <a:solidFill>
                <a:schemeClr val="tx1"/>
              </a:solidFill>
              <a:round/>
              <a:headEnd/>
              <a:tailEnd type="arrow" w="med" len="med"/>
            </a:ln>
          </p:spPr>
          <p:txBody>
            <a:bodyPr/>
            <a:lstStyle/>
            <a:p>
              <a:endParaRPr lang="zh-CN" altLang="en-US"/>
            </a:p>
          </p:txBody>
        </p:sp>
        <p:sp>
          <p:nvSpPr>
            <p:cNvPr id="155684" name="直线 558"/>
            <p:cNvSpPr>
              <a:spLocks noChangeShapeType="1"/>
            </p:cNvSpPr>
            <p:nvPr/>
          </p:nvSpPr>
          <p:spPr bwMode="auto">
            <a:xfrm flipV="1">
              <a:off x="6966654" y="3195065"/>
              <a:ext cx="349328" cy="3774"/>
            </a:xfrm>
            <a:prstGeom prst="line">
              <a:avLst/>
            </a:prstGeom>
            <a:noFill/>
            <a:ln w="28575">
              <a:solidFill>
                <a:schemeClr val="tx1"/>
              </a:solidFill>
              <a:round/>
              <a:headEnd/>
              <a:tailEnd type="arrow" w="med" len="med"/>
            </a:ln>
          </p:spPr>
          <p:txBody>
            <a:bodyPr/>
            <a:lstStyle/>
            <a:p>
              <a:endParaRPr lang="zh-CN" altLang="en-US"/>
            </a:p>
          </p:txBody>
        </p:sp>
        <p:sp>
          <p:nvSpPr>
            <p:cNvPr id="155685" name="直线 559"/>
            <p:cNvSpPr>
              <a:spLocks noChangeShapeType="1"/>
            </p:cNvSpPr>
            <p:nvPr/>
          </p:nvSpPr>
          <p:spPr bwMode="auto">
            <a:xfrm flipV="1">
              <a:off x="3543032" y="3205632"/>
              <a:ext cx="349328" cy="3774"/>
            </a:xfrm>
            <a:prstGeom prst="line">
              <a:avLst/>
            </a:prstGeom>
            <a:noFill/>
            <a:ln w="28575">
              <a:solidFill>
                <a:schemeClr val="tx1"/>
              </a:solidFill>
              <a:round/>
              <a:headEnd/>
              <a:tailEnd type="arrow" w="med" len="med"/>
            </a:ln>
          </p:spPr>
          <p:txBody>
            <a:bodyPr/>
            <a:lstStyle/>
            <a:p>
              <a:endParaRPr lang="zh-CN" altLang="en-US"/>
            </a:p>
          </p:txBody>
        </p:sp>
      </p:grpSp>
      <p:grpSp>
        <p:nvGrpSpPr>
          <p:cNvPr id="15" name="组合 141"/>
          <p:cNvGrpSpPr>
            <a:grpSpLocks/>
          </p:cNvGrpSpPr>
          <p:nvPr/>
        </p:nvGrpSpPr>
        <p:grpSpPr bwMode="auto">
          <a:xfrm>
            <a:off x="3924300" y="3292475"/>
            <a:ext cx="2336800" cy="503238"/>
            <a:chOff x="3957923" y="3291830"/>
            <a:chExt cx="2336710" cy="504056"/>
          </a:xfrm>
        </p:grpSpPr>
        <p:sp>
          <p:nvSpPr>
            <p:cNvPr id="155665" name="直线 560"/>
            <p:cNvSpPr>
              <a:spLocks noChangeShapeType="1"/>
            </p:cNvSpPr>
            <p:nvPr/>
          </p:nvSpPr>
          <p:spPr bwMode="auto">
            <a:xfrm flipV="1">
              <a:off x="4783608" y="3694743"/>
              <a:ext cx="349328" cy="3774"/>
            </a:xfrm>
            <a:prstGeom prst="line">
              <a:avLst/>
            </a:prstGeom>
            <a:noFill/>
            <a:ln w="28575">
              <a:solidFill>
                <a:schemeClr val="tx1"/>
              </a:solidFill>
              <a:round/>
              <a:headEnd/>
              <a:tailEnd type="arrow" w="med" len="med"/>
            </a:ln>
          </p:spPr>
          <p:txBody>
            <a:bodyPr/>
            <a:lstStyle/>
            <a:p>
              <a:endParaRPr lang="zh-CN" altLang="en-US"/>
            </a:p>
          </p:txBody>
        </p:sp>
        <p:grpSp>
          <p:nvGrpSpPr>
            <p:cNvPr id="16" name="组合 561"/>
            <p:cNvGrpSpPr>
              <a:grpSpLocks/>
            </p:cNvGrpSpPr>
            <p:nvPr/>
          </p:nvGrpSpPr>
          <p:grpSpPr bwMode="auto">
            <a:xfrm>
              <a:off x="3957923" y="3576994"/>
              <a:ext cx="871784" cy="218892"/>
              <a:chOff x="3116" y="104577"/>
              <a:chExt cx="851" cy="290"/>
            </a:xfrm>
            <a:noFill/>
          </p:grpSpPr>
          <p:sp>
            <p:nvSpPr>
              <p:cNvPr id="117" name="文本框 562"/>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F</a:t>
                </a:r>
                <a:endParaRPr lang="zh-CN" altLang="zh-CN" sz="1400" dirty="0">
                  <a:ea typeface="楷体_GB2312" pitchFamily="49" charset="-122"/>
                </a:endParaRPr>
              </a:p>
            </p:txBody>
          </p:sp>
          <p:sp>
            <p:nvSpPr>
              <p:cNvPr id="118" name="文本框 563"/>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G</a:t>
                </a:r>
                <a:endParaRPr lang="zh-CN" altLang="zh-CN" sz="1400" dirty="0">
                  <a:ea typeface="楷体_GB2312" pitchFamily="49" charset="-122"/>
                </a:endParaRPr>
              </a:p>
            </p:txBody>
          </p:sp>
          <p:sp>
            <p:nvSpPr>
              <p:cNvPr id="119" name="文本框 564"/>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sp>
            <p:nvSpPr>
              <p:cNvPr id="120" name="文本框 565"/>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grpSp>
        <p:grpSp>
          <p:nvGrpSpPr>
            <p:cNvPr id="17" name="组合 566"/>
            <p:cNvGrpSpPr>
              <a:grpSpLocks/>
            </p:cNvGrpSpPr>
            <p:nvPr/>
          </p:nvGrpSpPr>
          <p:grpSpPr bwMode="auto">
            <a:xfrm>
              <a:off x="5096057" y="3576994"/>
              <a:ext cx="871784" cy="218892"/>
              <a:chOff x="3116" y="104577"/>
              <a:chExt cx="851" cy="290"/>
            </a:xfrm>
            <a:noFill/>
          </p:grpSpPr>
          <p:sp>
            <p:nvSpPr>
              <p:cNvPr id="113" name="文本框 567"/>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I</a:t>
                </a:r>
                <a:endParaRPr lang="zh-CN" altLang="zh-CN" sz="1400" dirty="0">
                  <a:ea typeface="楷体_GB2312" pitchFamily="49" charset="-122"/>
                </a:endParaRPr>
              </a:p>
            </p:txBody>
          </p:sp>
          <p:sp>
            <p:nvSpPr>
              <p:cNvPr id="114" name="文本框 568"/>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J</a:t>
                </a:r>
                <a:endParaRPr lang="zh-CN" altLang="zh-CN" sz="1400" dirty="0">
                  <a:ea typeface="楷体_GB2312" pitchFamily="49" charset="-122"/>
                </a:endParaRPr>
              </a:p>
            </p:txBody>
          </p:sp>
          <p:sp>
            <p:nvSpPr>
              <p:cNvPr id="115" name="文本框 569"/>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sp>
            <p:nvSpPr>
              <p:cNvPr id="116" name="文本框 570"/>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grpSp>
        <p:sp>
          <p:nvSpPr>
            <p:cNvPr id="155668" name="直线 571"/>
            <p:cNvSpPr>
              <a:spLocks noChangeShapeType="1"/>
            </p:cNvSpPr>
            <p:nvPr/>
          </p:nvSpPr>
          <p:spPr bwMode="auto">
            <a:xfrm flipH="1">
              <a:off x="4644008" y="3291830"/>
              <a:ext cx="8195" cy="321545"/>
            </a:xfrm>
            <a:prstGeom prst="line">
              <a:avLst/>
            </a:prstGeom>
            <a:noFill/>
            <a:ln w="28575">
              <a:solidFill>
                <a:schemeClr val="tx1"/>
              </a:solidFill>
              <a:round/>
              <a:headEnd/>
              <a:tailEnd type="arrow" w="med" len="med"/>
            </a:ln>
          </p:spPr>
          <p:txBody>
            <a:bodyPr/>
            <a:lstStyle/>
            <a:p>
              <a:endParaRPr lang="zh-CN" altLang="en-US"/>
            </a:p>
          </p:txBody>
        </p:sp>
        <p:sp>
          <p:nvSpPr>
            <p:cNvPr id="155669" name="直线 572"/>
            <p:cNvSpPr>
              <a:spLocks noChangeShapeType="1"/>
            </p:cNvSpPr>
            <p:nvPr/>
          </p:nvSpPr>
          <p:spPr bwMode="auto">
            <a:xfrm>
              <a:off x="5865399" y="3689459"/>
              <a:ext cx="428209" cy="5284"/>
            </a:xfrm>
            <a:prstGeom prst="line">
              <a:avLst/>
            </a:prstGeom>
            <a:noFill/>
            <a:ln w="28575">
              <a:solidFill>
                <a:schemeClr val="tx1"/>
              </a:solidFill>
              <a:round/>
              <a:headEnd/>
              <a:tailEnd/>
            </a:ln>
          </p:spPr>
          <p:txBody>
            <a:bodyPr/>
            <a:lstStyle/>
            <a:p>
              <a:endParaRPr lang="zh-CN" altLang="en-US"/>
            </a:p>
          </p:txBody>
        </p:sp>
        <p:sp>
          <p:nvSpPr>
            <p:cNvPr id="155670" name="直线 573"/>
            <p:cNvSpPr>
              <a:spLocks noChangeShapeType="1"/>
            </p:cNvSpPr>
            <p:nvPr/>
          </p:nvSpPr>
          <p:spPr bwMode="auto">
            <a:xfrm>
              <a:off x="6287461" y="3461509"/>
              <a:ext cx="1024" cy="216628"/>
            </a:xfrm>
            <a:prstGeom prst="line">
              <a:avLst/>
            </a:prstGeom>
            <a:noFill/>
            <a:ln w="28575">
              <a:solidFill>
                <a:schemeClr val="tx1"/>
              </a:solidFill>
              <a:round/>
              <a:headEnd/>
              <a:tailEnd/>
            </a:ln>
          </p:spPr>
          <p:txBody>
            <a:bodyPr/>
            <a:lstStyle/>
            <a:p>
              <a:endParaRPr lang="zh-CN" altLang="en-US"/>
            </a:p>
          </p:txBody>
        </p:sp>
        <p:sp>
          <p:nvSpPr>
            <p:cNvPr id="155671" name="直线 574"/>
            <p:cNvSpPr>
              <a:spLocks noChangeShapeType="1"/>
            </p:cNvSpPr>
            <p:nvPr/>
          </p:nvSpPr>
          <p:spPr bwMode="auto">
            <a:xfrm>
              <a:off x="5421824" y="3472831"/>
              <a:ext cx="872809" cy="755"/>
            </a:xfrm>
            <a:prstGeom prst="line">
              <a:avLst/>
            </a:prstGeom>
            <a:noFill/>
            <a:ln w="28575">
              <a:solidFill>
                <a:schemeClr val="tx1"/>
              </a:solidFill>
              <a:round/>
              <a:headEnd/>
              <a:tailEnd/>
            </a:ln>
          </p:spPr>
          <p:txBody>
            <a:bodyPr/>
            <a:lstStyle/>
            <a:p>
              <a:endParaRPr lang="zh-CN" altLang="en-US"/>
            </a:p>
          </p:txBody>
        </p:sp>
        <p:sp>
          <p:nvSpPr>
            <p:cNvPr id="155672" name="直线 575"/>
            <p:cNvSpPr>
              <a:spLocks noChangeShapeType="1"/>
            </p:cNvSpPr>
            <p:nvPr/>
          </p:nvSpPr>
          <p:spPr bwMode="auto">
            <a:xfrm flipV="1">
              <a:off x="5413628" y="3300737"/>
              <a:ext cx="1024" cy="172095"/>
            </a:xfrm>
            <a:prstGeom prst="line">
              <a:avLst/>
            </a:prstGeom>
            <a:noFill/>
            <a:ln w="28575">
              <a:solidFill>
                <a:schemeClr val="tx1"/>
              </a:solidFill>
              <a:round/>
              <a:headEnd/>
              <a:tailEnd type="arrow" w="med" len="med"/>
            </a:ln>
          </p:spPr>
          <p:txBody>
            <a:bodyPr/>
            <a:lstStyle/>
            <a:p>
              <a:endParaRPr lang="zh-CN" altLang="en-US"/>
            </a:p>
          </p:txBody>
        </p:sp>
      </p:grpSp>
      <p:sp>
        <p:nvSpPr>
          <p:cNvPr id="141" name="矩形 140"/>
          <p:cNvSpPr>
            <a:spLocks noChangeArrowheads="1"/>
          </p:cNvSpPr>
          <p:nvPr/>
        </p:nvSpPr>
        <p:spPr bwMode="auto">
          <a:xfrm>
            <a:off x="539750" y="3724275"/>
            <a:ext cx="1579563" cy="368300"/>
          </a:xfrm>
          <a:prstGeom prst="rect">
            <a:avLst/>
          </a:prstGeom>
          <a:noFill/>
          <a:ln w="9525">
            <a:noFill/>
            <a:miter lim="800000"/>
            <a:headEnd/>
            <a:tailEnd/>
          </a:ln>
        </p:spPr>
        <p:txBody>
          <a:bodyPr wrap="none">
            <a:spAutoFit/>
          </a:bodyPr>
          <a:lstStyle/>
          <a:p>
            <a:r>
              <a:rPr lang="zh-CN" altLang="zh-CN" sz="1800" b="1">
                <a:latin typeface="微软雅黑" pitchFamily="34" charset="-122"/>
                <a:ea typeface="微软雅黑" pitchFamily="34" charset="-122"/>
              </a:rPr>
              <a:t>删除中间结点</a:t>
            </a:r>
            <a:endParaRPr lang="zh-CN" altLang="en-US" sz="1800" b="1">
              <a:latin typeface="微软雅黑" pitchFamily="34" charset="-122"/>
              <a:ea typeface="微软雅黑" pitchFamily="34" charset="-122"/>
            </a:endParaRPr>
          </a:p>
        </p:txBody>
      </p:sp>
      <p:cxnSp>
        <p:nvCxnSpPr>
          <p:cNvPr id="145" name="直接箭头连接符 144"/>
          <p:cNvCxnSpPr>
            <a:cxnSpLocks noChangeShapeType="1"/>
          </p:cNvCxnSpPr>
          <p:nvPr/>
        </p:nvCxnSpPr>
        <p:spPr bwMode="auto">
          <a:xfrm>
            <a:off x="4716463" y="3219450"/>
            <a:ext cx="233362" cy="3175"/>
          </a:xfrm>
          <a:prstGeom prst="straightConnector1">
            <a:avLst/>
          </a:prstGeom>
          <a:noFill/>
          <a:ln w="28575" algn="ctr">
            <a:solidFill>
              <a:schemeClr val="tx1"/>
            </a:solidFill>
            <a:round/>
            <a:headEnd/>
            <a:tailEnd type="arrow" w="med" len="med"/>
          </a:ln>
        </p:spPr>
      </p:cxnSp>
      <p:sp>
        <p:nvSpPr>
          <p:cNvPr id="151" name="矩形 150"/>
          <p:cNvSpPr>
            <a:spLocks noChangeArrowheads="1"/>
          </p:cNvSpPr>
          <p:nvPr/>
        </p:nvSpPr>
        <p:spPr bwMode="auto">
          <a:xfrm>
            <a:off x="539750" y="4156075"/>
            <a:ext cx="2276475" cy="369888"/>
          </a:xfrm>
          <a:prstGeom prst="rect">
            <a:avLst/>
          </a:prstGeom>
          <a:noFill/>
          <a:ln w="9525">
            <a:noFill/>
            <a:miter lim="800000"/>
            <a:headEnd/>
            <a:tailEnd/>
          </a:ln>
        </p:spPr>
        <p:txBody>
          <a:bodyPr wrap="none">
            <a:spAutoFit/>
          </a:bodyPr>
          <a:lstStyle/>
          <a:p>
            <a:r>
              <a:rPr lang="zh-CN" altLang="zh-CN" sz="1800" b="1">
                <a:latin typeface="微软雅黑" pitchFamily="34" charset="-122"/>
                <a:ea typeface="微软雅黑" pitchFamily="34" charset="-122"/>
              </a:rPr>
              <a:t>归并起始和终止结点</a:t>
            </a:r>
            <a:endParaRPr lang="zh-CN" altLang="en-US" sz="1800" b="1">
              <a:latin typeface="微软雅黑" pitchFamily="34" charset="-122"/>
              <a:ea typeface="微软雅黑" pitchFamily="34" charset="-122"/>
            </a:endParaRPr>
          </a:p>
        </p:txBody>
      </p:sp>
      <p:grpSp>
        <p:nvGrpSpPr>
          <p:cNvPr id="18" name="组合 160"/>
          <p:cNvGrpSpPr>
            <a:grpSpLocks/>
          </p:cNvGrpSpPr>
          <p:nvPr/>
        </p:nvGrpSpPr>
        <p:grpSpPr bwMode="auto">
          <a:xfrm>
            <a:off x="4427538" y="3076575"/>
            <a:ext cx="871537" cy="217488"/>
            <a:chOff x="6516216" y="2139702"/>
            <a:chExt cx="871784" cy="218892"/>
          </a:xfrm>
        </p:grpSpPr>
        <p:grpSp>
          <p:nvGrpSpPr>
            <p:cNvPr id="19" name="组合 534"/>
            <p:cNvGrpSpPr>
              <a:grpSpLocks/>
            </p:cNvGrpSpPr>
            <p:nvPr/>
          </p:nvGrpSpPr>
          <p:grpSpPr bwMode="auto">
            <a:xfrm>
              <a:off x="6516216" y="2139702"/>
              <a:ext cx="871784" cy="218892"/>
              <a:chOff x="3116" y="104577"/>
              <a:chExt cx="851" cy="290"/>
            </a:xfrm>
            <a:noFill/>
          </p:grpSpPr>
          <p:sp>
            <p:nvSpPr>
              <p:cNvPr id="155" name="文本框 535"/>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E</a:t>
                </a:r>
                <a:endParaRPr lang="zh-CN" altLang="zh-CN" sz="1400" dirty="0">
                  <a:ea typeface="楷体_GB2312" pitchFamily="49" charset="-122"/>
                </a:endParaRPr>
              </a:p>
            </p:txBody>
          </p:sp>
          <p:sp>
            <p:nvSpPr>
              <p:cNvPr id="156" name="文本框 536"/>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sp>
            <p:nvSpPr>
              <p:cNvPr id="157" name="文本框 537"/>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sp>
            <p:nvSpPr>
              <p:cNvPr id="158" name="文本框 538"/>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grpSp>
        <p:sp>
          <p:nvSpPr>
            <p:cNvPr id="155664" name="文本框 540"/>
            <p:cNvSpPr txBox="1">
              <a:spLocks noChangeArrowheads="1"/>
            </p:cNvSpPr>
            <p:nvPr/>
          </p:nvSpPr>
          <p:spPr bwMode="auto">
            <a:xfrm>
              <a:off x="6732240" y="2139702"/>
              <a:ext cx="217178" cy="217382"/>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K</a:t>
              </a:r>
              <a:endParaRPr lang="zh-CN" altLang="zh-CN" sz="1400">
                <a:ea typeface="楷体_GB2312" pitchFamily="49" charset="-122"/>
              </a:endParaRPr>
            </a:p>
          </p:txBody>
        </p:sp>
      </p:grpSp>
      <mc:AlternateContent xmlns:mc="http://schemas.openxmlformats.org/markup-compatibility/2006" xmlns:p14="http://schemas.microsoft.com/office/powerpoint/2010/main">
        <mc:Choice Requires="p14">
          <p:contentPart p14:bwMode="auto" r:id="rId3">
            <p14:nvContentPartPr>
              <p14:cNvPr id="15565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565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linds(horizont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1"/>
                                        </p:tgtEl>
                                        <p:attrNameLst>
                                          <p:attrName>style.visibility</p:attrName>
                                        </p:attrNameLst>
                                      </p:cBhvr>
                                      <p:to>
                                        <p:strVal val="visible"/>
                                      </p:to>
                                    </p:set>
                                    <p:animEffect transition="in" filter="blinds(horizontal)">
                                      <p:cBhvr>
                                        <p:cTn id="29" dur="500"/>
                                        <p:tgtEl>
                                          <p:spTgt spid="14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nodeType="clickEffect">
                                  <p:stCondLst>
                                    <p:cond delay="0"/>
                                  </p:stCondLst>
                                  <p:childTnLst>
                                    <p:animEffect transition="out" filter="blinds(horizontal)">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45"/>
                                        </p:tgtEl>
                                        <p:attrNameLst>
                                          <p:attrName>style.visibility</p:attrName>
                                        </p:attrNameLst>
                                      </p:cBhvr>
                                      <p:to>
                                        <p:strVal val="visible"/>
                                      </p:to>
                                    </p:set>
                                    <p:animEffect transition="in" filter="blinds(horizontal)">
                                      <p:cBhvr>
                                        <p:cTn id="39" dur="500"/>
                                        <p:tgtEl>
                                          <p:spTgt spid="14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51"/>
                                        </p:tgtEl>
                                        <p:attrNameLst>
                                          <p:attrName>style.visibility</p:attrName>
                                        </p:attrNameLst>
                                      </p:cBhvr>
                                      <p:to>
                                        <p:strVal val="visible"/>
                                      </p:to>
                                    </p:set>
                                    <p:animEffect transition="in" filter="blinds(horizontal)">
                                      <p:cBhvr>
                                        <p:cTn id="44" dur="500"/>
                                        <p:tgtEl>
                                          <p:spTgt spid="15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nodeType="clickEffect">
                                  <p:stCondLst>
                                    <p:cond delay="0"/>
                                  </p:stCondLst>
                                  <p:childTnLst>
                                    <p:animEffect transition="out" filter="blinds(horizontal)">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childTnLst>
                          </p:cTn>
                        </p:par>
                        <p:par>
                          <p:cTn id="50" fill="hold">
                            <p:stCondLst>
                              <p:cond delay="500"/>
                            </p:stCondLst>
                            <p:childTnLst>
                              <p:par>
                                <p:cTn id="51" presetID="3" presetClass="exit" presetSubtype="10" fill="hold" nodeType="afterEffect">
                                  <p:stCondLst>
                                    <p:cond delay="0"/>
                                  </p:stCondLst>
                                  <p:childTnLst>
                                    <p:animEffect transition="out" filter="blinds(horizontal)">
                                      <p:cBhvr>
                                        <p:cTn id="52" dur="500"/>
                                        <p:tgtEl>
                                          <p:spTgt spid="145"/>
                                        </p:tgtEl>
                                      </p:cBhvr>
                                    </p:animEffect>
                                    <p:set>
                                      <p:cBhvr>
                                        <p:cTn id="53" dur="1" fill="hold">
                                          <p:stCondLst>
                                            <p:cond delay="499"/>
                                          </p:stCondLst>
                                        </p:cTn>
                                        <p:tgtEl>
                                          <p:spTgt spid="14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141" grpId="0"/>
      <p:bldP spid="151"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5" name="图片 30"/>
          <p:cNvPicPr>
            <a:picLocks noChangeAspect="1"/>
          </p:cNvPicPr>
          <p:nvPr/>
        </p:nvPicPr>
        <p:blipFill>
          <a:blip r:embed="rId3" cstate="print">
            <a:lum bright="70000" contrast="-70000"/>
          </a:blip>
          <a:srcRect t="48611" r="43161" b="27499"/>
          <a:stretch>
            <a:fillRect/>
          </a:stretch>
        </p:blipFill>
        <p:spPr bwMode="auto">
          <a:xfrm>
            <a:off x="327025" y="242888"/>
            <a:ext cx="635000" cy="657225"/>
          </a:xfrm>
          <a:prstGeom prst="rect">
            <a:avLst/>
          </a:prstGeom>
          <a:noFill/>
          <a:ln w="9525">
            <a:noFill/>
            <a:miter lim="800000"/>
            <a:headEnd/>
            <a:tailEnd/>
          </a:ln>
        </p:spPr>
      </p:pic>
      <p:sp>
        <p:nvSpPr>
          <p:cNvPr id="156676" name="矩形 34"/>
          <p:cNvSpPr>
            <a:spLocks noChangeArrowheads="1"/>
          </p:cNvSpPr>
          <p:nvPr/>
        </p:nvSpPr>
        <p:spPr bwMode="auto">
          <a:xfrm>
            <a:off x="900113" y="339725"/>
            <a:ext cx="655161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块状链表的插入</a:t>
            </a:r>
          </a:p>
        </p:txBody>
      </p:sp>
      <p:grpSp>
        <p:nvGrpSpPr>
          <p:cNvPr id="2" name="组合 313"/>
          <p:cNvGrpSpPr>
            <a:grpSpLocks/>
          </p:cNvGrpSpPr>
          <p:nvPr/>
        </p:nvGrpSpPr>
        <p:grpSpPr bwMode="auto">
          <a:xfrm>
            <a:off x="539552" y="1203599"/>
            <a:ext cx="7488832" cy="648071"/>
            <a:chOff x="2248" y="104521"/>
            <a:chExt cx="7240" cy="673"/>
          </a:xfrm>
          <a:noFill/>
        </p:grpSpPr>
        <p:sp>
          <p:nvSpPr>
            <p:cNvPr id="50" name="文本框 274"/>
            <p:cNvSpPr txBox="1">
              <a:spLocks noChangeArrowheads="1"/>
            </p:cNvSpPr>
            <p:nvPr/>
          </p:nvSpPr>
          <p:spPr bwMode="auto">
            <a:xfrm>
              <a:off x="3052" y="104523"/>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sp>
          <p:nvSpPr>
            <p:cNvPr id="51" name="文本框 275"/>
            <p:cNvSpPr txBox="1">
              <a:spLocks noChangeArrowheads="1"/>
            </p:cNvSpPr>
            <p:nvPr/>
          </p:nvSpPr>
          <p:spPr bwMode="auto">
            <a:xfrm>
              <a:off x="3264" y="104522"/>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sp>
          <p:nvSpPr>
            <p:cNvPr id="52" name="文本框 276"/>
            <p:cNvSpPr txBox="1">
              <a:spLocks noChangeArrowheads="1"/>
            </p:cNvSpPr>
            <p:nvPr/>
          </p:nvSpPr>
          <p:spPr bwMode="auto">
            <a:xfrm>
              <a:off x="3477" y="104521"/>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sp>
          <p:nvSpPr>
            <p:cNvPr id="54" name="文本框 277"/>
            <p:cNvSpPr txBox="1">
              <a:spLocks noChangeArrowheads="1"/>
            </p:cNvSpPr>
            <p:nvPr/>
          </p:nvSpPr>
          <p:spPr bwMode="auto">
            <a:xfrm>
              <a:off x="3691" y="104521"/>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nvGrpSpPr>
            <p:cNvPr id="3" name="组合 279"/>
            <p:cNvGrpSpPr>
              <a:grpSpLocks/>
            </p:cNvGrpSpPr>
            <p:nvPr/>
          </p:nvGrpSpPr>
          <p:grpSpPr bwMode="auto">
            <a:xfrm>
              <a:off x="4159" y="104525"/>
              <a:ext cx="851" cy="290"/>
              <a:chOff x="3116" y="104577"/>
              <a:chExt cx="851" cy="290"/>
            </a:xfrm>
            <a:grpFill/>
          </p:grpSpPr>
          <p:sp>
            <p:nvSpPr>
              <p:cNvPr id="83" name="文本框 280"/>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A</a:t>
                </a:r>
                <a:endParaRPr lang="zh-CN" altLang="zh-CN" sz="1400" dirty="0">
                  <a:ea typeface="楷体_GB2312" pitchFamily="49" charset="-122"/>
                </a:endParaRPr>
              </a:p>
            </p:txBody>
          </p:sp>
          <p:sp>
            <p:nvSpPr>
              <p:cNvPr id="84" name="文本框 281"/>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B</a:t>
                </a:r>
                <a:endParaRPr lang="zh-CN" altLang="zh-CN" sz="1400" dirty="0">
                  <a:ea typeface="楷体_GB2312" pitchFamily="49" charset="-122"/>
                </a:endParaRPr>
              </a:p>
            </p:txBody>
          </p:sp>
          <p:sp>
            <p:nvSpPr>
              <p:cNvPr id="85" name="文本框 282"/>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C</a:t>
                </a:r>
                <a:endParaRPr lang="zh-CN" altLang="zh-CN" sz="1400" dirty="0">
                  <a:ea typeface="楷体_GB2312" pitchFamily="49" charset="-122"/>
                </a:endParaRPr>
              </a:p>
            </p:txBody>
          </p:sp>
          <p:sp>
            <p:nvSpPr>
              <p:cNvPr id="86" name="文本框 283"/>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4" name="组合 284"/>
            <p:cNvGrpSpPr>
              <a:grpSpLocks/>
            </p:cNvGrpSpPr>
            <p:nvPr/>
          </p:nvGrpSpPr>
          <p:grpSpPr bwMode="auto">
            <a:xfrm>
              <a:off x="5318" y="104525"/>
              <a:ext cx="851" cy="290"/>
              <a:chOff x="3116" y="104577"/>
              <a:chExt cx="851" cy="290"/>
            </a:xfrm>
            <a:grpFill/>
          </p:grpSpPr>
          <p:sp>
            <p:nvSpPr>
              <p:cNvPr id="79" name="文本框 285"/>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E</a:t>
                </a:r>
                <a:endParaRPr lang="zh-CN" altLang="zh-CN" sz="1400" dirty="0">
                  <a:ea typeface="楷体_GB2312" pitchFamily="49" charset="-122"/>
                </a:endParaRPr>
              </a:p>
            </p:txBody>
          </p:sp>
          <p:sp>
            <p:nvSpPr>
              <p:cNvPr id="80" name="文本框 286"/>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F</a:t>
                </a:r>
                <a:endParaRPr lang="zh-CN" altLang="zh-CN" sz="1400" dirty="0">
                  <a:ea typeface="楷体_GB2312" pitchFamily="49" charset="-122"/>
                </a:endParaRPr>
              </a:p>
            </p:txBody>
          </p:sp>
          <p:sp>
            <p:nvSpPr>
              <p:cNvPr id="81" name="文本框 287"/>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G</a:t>
                </a:r>
                <a:endParaRPr lang="zh-CN" altLang="zh-CN" sz="1400" dirty="0">
                  <a:ea typeface="楷体_GB2312" pitchFamily="49" charset="-122"/>
                </a:endParaRPr>
              </a:p>
            </p:txBody>
          </p:sp>
          <p:sp>
            <p:nvSpPr>
              <p:cNvPr id="82" name="文本框 288"/>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5" name="组合 289"/>
            <p:cNvGrpSpPr>
              <a:grpSpLocks/>
            </p:cNvGrpSpPr>
            <p:nvPr/>
          </p:nvGrpSpPr>
          <p:grpSpPr bwMode="auto">
            <a:xfrm>
              <a:off x="6398" y="104526"/>
              <a:ext cx="851" cy="290"/>
              <a:chOff x="3116" y="104577"/>
              <a:chExt cx="851" cy="290"/>
            </a:xfrm>
            <a:grpFill/>
          </p:grpSpPr>
          <p:sp>
            <p:nvSpPr>
              <p:cNvPr id="75" name="文本框 290"/>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I</a:t>
                </a:r>
                <a:endParaRPr lang="zh-CN" altLang="zh-CN" sz="1400" dirty="0">
                  <a:ea typeface="楷体_GB2312" pitchFamily="49" charset="-122"/>
                </a:endParaRPr>
              </a:p>
            </p:txBody>
          </p:sp>
          <p:sp>
            <p:nvSpPr>
              <p:cNvPr id="76" name="文本框 291"/>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J</a:t>
                </a:r>
                <a:endParaRPr lang="zh-CN" altLang="zh-CN" sz="1400" dirty="0">
                  <a:ea typeface="楷体_GB2312" pitchFamily="49" charset="-122"/>
                </a:endParaRPr>
              </a:p>
            </p:txBody>
          </p:sp>
          <p:sp>
            <p:nvSpPr>
              <p:cNvPr id="77" name="文本框 292"/>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K</a:t>
                </a:r>
                <a:endParaRPr lang="zh-CN" altLang="zh-CN" sz="1400" dirty="0">
                  <a:ea typeface="楷体_GB2312" pitchFamily="49" charset="-122"/>
                </a:endParaRPr>
              </a:p>
            </p:txBody>
          </p:sp>
          <p:sp>
            <p:nvSpPr>
              <p:cNvPr id="78" name="文本框 293"/>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6" name="组合 294"/>
            <p:cNvGrpSpPr>
              <a:grpSpLocks/>
            </p:cNvGrpSpPr>
            <p:nvPr/>
          </p:nvGrpSpPr>
          <p:grpSpPr bwMode="auto">
            <a:xfrm>
              <a:off x="7507" y="104525"/>
              <a:ext cx="851" cy="290"/>
              <a:chOff x="3116" y="104577"/>
              <a:chExt cx="851" cy="290"/>
            </a:xfrm>
            <a:grpFill/>
          </p:grpSpPr>
          <p:sp>
            <p:nvSpPr>
              <p:cNvPr id="71" name="文本框 295"/>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M</a:t>
                </a:r>
                <a:endParaRPr lang="zh-CN" altLang="zh-CN" sz="1400" dirty="0">
                  <a:ea typeface="楷体_GB2312" pitchFamily="49" charset="-122"/>
                </a:endParaRPr>
              </a:p>
            </p:txBody>
          </p:sp>
          <p:sp>
            <p:nvSpPr>
              <p:cNvPr id="72" name="文本框 296"/>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N</a:t>
                </a:r>
                <a:endParaRPr lang="zh-CN" altLang="zh-CN" sz="1400" dirty="0">
                  <a:ea typeface="楷体_GB2312" pitchFamily="49" charset="-122"/>
                </a:endParaRPr>
              </a:p>
            </p:txBody>
          </p:sp>
          <p:sp>
            <p:nvSpPr>
              <p:cNvPr id="73" name="文本框 297"/>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O</a:t>
                </a:r>
                <a:endParaRPr lang="zh-CN" altLang="zh-CN" sz="1400" dirty="0">
                  <a:ea typeface="楷体_GB2312" pitchFamily="49" charset="-122"/>
                </a:endParaRPr>
              </a:p>
            </p:txBody>
          </p:sp>
          <p:sp>
            <p:nvSpPr>
              <p:cNvPr id="74" name="文本框 298"/>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7" name="组合 299"/>
            <p:cNvGrpSpPr>
              <a:grpSpLocks/>
            </p:cNvGrpSpPr>
            <p:nvPr/>
          </p:nvGrpSpPr>
          <p:grpSpPr bwMode="auto">
            <a:xfrm>
              <a:off x="8638" y="104525"/>
              <a:ext cx="851" cy="290"/>
              <a:chOff x="3116" y="104577"/>
              <a:chExt cx="851" cy="290"/>
            </a:xfrm>
            <a:grpFill/>
          </p:grpSpPr>
          <p:sp>
            <p:nvSpPr>
              <p:cNvPr id="67" name="文本框 300"/>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Q</a:t>
                </a:r>
                <a:endParaRPr lang="zh-CN" altLang="zh-CN" sz="1400" dirty="0">
                  <a:ea typeface="楷体_GB2312" pitchFamily="49" charset="-122"/>
                </a:endParaRPr>
              </a:p>
            </p:txBody>
          </p:sp>
          <p:sp>
            <p:nvSpPr>
              <p:cNvPr id="68" name="文本框 301"/>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R</a:t>
                </a:r>
                <a:endParaRPr lang="zh-CN" altLang="zh-CN" sz="1400" dirty="0">
                  <a:ea typeface="楷体_GB2312" pitchFamily="49" charset="-122"/>
                </a:endParaRPr>
              </a:p>
            </p:txBody>
          </p:sp>
          <p:sp>
            <p:nvSpPr>
              <p:cNvPr id="69" name="文本框 302"/>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S</a:t>
                </a:r>
                <a:endParaRPr lang="zh-CN" altLang="zh-CN" sz="1400" dirty="0">
                  <a:ea typeface="楷体_GB2312" pitchFamily="49" charset="-122"/>
                </a:endParaRPr>
              </a:p>
            </p:txBody>
          </p:sp>
          <p:sp>
            <p:nvSpPr>
              <p:cNvPr id="70" name="文本框 303"/>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a:latin typeface="宋体" pitchFamily="2" charset="-122"/>
                    <a:ea typeface="楷体_GB2312" pitchFamily="49" charset="-122"/>
                  </a:rPr>
                  <a:t>∧</a:t>
                </a:r>
                <a:endParaRPr lang="zh-CN" altLang="zh-CN" sz="1400">
                  <a:ea typeface="楷体_GB2312" pitchFamily="49" charset="-122"/>
                </a:endParaRPr>
              </a:p>
            </p:txBody>
          </p:sp>
        </p:grpSp>
        <p:sp>
          <p:nvSpPr>
            <p:cNvPr id="60" name="文本框 304"/>
            <p:cNvSpPr txBox="1">
              <a:spLocks noChangeArrowheads="1"/>
            </p:cNvSpPr>
            <p:nvPr/>
          </p:nvSpPr>
          <p:spPr bwMode="auto">
            <a:xfrm>
              <a:off x="2248" y="104864"/>
              <a:ext cx="753" cy="330"/>
            </a:xfrm>
            <a:prstGeom prst="rect">
              <a:avLst/>
            </a:prstGeom>
            <a:grpFill/>
            <a:ln w="28575">
              <a:noFill/>
              <a:miter lim="800000"/>
              <a:headEnd/>
              <a:tailEnd/>
            </a:ln>
            <a:effectLst/>
          </p:spPr>
          <p:txBody>
            <a:bodyPr lIns="0" tIns="0" rIns="0" bIns="0"/>
            <a:lstStyle/>
            <a:p>
              <a:pPr algn="just">
                <a:defRPr/>
              </a:pPr>
              <a:r>
                <a:rPr lang="en-US" altLang="zh-CN" sz="1400">
                  <a:latin typeface="Calibri" pitchFamily="34" charset="0"/>
                  <a:ea typeface="楷体_GB2312" pitchFamily="49" charset="-122"/>
                </a:rPr>
                <a:t>head</a:t>
              </a:r>
              <a:endParaRPr lang="zh-CN" altLang="zh-CN" sz="1400">
                <a:ea typeface="楷体_GB2312" pitchFamily="49" charset="-122"/>
              </a:endParaRPr>
            </a:p>
          </p:txBody>
        </p:sp>
        <p:sp>
          <p:nvSpPr>
            <p:cNvPr id="61" name="直线 305"/>
            <p:cNvSpPr>
              <a:spLocks noChangeShapeType="1"/>
            </p:cNvSpPr>
            <p:nvPr/>
          </p:nvSpPr>
          <p:spPr bwMode="auto">
            <a:xfrm flipV="1">
              <a:off x="2710" y="104701"/>
              <a:ext cx="363" cy="270"/>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2" name="直线 306"/>
            <p:cNvSpPr>
              <a:spLocks noChangeShapeType="1"/>
            </p:cNvSpPr>
            <p:nvPr/>
          </p:nvSpPr>
          <p:spPr bwMode="auto">
            <a:xfrm flipV="1">
              <a:off x="3826" y="104695"/>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3" name="直线 309"/>
            <p:cNvSpPr>
              <a:spLocks noChangeShapeType="1"/>
            </p:cNvSpPr>
            <p:nvPr/>
          </p:nvSpPr>
          <p:spPr bwMode="auto">
            <a:xfrm flipV="1">
              <a:off x="7173" y="104672"/>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4" name="直线 310"/>
            <p:cNvSpPr>
              <a:spLocks noChangeShapeType="1"/>
            </p:cNvSpPr>
            <p:nvPr/>
          </p:nvSpPr>
          <p:spPr bwMode="auto">
            <a:xfrm flipV="1">
              <a:off x="8311" y="104679"/>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5" name="直线 311"/>
            <p:cNvSpPr>
              <a:spLocks noChangeShapeType="1"/>
            </p:cNvSpPr>
            <p:nvPr/>
          </p:nvSpPr>
          <p:spPr bwMode="auto">
            <a:xfrm flipV="1">
              <a:off x="4969" y="104693"/>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sp>
          <p:nvSpPr>
            <p:cNvPr id="66" name="直线 312"/>
            <p:cNvSpPr>
              <a:spLocks noChangeShapeType="1"/>
            </p:cNvSpPr>
            <p:nvPr/>
          </p:nvSpPr>
          <p:spPr bwMode="auto">
            <a:xfrm flipV="1">
              <a:off x="6085" y="104679"/>
              <a:ext cx="341" cy="5"/>
            </a:xfrm>
            <a:prstGeom prst="line">
              <a:avLst/>
            </a:prstGeom>
            <a:grpFill/>
            <a:ln w="28575">
              <a:solidFill>
                <a:schemeClr val="tx1"/>
              </a:solidFill>
              <a:round/>
              <a:headEnd/>
              <a:tailEnd type="arrow" w="med" len="med"/>
            </a:ln>
            <a:effectLst/>
          </p:spPr>
          <p:txBody>
            <a:bodyPr/>
            <a:lstStyle/>
            <a:p>
              <a:pPr>
                <a:defRPr/>
              </a:pPr>
              <a:endParaRPr lang="zh-CN" altLang="en-US" sz="1400">
                <a:ea typeface="楷体_GB2312" pitchFamily="49" charset="-122"/>
              </a:endParaRPr>
            </a:p>
          </p:txBody>
        </p:sp>
      </p:grpSp>
      <p:sp>
        <p:nvSpPr>
          <p:cNvPr id="87" name="矩形 86"/>
          <p:cNvSpPr>
            <a:spLocks noChangeArrowheads="1"/>
          </p:cNvSpPr>
          <p:nvPr/>
        </p:nvSpPr>
        <p:spPr bwMode="auto">
          <a:xfrm>
            <a:off x="539750" y="1995488"/>
            <a:ext cx="3756156" cy="369332"/>
          </a:xfrm>
          <a:prstGeom prst="rect">
            <a:avLst/>
          </a:prstGeom>
          <a:noFill/>
          <a:ln w="9525">
            <a:noFill/>
            <a:miter lim="800000"/>
            <a:headEnd/>
            <a:tailEnd/>
          </a:ln>
        </p:spPr>
        <p:txBody>
          <a:bodyPr wrap="none">
            <a:spAutoFit/>
          </a:bodyPr>
          <a:lstStyle/>
          <a:p>
            <a:r>
              <a:rPr lang="zh-CN" altLang="zh-CN" sz="1800" b="1" dirty="0">
                <a:latin typeface="微软雅黑" pitchFamily="34" charset="-122"/>
                <a:ea typeface="微软雅黑" pitchFamily="34" charset="-122"/>
              </a:rPr>
              <a:t>在</a:t>
            </a:r>
            <a:r>
              <a:rPr lang="en-US" altLang="zh-CN" sz="1800" b="1" dirty="0">
                <a:latin typeface="微软雅黑" pitchFamily="34" charset="-122"/>
                <a:ea typeface="微软雅黑" pitchFamily="34" charset="-122"/>
              </a:rPr>
              <a:t>”F”</a:t>
            </a:r>
            <a:r>
              <a:rPr lang="zh-CN" altLang="zh-CN" sz="1800" b="1" dirty="0">
                <a:latin typeface="微软雅黑" pitchFamily="34" charset="-122"/>
                <a:ea typeface="微软雅黑" pitchFamily="34" charset="-122"/>
              </a:rPr>
              <a:t>后插入字符串</a:t>
            </a:r>
            <a:r>
              <a:rPr lang="en-US" altLang="zh-CN" sz="1800" b="1">
                <a:latin typeface="微软雅黑" pitchFamily="34" charset="-122"/>
                <a:ea typeface="微软雅黑" pitchFamily="34" charset="-122"/>
              </a:rPr>
              <a:t>”UVWXY”</a:t>
            </a:r>
            <a:endParaRPr lang="zh-CN" altLang="en-US" sz="1800" b="1" dirty="0">
              <a:latin typeface="微软雅黑" pitchFamily="34" charset="-122"/>
              <a:ea typeface="微软雅黑" pitchFamily="34" charset="-122"/>
            </a:endParaRPr>
          </a:p>
        </p:txBody>
      </p:sp>
      <p:sp>
        <p:nvSpPr>
          <p:cNvPr id="88" name="矩形 87"/>
          <p:cNvSpPr>
            <a:spLocks noChangeArrowheads="1"/>
          </p:cNvSpPr>
          <p:nvPr/>
        </p:nvSpPr>
        <p:spPr bwMode="auto">
          <a:xfrm>
            <a:off x="611188" y="2500313"/>
            <a:ext cx="1108075" cy="368300"/>
          </a:xfrm>
          <a:prstGeom prst="rect">
            <a:avLst/>
          </a:prstGeom>
          <a:noFill/>
          <a:ln w="9525">
            <a:noFill/>
            <a:miter lim="800000"/>
            <a:headEnd/>
            <a:tailEnd/>
          </a:ln>
        </p:spPr>
        <p:txBody>
          <a:bodyPr wrap="none">
            <a:spAutoFit/>
          </a:bodyPr>
          <a:lstStyle/>
          <a:p>
            <a:r>
              <a:rPr lang="zh-CN" altLang="zh-CN" sz="1800" b="1" dirty="0">
                <a:latin typeface="微软雅黑" pitchFamily="34" charset="-122"/>
                <a:ea typeface="微软雅黑" pitchFamily="34" charset="-122"/>
              </a:rPr>
              <a:t>分裂结点</a:t>
            </a:r>
            <a:endParaRPr lang="zh-CN" altLang="en-US" sz="1800" b="1" dirty="0">
              <a:latin typeface="微软雅黑" pitchFamily="34" charset="-122"/>
              <a:ea typeface="微软雅黑" pitchFamily="34" charset="-122"/>
            </a:endParaRPr>
          </a:p>
        </p:txBody>
      </p:sp>
      <p:sp>
        <p:nvSpPr>
          <p:cNvPr id="141" name="矩形 140"/>
          <p:cNvSpPr>
            <a:spLocks noChangeArrowheads="1"/>
          </p:cNvSpPr>
          <p:nvPr/>
        </p:nvSpPr>
        <p:spPr bwMode="auto">
          <a:xfrm>
            <a:off x="4859338" y="1995488"/>
            <a:ext cx="1114425" cy="369887"/>
          </a:xfrm>
          <a:prstGeom prst="rect">
            <a:avLst/>
          </a:prstGeom>
          <a:noFill/>
          <a:ln w="9525">
            <a:noFill/>
            <a:miter lim="800000"/>
            <a:headEnd/>
            <a:tailEnd/>
          </a:ln>
        </p:spPr>
        <p:txBody>
          <a:bodyPr wrap="none">
            <a:spAutoFit/>
          </a:bodyPr>
          <a:lstStyle/>
          <a:p>
            <a:r>
              <a:rPr lang="zh-CN" altLang="zh-CN" sz="1800" b="1" dirty="0">
                <a:latin typeface="微软雅黑" pitchFamily="34" charset="-122"/>
                <a:ea typeface="微软雅黑" pitchFamily="34" charset="-122"/>
              </a:rPr>
              <a:t>插入子串</a:t>
            </a:r>
            <a:endParaRPr lang="zh-CN" altLang="en-US" sz="1800" b="1" dirty="0">
              <a:latin typeface="微软雅黑" pitchFamily="34" charset="-122"/>
              <a:ea typeface="微软雅黑" pitchFamily="34" charset="-122"/>
            </a:endParaRPr>
          </a:p>
        </p:txBody>
      </p:sp>
      <p:sp>
        <p:nvSpPr>
          <p:cNvPr id="151" name="矩形 150"/>
          <p:cNvSpPr>
            <a:spLocks noChangeArrowheads="1"/>
          </p:cNvSpPr>
          <p:nvPr/>
        </p:nvSpPr>
        <p:spPr bwMode="auto">
          <a:xfrm>
            <a:off x="4816475" y="2427288"/>
            <a:ext cx="1108075" cy="369887"/>
          </a:xfrm>
          <a:prstGeom prst="rect">
            <a:avLst/>
          </a:prstGeom>
          <a:noFill/>
          <a:ln w="9525">
            <a:noFill/>
            <a:miter lim="800000"/>
            <a:headEnd/>
            <a:tailEnd/>
          </a:ln>
        </p:spPr>
        <p:txBody>
          <a:bodyPr wrap="none">
            <a:spAutoFit/>
          </a:bodyPr>
          <a:lstStyle/>
          <a:p>
            <a:r>
              <a:rPr lang="zh-CN" altLang="zh-CN" sz="1800" b="1" dirty="0">
                <a:latin typeface="微软雅黑" pitchFamily="34" charset="-122"/>
                <a:ea typeface="微软雅黑" pitchFamily="34" charset="-122"/>
              </a:rPr>
              <a:t>归并结点</a:t>
            </a:r>
            <a:endParaRPr lang="zh-CN" altLang="en-US" sz="1800" b="1" dirty="0">
              <a:latin typeface="微软雅黑" pitchFamily="34" charset="-122"/>
              <a:ea typeface="微软雅黑" pitchFamily="34" charset="-122"/>
            </a:endParaRPr>
          </a:p>
        </p:txBody>
      </p:sp>
      <p:grpSp>
        <p:nvGrpSpPr>
          <p:cNvPr id="8" name="组合 183"/>
          <p:cNvGrpSpPr>
            <a:grpSpLocks/>
          </p:cNvGrpSpPr>
          <p:nvPr/>
        </p:nvGrpSpPr>
        <p:grpSpPr bwMode="auto">
          <a:xfrm>
            <a:off x="250825" y="3651250"/>
            <a:ext cx="8569325" cy="617538"/>
            <a:chOff x="179512" y="2930202"/>
            <a:chExt cx="8568952" cy="616435"/>
          </a:xfrm>
        </p:grpSpPr>
        <p:sp>
          <p:nvSpPr>
            <p:cNvPr id="156710" name="文本框 374"/>
            <p:cNvSpPr txBox="1">
              <a:spLocks noChangeArrowheads="1"/>
            </p:cNvSpPr>
            <p:nvPr/>
          </p:nvSpPr>
          <p:spPr bwMode="auto">
            <a:xfrm>
              <a:off x="2441566" y="2936966"/>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A</a:t>
              </a:r>
              <a:endParaRPr lang="zh-CN" altLang="zh-CN" sz="1400">
                <a:ea typeface="楷体_GB2312" pitchFamily="49" charset="-122"/>
              </a:endParaRPr>
            </a:p>
          </p:txBody>
        </p:sp>
        <p:sp>
          <p:nvSpPr>
            <p:cNvPr id="156711" name="文本框 375"/>
            <p:cNvSpPr txBox="1">
              <a:spLocks noChangeArrowheads="1"/>
            </p:cNvSpPr>
            <p:nvPr/>
          </p:nvSpPr>
          <p:spPr bwMode="auto">
            <a:xfrm>
              <a:off x="2692510" y="2936053"/>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B</a:t>
              </a:r>
              <a:endParaRPr lang="zh-CN" altLang="zh-CN" sz="1400">
                <a:ea typeface="楷体_GB2312" pitchFamily="49" charset="-122"/>
              </a:endParaRPr>
            </a:p>
          </p:txBody>
        </p:sp>
        <p:sp>
          <p:nvSpPr>
            <p:cNvPr id="156712" name="文本框 376"/>
            <p:cNvSpPr txBox="1">
              <a:spLocks noChangeArrowheads="1"/>
            </p:cNvSpPr>
            <p:nvPr/>
          </p:nvSpPr>
          <p:spPr bwMode="auto">
            <a:xfrm>
              <a:off x="2944638" y="2935139"/>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C</a:t>
              </a:r>
              <a:endParaRPr lang="zh-CN" altLang="zh-CN" sz="1400">
                <a:ea typeface="楷体_GB2312" pitchFamily="49" charset="-122"/>
              </a:endParaRPr>
            </a:p>
          </p:txBody>
        </p:sp>
        <p:sp>
          <p:nvSpPr>
            <p:cNvPr id="156713" name="文本框 377"/>
            <p:cNvSpPr txBox="1">
              <a:spLocks noChangeArrowheads="1"/>
            </p:cNvSpPr>
            <p:nvPr/>
          </p:nvSpPr>
          <p:spPr bwMode="auto">
            <a:xfrm>
              <a:off x="3197948" y="2935139"/>
              <a:ext cx="250944" cy="263095"/>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14" name="文本框 379"/>
            <p:cNvSpPr txBox="1">
              <a:spLocks noChangeArrowheads="1"/>
            </p:cNvSpPr>
            <p:nvPr/>
          </p:nvSpPr>
          <p:spPr bwMode="auto">
            <a:xfrm>
              <a:off x="3813060" y="2931163"/>
              <a:ext cx="250944" cy="264402"/>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E</a:t>
              </a:r>
              <a:endParaRPr lang="zh-CN" altLang="zh-CN" sz="1400">
                <a:ea typeface="楷体_GB2312" pitchFamily="49" charset="-122"/>
              </a:endParaRPr>
            </a:p>
          </p:txBody>
        </p:sp>
        <p:sp>
          <p:nvSpPr>
            <p:cNvPr id="156715" name="文本框 380"/>
            <p:cNvSpPr txBox="1">
              <a:spLocks noChangeArrowheads="1"/>
            </p:cNvSpPr>
            <p:nvPr/>
          </p:nvSpPr>
          <p:spPr bwMode="auto">
            <a:xfrm>
              <a:off x="4064004" y="2930202"/>
              <a:ext cx="250944" cy="264402"/>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F</a:t>
              </a:r>
              <a:endParaRPr lang="zh-CN" altLang="zh-CN" sz="1400">
                <a:ea typeface="楷体_GB2312" pitchFamily="49" charset="-122"/>
              </a:endParaRPr>
            </a:p>
          </p:txBody>
        </p:sp>
        <p:sp>
          <p:nvSpPr>
            <p:cNvPr id="156716" name="文本框 381"/>
            <p:cNvSpPr txBox="1">
              <a:spLocks noChangeArrowheads="1"/>
            </p:cNvSpPr>
            <p:nvPr/>
          </p:nvSpPr>
          <p:spPr bwMode="auto">
            <a:xfrm>
              <a:off x="4316132" y="2931163"/>
              <a:ext cx="250944" cy="263484"/>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17" name="文本框 382"/>
            <p:cNvSpPr txBox="1">
              <a:spLocks noChangeArrowheads="1"/>
            </p:cNvSpPr>
            <p:nvPr/>
          </p:nvSpPr>
          <p:spPr bwMode="auto">
            <a:xfrm>
              <a:off x="4569442" y="2931302"/>
              <a:ext cx="250944" cy="263484"/>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18" name="文本框 384"/>
            <p:cNvSpPr txBox="1">
              <a:spLocks noChangeArrowheads="1"/>
            </p:cNvSpPr>
            <p:nvPr/>
          </p:nvSpPr>
          <p:spPr bwMode="auto">
            <a:xfrm>
              <a:off x="5090735" y="2937966"/>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I</a:t>
              </a:r>
              <a:endParaRPr lang="zh-CN" altLang="zh-CN" sz="1400">
                <a:ea typeface="楷体_GB2312" pitchFamily="49" charset="-122"/>
              </a:endParaRPr>
            </a:p>
          </p:txBody>
        </p:sp>
        <p:sp>
          <p:nvSpPr>
            <p:cNvPr id="156719" name="文本框 385"/>
            <p:cNvSpPr txBox="1">
              <a:spLocks noChangeArrowheads="1"/>
            </p:cNvSpPr>
            <p:nvPr/>
          </p:nvSpPr>
          <p:spPr bwMode="auto">
            <a:xfrm>
              <a:off x="5341679" y="2937052"/>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J</a:t>
              </a:r>
              <a:endParaRPr lang="zh-CN" altLang="zh-CN" sz="1400">
                <a:ea typeface="楷体_GB2312" pitchFamily="49" charset="-122"/>
              </a:endParaRPr>
            </a:p>
          </p:txBody>
        </p:sp>
        <p:sp>
          <p:nvSpPr>
            <p:cNvPr id="156720" name="文本框 386"/>
            <p:cNvSpPr txBox="1">
              <a:spLocks noChangeArrowheads="1"/>
            </p:cNvSpPr>
            <p:nvPr/>
          </p:nvSpPr>
          <p:spPr bwMode="auto">
            <a:xfrm>
              <a:off x="5593806" y="2936139"/>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K</a:t>
              </a:r>
              <a:endParaRPr lang="zh-CN" altLang="zh-CN" sz="1400">
                <a:ea typeface="楷体_GB2312" pitchFamily="49" charset="-122"/>
              </a:endParaRPr>
            </a:p>
          </p:txBody>
        </p:sp>
        <p:sp>
          <p:nvSpPr>
            <p:cNvPr id="156721" name="文本框 387"/>
            <p:cNvSpPr txBox="1">
              <a:spLocks noChangeArrowheads="1"/>
            </p:cNvSpPr>
            <p:nvPr/>
          </p:nvSpPr>
          <p:spPr bwMode="auto">
            <a:xfrm>
              <a:off x="5847117" y="2936139"/>
              <a:ext cx="250944" cy="263095"/>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22" name="文本框 389"/>
            <p:cNvSpPr txBox="1">
              <a:spLocks noChangeArrowheads="1"/>
            </p:cNvSpPr>
            <p:nvPr/>
          </p:nvSpPr>
          <p:spPr bwMode="auto">
            <a:xfrm>
              <a:off x="6402974" y="2936966"/>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M</a:t>
              </a:r>
              <a:endParaRPr lang="zh-CN" altLang="zh-CN" sz="1400">
                <a:ea typeface="楷体_GB2312" pitchFamily="49" charset="-122"/>
              </a:endParaRPr>
            </a:p>
          </p:txBody>
        </p:sp>
        <p:sp>
          <p:nvSpPr>
            <p:cNvPr id="156723" name="文本框 390"/>
            <p:cNvSpPr txBox="1">
              <a:spLocks noChangeArrowheads="1"/>
            </p:cNvSpPr>
            <p:nvPr/>
          </p:nvSpPr>
          <p:spPr bwMode="auto">
            <a:xfrm>
              <a:off x="6653919" y="2936053"/>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N</a:t>
              </a:r>
              <a:endParaRPr lang="zh-CN" altLang="zh-CN" sz="1400">
                <a:ea typeface="楷体_GB2312" pitchFamily="49" charset="-122"/>
              </a:endParaRPr>
            </a:p>
          </p:txBody>
        </p:sp>
        <p:sp>
          <p:nvSpPr>
            <p:cNvPr id="156724" name="文本框 391"/>
            <p:cNvSpPr txBox="1">
              <a:spLocks noChangeArrowheads="1"/>
            </p:cNvSpPr>
            <p:nvPr/>
          </p:nvSpPr>
          <p:spPr bwMode="auto">
            <a:xfrm>
              <a:off x="6906046" y="2935139"/>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O</a:t>
              </a:r>
              <a:endParaRPr lang="zh-CN" altLang="zh-CN" sz="1400">
                <a:ea typeface="楷体_GB2312" pitchFamily="49" charset="-122"/>
              </a:endParaRPr>
            </a:p>
          </p:txBody>
        </p:sp>
        <p:sp>
          <p:nvSpPr>
            <p:cNvPr id="156725" name="文本框 392"/>
            <p:cNvSpPr txBox="1">
              <a:spLocks noChangeArrowheads="1"/>
            </p:cNvSpPr>
            <p:nvPr/>
          </p:nvSpPr>
          <p:spPr bwMode="auto">
            <a:xfrm>
              <a:off x="7159356" y="2935139"/>
              <a:ext cx="250944" cy="263095"/>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26" name="文本框 394"/>
            <p:cNvSpPr txBox="1">
              <a:spLocks noChangeArrowheads="1"/>
            </p:cNvSpPr>
            <p:nvPr/>
          </p:nvSpPr>
          <p:spPr bwMode="auto">
            <a:xfrm>
              <a:off x="7741138" y="2936966"/>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Q</a:t>
              </a:r>
              <a:endParaRPr lang="zh-CN" altLang="zh-CN" sz="1400">
                <a:ea typeface="楷体_GB2312" pitchFamily="49" charset="-122"/>
              </a:endParaRPr>
            </a:p>
          </p:txBody>
        </p:sp>
        <p:sp>
          <p:nvSpPr>
            <p:cNvPr id="156727" name="文本框 395"/>
            <p:cNvSpPr txBox="1">
              <a:spLocks noChangeArrowheads="1"/>
            </p:cNvSpPr>
            <p:nvPr/>
          </p:nvSpPr>
          <p:spPr bwMode="auto">
            <a:xfrm>
              <a:off x="7992082" y="2936053"/>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R</a:t>
              </a:r>
              <a:endParaRPr lang="zh-CN" altLang="zh-CN" sz="1400">
                <a:ea typeface="楷体_GB2312" pitchFamily="49" charset="-122"/>
              </a:endParaRPr>
            </a:p>
          </p:txBody>
        </p:sp>
        <p:sp>
          <p:nvSpPr>
            <p:cNvPr id="156728" name="文本框 396"/>
            <p:cNvSpPr txBox="1">
              <a:spLocks noChangeArrowheads="1"/>
            </p:cNvSpPr>
            <p:nvPr/>
          </p:nvSpPr>
          <p:spPr bwMode="auto">
            <a:xfrm>
              <a:off x="8244209" y="2935139"/>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S</a:t>
              </a:r>
              <a:endParaRPr lang="zh-CN" altLang="zh-CN" sz="1400">
                <a:ea typeface="楷体_GB2312" pitchFamily="49" charset="-122"/>
              </a:endParaRPr>
            </a:p>
          </p:txBody>
        </p:sp>
        <p:sp>
          <p:nvSpPr>
            <p:cNvPr id="156729" name="文本框 397"/>
            <p:cNvSpPr txBox="1">
              <a:spLocks noChangeArrowheads="1"/>
            </p:cNvSpPr>
            <p:nvPr/>
          </p:nvSpPr>
          <p:spPr bwMode="auto">
            <a:xfrm>
              <a:off x="8497520" y="2935139"/>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宋体" pitchFamily="2" charset="-122"/>
                  <a:ea typeface="楷体_GB2312" pitchFamily="49" charset="-122"/>
                </a:rPr>
                <a:t>∧</a:t>
              </a:r>
              <a:endParaRPr lang="zh-CN" altLang="zh-CN" sz="1400">
                <a:ea typeface="楷体_GB2312" pitchFamily="49" charset="-122"/>
              </a:endParaRPr>
            </a:p>
          </p:txBody>
        </p:sp>
        <p:sp>
          <p:nvSpPr>
            <p:cNvPr id="156730" name="文本框 369"/>
            <p:cNvSpPr txBox="1">
              <a:spLocks noChangeArrowheads="1"/>
            </p:cNvSpPr>
            <p:nvPr/>
          </p:nvSpPr>
          <p:spPr bwMode="auto">
            <a:xfrm>
              <a:off x="1131388" y="2933416"/>
              <a:ext cx="250624" cy="262666"/>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31" name="文本框 370"/>
            <p:cNvSpPr txBox="1">
              <a:spLocks noChangeArrowheads="1"/>
            </p:cNvSpPr>
            <p:nvPr/>
          </p:nvSpPr>
          <p:spPr bwMode="auto">
            <a:xfrm>
              <a:off x="1382011" y="2932417"/>
              <a:ext cx="250624" cy="262666"/>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32" name="文本框 371"/>
            <p:cNvSpPr txBox="1">
              <a:spLocks noChangeArrowheads="1"/>
            </p:cNvSpPr>
            <p:nvPr/>
          </p:nvSpPr>
          <p:spPr bwMode="auto">
            <a:xfrm>
              <a:off x="1633870" y="2931418"/>
              <a:ext cx="250624" cy="262666"/>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33" name="文本框 372"/>
            <p:cNvSpPr txBox="1">
              <a:spLocks noChangeArrowheads="1"/>
            </p:cNvSpPr>
            <p:nvPr/>
          </p:nvSpPr>
          <p:spPr bwMode="auto">
            <a:xfrm>
              <a:off x="1886963" y="2931418"/>
              <a:ext cx="250624" cy="262666"/>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34" name="文本框 398"/>
            <p:cNvSpPr txBox="1">
              <a:spLocks noChangeArrowheads="1"/>
            </p:cNvSpPr>
            <p:nvPr/>
          </p:nvSpPr>
          <p:spPr bwMode="auto">
            <a:xfrm>
              <a:off x="179512" y="3245020"/>
              <a:ext cx="891380" cy="301617"/>
            </a:xfrm>
            <a:prstGeom prst="rect">
              <a:avLst/>
            </a:prstGeom>
            <a:noFill/>
            <a:ln w="28575">
              <a:noFill/>
              <a:miter lim="800000"/>
              <a:headEnd/>
              <a:tailEnd/>
            </a:ln>
          </p:spPr>
          <p:txBody>
            <a:bodyPr lIns="0" tIns="0" rIns="0" bIns="0"/>
            <a:lstStyle/>
            <a:p>
              <a:pPr algn="just"/>
              <a:r>
                <a:rPr lang="en-US" altLang="zh-CN" sz="1400">
                  <a:latin typeface="Calibri" pitchFamily="34" charset="0"/>
                  <a:ea typeface="楷体_GB2312" pitchFamily="49" charset="-122"/>
                </a:rPr>
                <a:t>head</a:t>
              </a:r>
              <a:endParaRPr lang="zh-CN" altLang="zh-CN" sz="1400">
                <a:ea typeface="楷体_GB2312" pitchFamily="49" charset="-122"/>
              </a:endParaRPr>
            </a:p>
          </p:txBody>
        </p:sp>
        <p:sp>
          <p:nvSpPr>
            <p:cNvPr id="156735" name="直线 399"/>
            <p:cNvSpPr>
              <a:spLocks noChangeShapeType="1"/>
            </p:cNvSpPr>
            <p:nvPr/>
          </p:nvSpPr>
          <p:spPr bwMode="auto">
            <a:xfrm flipV="1">
              <a:off x="726439" y="3096209"/>
              <a:ext cx="429641" cy="246687"/>
            </a:xfrm>
            <a:prstGeom prst="line">
              <a:avLst/>
            </a:prstGeom>
            <a:noFill/>
            <a:ln w="28575">
              <a:solidFill>
                <a:schemeClr val="tx1"/>
              </a:solidFill>
              <a:round/>
              <a:headEnd/>
              <a:tailEnd type="arrow" w="med" len="med"/>
            </a:ln>
          </p:spPr>
          <p:txBody>
            <a:bodyPr/>
            <a:lstStyle/>
            <a:p>
              <a:endParaRPr lang="zh-CN" altLang="en-US"/>
            </a:p>
          </p:txBody>
        </p:sp>
        <p:sp>
          <p:nvSpPr>
            <p:cNvPr id="156736" name="直线 400"/>
            <p:cNvSpPr>
              <a:spLocks noChangeShapeType="1"/>
            </p:cNvSpPr>
            <p:nvPr/>
          </p:nvSpPr>
          <p:spPr bwMode="auto">
            <a:xfrm flipV="1">
              <a:off x="2047461" y="3090217"/>
              <a:ext cx="403714" cy="4994"/>
            </a:xfrm>
            <a:prstGeom prst="line">
              <a:avLst/>
            </a:prstGeom>
            <a:noFill/>
            <a:ln w="28575">
              <a:solidFill>
                <a:schemeClr val="tx1"/>
              </a:solidFill>
              <a:round/>
              <a:headEnd/>
              <a:tailEnd type="arrow" w="med" len="med"/>
            </a:ln>
          </p:spPr>
          <p:txBody>
            <a:bodyPr/>
            <a:lstStyle/>
            <a:p>
              <a:endParaRPr lang="zh-CN" altLang="en-US"/>
            </a:p>
          </p:txBody>
        </p:sp>
        <p:sp>
          <p:nvSpPr>
            <p:cNvPr id="156737" name="直线 401"/>
            <p:cNvSpPr>
              <a:spLocks noChangeShapeType="1"/>
            </p:cNvSpPr>
            <p:nvPr/>
          </p:nvSpPr>
          <p:spPr bwMode="auto">
            <a:xfrm flipV="1">
              <a:off x="6008055" y="3069243"/>
              <a:ext cx="403714" cy="4994"/>
            </a:xfrm>
            <a:prstGeom prst="line">
              <a:avLst/>
            </a:prstGeom>
            <a:noFill/>
            <a:ln w="28575">
              <a:solidFill>
                <a:schemeClr val="tx1"/>
              </a:solidFill>
              <a:round/>
              <a:headEnd/>
              <a:tailEnd type="arrow" w="med" len="med"/>
            </a:ln>
          </p:spPr>
          <p:txBody>
            <a:bodyPr/>
            <a:lstStyle/>
            <a:p>
              <a:endParaRPr lang="zh-CN" altLang="en-US"/>
            </a:p>
          </p:txBody>
        </p:sp>
        <p:sp>
          <p:nvSpPr>
            <p:cNvPr id="156738" name="直线 402"/>
            <p:cNvSpPr>
              <a:spLocks noChangeShapeType="1"/>
            </p:cNvSpPr>
            <p:nvPr/>
          </p:nvSpPr>
          <p:spPr bwMode="auto">
            <a:xfrm flipV="1">
              <a:off x="7355004" y="3075236"/>
              <a:ext cx="403714" cy="4994"/>
            </a:xfrm>
            <a:prstGeom prst="line">
              <a:avLst/>
            </a:prstGeom>
            <a:noFill/>
            <a:ln w="28575">
              <a:solidFill>
                <a:schemeClr val="tx1"/>
              </a:solidFill>
              <a:round/>
              <a:headEnd/>
              <a:tailEnd type="arrow" w="med" len="med"/>
            </a:ln>
          </p:spPr>
          <p:txBody>
            <a:bodyPr/>
            <a:lstStyle/>
            <a:p>
              <a:endParaRPr lang="zh-CN" altLang="en-US"/>
            </a:p>
          </p:txBody>
        </p:sp>
        <p:sp>
          <p:nvSpPr>
            <p:cNvPr id="156739" name="直线 403"/>
            <p:cNvSpPr>
              <a:spLocks noChangeShapeType="1"/>
            </p:cNvSpPr>
            <p:nvPr/>
          </p:nvSpPr>
          <p:spPr bwMode="auto">
            <a:xfrm flipV="1">
              <a:off x="3399347" y="3088219"/>
              <a:ext cx="403714" cy="4994"/>
            </a:xfrm>
            <a:prstGeom prst="line">
              <a:avLst/>
            </a:prstGeom>
            <a:noFill/>
            <a:ln w="28575">
              <a:solidFill>
                <a:schemeClr val="tx1"/>
              </a:solidFill>
              <a:round/>
              <a:headEnd/>
              <a:tailEnd type="arrow" w="med" len="med"/>
            </a:ln>
          </p:spPr>
          <p:txBody>
            <a:bodyPr/>
            <a:lstStyle/>
            <a:p>
              <a:endParaRPr lang="zh-CN" altLang="en-US"/>
            </a:p>
          </p:txBody>
        </p:sp>
      </p:grpSp>
      <p:grpSp>
        <p:nvGrpSpPr>
          <p:cNvPr id="9" name="组合 182"/>
          <p:cNvGrpSpPr>
            <a:grpSpLocks/>
          </p:cNvGrpSpPr>
          <p:nvPr/>
        </p:nvGrpSpPr>
        <p:grpSpPr bwMode="auto">
          <a:xfrm>
            <a:off x="4643438" y="3868738"/>
            <a:ext cx="1008062" cy="649287"/>
            <a:chOff x="4626575" y="3147814"/>
            <a:chExt cx="1007326" cy="648072"/>
          </a:xfrm>
        </p:grpSpPr>
        <p:grpSp>
          <p:nvGrpSpPr>
            <p:cNvPr id="156703" name="组合 181"/>
            <p:cNvGrpSpPr>
              <a:grpSpLocks/>
            </p:cNvGrpSpPr>
            <p:nvPr/>
          </p:nvGrpSpPr>
          <p:grpSpPr bwMode="auto">
            <a:xfrm>
              <a:off x="4626575" y="3530964"/>
              <a:ext cx="1007326" cy="264922"/>
              <a:chOff x="4626575" y="3530964"/>
              <a:chExt cx="1007326" cy="264922"/>
            </a:xfrm>
          </p:grpSpPr>
          <p:sp>
            <p:nvSpPr>
              <p:cNvPr id="156706" name="文本框 411"/>
              <p:cNvSpPr txBox="1">
                <a:spLocks noChangeArrowheads="1"/>
              </p:cNvSpPr>
              <p:nvPr/>
            </p:nvSpPr>
            <p:spPr bwMode="auto">
              <a:xfrm>
                <a:off x="4626575" y="3532791"/>
                <a:ext cx="250944" cy="263095"/>
              </a:xfrm>
              <a:prstGeom prst="rect">
                <a:avLst/>
              </a:prstGeom>
              <a:noFill/>
              <a:ln w="28575">
                <a:solidFill>
                  <a:schemeClr val="tx1"/>
                </a:solidFill>
                <a:miter lim="800000"/>
                <a:headEnd/>
                <a:tailEnd/>
              </a:ln>
            </p:spPr>
            <p:txBody>
              <a:bodyPr lIns="0" tIns="0" rIns="0" bIns="0"/>
              <a:lstStyle/>
              <a:p>
                <a:pPr algn="just"/>
                <a:r>
                  <a:rPr lang="en-US" altLang="zh-CN" sz="1400">
                    <a:latin typeface="Calibri" pitchFamily="34" charset="0"/>
                    <a:ea typeface="楷体_GB2312" pitchFamily="49" charset="-122"/>
                  </a:rPr>
                  <a:t>  G</a:t>
                </a:r>
                <a:endParaRPr lang="zh-CN" altLang="zh-CN" sz="1400">
                  <a:ea typeface="楷体_GB2312" pitchFamily="49" charset="-122"/>
                </a:endParaRPr>
              </a:p>
            </p:txBody>
          </p:sp>
          <p:sp>
            <p:nvSpPr>
              <p:cNvPr id="156707" name="文本框 412"/>
              <p:cNvSpPr txBox="1">
                <a:spLocks noChangeArrowheads="1"/>
              </p:cNvSpPr>
              <p:nvPr/>
            </p:nvSpPr>
            <p:spPr bwMode="auto">
              <a:xfrm>
                <a:off x="4877519" y="3531877"/>
                <a:ext cx="250944" cy="263095"/>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08" name="文本框 413"/>
              <p:cNvSpPr txBox="1">
                <a:spLocks noChangeArrowheads="1"/>
              </p:cNvSpPr>
              <p:nvPr/>
            </p:nvSpPr>
            <p:spPr bwMode="auto">
              <a:xfrm>
                <a:off x="5129646" y="3530964"/>
                <a:ext cx="250944" cy="263095"/>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sp>
            <p:nvSpPr>
              <p:cNvPr id="156709" name="文本框 414"/>
              <p:cNvSpPr txBox="1">
                <a:spLocks noChangeArrowheads="1"/>
              </p:cNvSpPr>
              <p:nvPr/>
            </p:nvSpPr>
            <p:spPr bwMode="auto">
              <a:xfrm>
                <a:off x="5382957" y="3530964"/>
                <a:ext cx="250944" cy="263095"/>
              </a:xfrm>
              <a:prstGeom prst="rect">
                <a:avLst/>
              </a:prstGeom>
              <a:noFill/>
              <a:ln w="28575">
                <a:solidFill>
                  <a:schemeClr val="tx1"/>
                </a:solidFill>
                <a:miter lim="800000"/>
                <a:headEnd/>
                <a:tailEnd/>
              </a:ln>
            </p:spPr>
            <p:txBody>
              <a:bodyPr lIns="0" tIns="0" rIns="0" bIns="0"/>
              <a:lstStyle/>
              <a:p>
                <a:endParaRPr lang="zh-CN" altLang="zh-CN" sz="1400">
                  <a:ea typeface="楷体_GB2312" pitchFamily="49" charset="-122"/>
                </a:endParaRPr>
              </a:p>
            </p:txBody>
          </p:sp>
        </p:grpSp>
        <p:sp>
          <p:nvSpPr>
            <p:cNvPr id="156704" name="直线 415"/>
            <p:cNvSpPr>
              <a:spLocks noChangeShapeType="1"/>
            </p:cNvSpPr>
            <p:nvPr/>
          </p:nvSpPr>
          <p:spPr bwMode="auto">
            <a:xfrm flipH="1">
              <a:off x="4716016" y="3147814"/>
              <a:ext cx="9876" cy="388507"/>
            </a:xfrm>
            <a:prstGeom prst="line">
              <a:avLst/>
            </a:prstGeom>
            <a:noFill/>
            <a:ln w="28575">
              <a:solidFill>
                <a:schemeClr val="tx1"/>
              </a:solidFill>
              <a:round/>
              <a:headEnd/>
              <a:tailEnd type="arrow" w="med" len="med"/>
            </a:ln>
          </p:spPr>
          <p:txBody>
            <a:bodyPr/>
            <a:lstStyle/>
            <a:p>
              <a:endParaRPr lang="zh-CN" altLang="en-US"/>
            </a:p>
          </p:txBody>
        </p:sp>
        <p:sp>
          <p:nvSpPr>
            <p:cNvPr id="156705" name="直线 419"/>
            <p:cNvSpPr>
              <a:spLocks noChangeShapeType="1"/>
            </p:cNvSpPr>
            <p:nvPr/>
          </p:nvSpPr>
          <p:spPr bwMode="auto">
            <a:xfrm flipV="1">
              <a:off x="5542611" y="3203073"/>
              <a:ext cx="19754" cy="303614"/>
            </a:xfrm>
            <a:prstGeom prst="line">
              <a:avLst/>
            </a:prstGeom>
            <a:noFill/>
            <a:ln w="28575">
              <a:solidFill>
                <a:schemeClr val="tx1"/>
              </a:solidFill>
              <a:round/>
              <a:headEnd/>
              <a:tailEnd type="arrow" w="med" len="med"/>
            </a:ln>
          </p:spPr>
          <p:txBody>
            <a:bodyPr/>
            <a:lstStyle/>
            <a:p>
              <a:endParaRPr lang="zh-CN" altLang="en-US"/>
            </a:p>
          </p:txBody>
        </p:sp>
      </p:grpSp>
      <p:grpSp>
        <p:nvGrpSpPr>
          <p:cNvPr id="11" name="组合 230"/>
          <p:cNvGrpSpPr>
            <a:grpSpLocks/>
          </p:cNvGrpSpPr>
          <p:nvPr/>
        </p:nvGrpSpPr>
        <p:grpSpPr bwMode="auto">
          <a:xfrm>
            <a:off x="3995738" y="3868738"/>
            <a:ext cx="3505200" cy="644525"/>
            <a:chOff x="4090653" y="4087804"/>
            <a:chExt cx="3696155" cy="736614"/>
          </a:xfrm>
        </p:grpSpPr>
        <p:sp>
          <p:nvSpPr>
            <p:cNvPr id="156694" name="直线 350"/>
            <p:cNvSpPr>
              <a:spLocks noChangeShapeType="1"/>
            </p:cNvSpPr>
            <p:nvPr/>
          </p:nvSpPr>
          <p:spPr bwMode="auto">
            <a:xfrm flipV="1">
              <a:off x="5052973" y="4679327"/>
              <a:ext cx="407087" cy="5580"/>
            </a:xfrm>
            <a:prstGeom prst="line">
              <a:avLst/>
            </a:prstGeom>
            <a:noFill/>
            <a:ln w="28575">
              <a:solidFill>
                <a:schemeClr val="tx1"/>
              </a:solidFill>
              <a:round/>
              <a:headEnd/>
              <a:tailEnd type="arrow" w="med" len="med"/>
            </a:ln>
          </p:spPr>
          <p:txBody>
            <a:bodyPr/>
            <a:lstStyle/>
            <a:p>
              <a:endParaRPr lang="zh-CN" altLang="en-US"/>
            </a:p>
          </p:txBody>
        </p:sp>
        <p:grpSp>
          <p:nvGrpSpPr>
            <p:cNvPr id="12" name="组合 351"/>
            <p:cNvGrpSpPr>
              <a:grpSpLocks/>
            </p:cNvGrpSpPr>
            <p:nvPr/>
          </p:nvGrpSpPr>
          <p:grpSpPr bwMode="auto">
            <a:xfrm>
              <a:off x="4090653" y="4528656"/>
              <a:ext cx="1015851" cy="295762"/>
              <a:chOff x="3116" y="104577"/>
              <a:chExt cx="851" cy="290"/>
            </a:xfrm>
            <a:noFill/>
          </p:grpSpPr>
          <p:sp>
            <p:nvSpPr>
              <p:cNvPr id="212" name="文本框 352"/>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U </a:t>
                </a:r>
                <a:endParaRPr lang="zh-CN" altLang="zh-CN" sz="1400" dirty="0">
                  <a:ea typeface="楷体_GB2312" pitchFamily="49" charset="-122"/>
                </a:endParaRPr>
              </a:p>
            </p:txBody>
          </p:sp>
          <p:sp>
            <p:nvSpPr>
              <p:cNvPr id="213" name="文本框 353"/>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V</a:t>
                </a:r>
                <a:endParaRPr lang="zh-CN" altLang="zh-CN" sz="1400" dirty="0">
                  <a:ea typeface="楷体_GB2312" pitchFamily="49" charset="-122"/>
                </a:endParaRPr>
              </a:p>
            </p:txBody>
          </p:sp>
          <p:sp>
            <p:nvSpPr>
              <p:cNvPr id="214" name="文本框 354"/>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W</a:t>
                </a:r>
                <a:endParaRPr lang="zh-CN" altLang="zh-CN" sz="1400" dirty="0">
                  <a:ea typeface="楷体_GB2312" pitchFamily="49" charset="-122"/>
                </a:endParaRPr>
              </a:p>
            </p:txBody>
          </p:sp>
          <p:sp>
            <p:nvSpPr>
              <p:cNvPr id="215" name="文本框 355"/>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grpSp>
          <p:nvGrpSpPr>
            <p:cNvPr id="13" name="组合 356"/>
            <p:cNvGrpSpPr>
              <a:grpSpLocks/>
            </p:cNvGrpSpPr>
            <p:nvPr/>
          </p:nvGrpSpPr>
          <p:grpSpPr bwMode="auto">
            <a:xfrm>
              <a:off x="5416489" y="4520844"/>
              <a:ext cx="1015851" cy="295762"/>
              <a:chOff x="3116" y="104577"/>
              <a:chExt cx="851" cy="290"/>
            </a:xfrm>
            <a:noFill/>
          </p:grpSpPr>
          <p:sp>
            <p:nvSpPr>
              <p:cNvPr id="217" name="文本框 357"/>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X</a:t>
                </a:r>
                <a:endParaRPr lang="zh-CN" altLang="zh-CN" sz="1400" dirty="0">
                  <a:ea typeface="楷体_GB2312" pitchFamily="49" charset="-122"/>
                </a:endParaRPr>
              </a:p>
            </p:txBody>
          </p:sp>
          <p:sp>
            <p:nvSpPr>
              <p:cNvPr id="218" name="文本框 358"/>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dirty="0">
                    <a:latin typeface="Calibri" pitchFamily="34" charset="0"/>
                    <a:ea typeface="楷体_GB2312" pitchFamily="49" charset="-122"/>
                  </a:rPr>
                  <a:t>  Y</a:t>
                </a:r>
                <a:endParaRPr lang="zh-CN" altLang="zh-CN" sz="1400" dirty="0">
                  <a:ea typeface="楷体_GB2312" pitchFamily="49" charset="-122"/>
                </a:endParaRPr>
              </a:p>
            </p:txBody>
          </p:sp>
          <p:sp>
            <p:nvSpPr>
              <p:cNvPr id="219" name="文本框 359"/>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sp>
            <p:nvSpPr>
              <p:cNvPr id="220" name="文本框 360"/>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sp>
          <p:nvSpPr>
            <p:cNvPr id="156697" name="直线 361"/>
            <p:cNvSpPr>
              <a:spLocks noChangeShapeType="1"/>
            </p:cNvSpPr>
            <p:nvPr/>
          </p:nvSpPr>
          <p:spPr bwMode="auto">
            <a:xfrm flipH="1">
              <a:off x="4892379" y="4087804"/>
              <a:ext cx="9959" cy="434156"/>
            </a:xfrm>
            <a:prstGeom prst="line">
              <a:avLst/>
            </a:prstGeom>
            <a:noFill/>
            <a:ln w="28575">
              <a:solidFill>
                <a:schemeClr val="tx1"/>
              </a:solidFill>
              <a:round/>
              <a:headEnd/>
              <a:tailEnd type="arrow" w="med" len="med"/>
            </a:ln>
          </p:spPr>
          <p:txBody>
            <a:bodyPr/>
            <a:lstStyle/>
            <a:p>
              <a:endParaRPr lang="zh-CN" altLang="en-US"/>
            </a:p>
          </p:txBody>
        </p:sp>
        <p:sp>
          <p:nvSpPr>
            <p:cNvPr id="156698" name="直线 365"/>
            <p:cNvSpPr>
              <a:spLocks noChangeShapeType="1"/>
            </p:cNvSpPr>
            <p:nvPr/>
          </p:nvSpPr>
          <p:spPr bwMode="auto">
            <a:xfrm flipV="1">
              <a:off x="5806147" y="4363476"/>
              <a:ext cx="1373142" cy="15625"/>
            </a:xfrm>
            <a:prstGeom prst="line">
              <a:avLst/>
            </a:prstGeom>
            <a:noFill/>
            <a:ln w="28575">
              <a:solidFill>
                <a:schemeClr val="tx1"/>
              </a:solidFill>
              <a:round/>
              <a:headEnd/>
              <a:tailEnd/>
            </a:ln>
          </p:spPr>
          <p:txBody>
            <a:bodyPr/>
            <a:lstStyle/>
            <a:p>
              <a:endParaRPr lang="zh-CN" altLang="en-US"/>
            </a:p>
          </p:txBody>
        </p:sp>
        <p:sp>
          <p:nvSpPr>
            <p:cNvPr id="156699" name="直线 366"/>
            <p:cNvSpPr>
              <a:spLocks noChangeShapeType="1"/>
            </p:cNvSpPr>
            <p:nvPr/>
          </p:nvSpPr>
          <p:spPr bwMode="auto">
            <a:xfrm flipV="1">
              <a:off x="5787474" y="4154768"/>
              <a:ext cx="1245" cy="232145"/>
            </a:xfrm>
            <a:prstGeom prst="line">
              <a:avLst/>
            </a:prstGeom>
            <a:noFill/>
            <a:ln w="28575">
              <a:solidFill>
                <a:schemeClr val="tx1"/>
              </a:solidFill>
              <a:round/>
              <a:headEnd/>
              <a:tailEnd type="arrow" w="med" len="med"/>
            </a:ln>
          </p:spPr>
          <p:txBody>
            <a:bodyPr/>
            <a:lstStyle/>
            <a:p>
              <a:endParaRPr lang="zh-CN" altLang="en-US"/>
            </a:p>
          </p:txBody>
        </p:sp>
        <p:grpSp>
          <p:nvGrpSpPr>
            <p:cNvPr id="14" name="组合 472"/>
            <p:cNvGrpSpPr>
              <a:grpSpLocks/>
            </p:cNvGrpSpPr>
            <p:nvPr/>
          </p:nvGrpSpPr>
          <p:grpSpPr bwMode="auto">
            <a:xfrm>
              <a:off x="6770957" y="4524192"/>
              <a:ext cx="1015851" cy="295762"/>
              <a:chOff x="3116" y="104577"/>
              <a:chExt cx="851" cy="290"/>
            </a:xfrm>
            <a:noFill/>
          </p:grpSpPr>
          <p:sp>
            <p:nvSpPr>
              <p:cNvPr id="225" name="文本框 473"/>
              <p:cNvSpPr txBox="1">
                <a:spLocks noChangeArrowheads="1"/>
              </p:cNvSpPr>
              <p:nvPr/>
            </p:nvSpPr>
            <p:spPr bwMode="auto">
              <a:xfrm>
                <a:off x="3116" y="104579"/>
                <a:ext cx="212" cy="288"/>
              </a:xfrm>
              <a:prstGeom prst="rect">
                <a:avLst/>
              </a:prstGeom>
              <a:grpFill/>
              <a:ln w="28575">
                <a:solidFill>
                  <a:schemeClr val="tx1"/>
                </a:solidFill>
                <a:miter lim="800000"/>
                <a:headEnd/>
                <a:tailEnd/>
              </a:ln>
              <a:effectLst/>
            </p:spPr>
            <p:txBody>
              <a:bodyPr lIns="0" tIns="0" rIns="0" bIns="0"/>
              <a:lstStyle/>
              <a:p>
                <a:pPr algn="just">
                  <a:defRPr/>
                </a:pPr>
                <a:r>
                  <a:rPr lang="en-US" altLang="zh-CN" sz="1400">
                    <a:latin typeface="Calibri" pitchFamily="34" charset="0"/>
                    <a:ea typeface="楷体_GB2312" pitchFamily="49" charset="-122"/>
                  </a:rPr>
                  <a:t>G</a:t>
                </a:r>
                <a:endParaRPr lang="zh-CN" altLang="zh-CN" sz="1400">
                  <a:ea typeface="楷体_GB2312" pitchFamily="49" charset="-122"/>
                </a:endParaRPr>
              </a:p>
            </p:txBody>
          </p:sp>
          <p:sp>
            <p:nvSpPr>
              <p:cNvPr id="226" name="文本框 474"/>
              <p:cNvSpPr txBox="1">
                <a:spLocks noChangeArrowheads="1"/>
              </p:cNvSpPr>
              <p:nvPr/>
            </p:nvSpPr>
            <p:spPr bwMode="auto">
              <a:xfrm>
                <a:off x="3328" y="104578"/>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sp>
            <p:nvSpPr>
              <p:cNvPr id="227" name="文本框 475"/>
              <p:cNvSpPr txBox="1">
                <a:spLocks noChangeArrowheads="1"/>
              </p:cNvSpPr>
              <p:nvPr/>
            </p:nvSpPr>
            <p:spPr bwMode="auto">
              <a:xfrm>
                <a:off x="3541"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sp>
            <p:nvSpPr>
              <p:cNvPr id="228" name="文本框 476"/>
              <p:cNvSpPr txBox="1">
                <a:spLocks noChangeArrowheads="1"/>
              </p:cNvSpPr>
              <p:nvPr/>
            </p:nvSpPr>
            <p:spPr bwMode="auto">
              <a:xfrm>
                <a:off x="3755" y="104577"/>
                <a:ext cx="212" cy="288"/>
              </a:xfrm>
              <a:prstGeom prst="rect">
                <a:avLst/>
              </a:prstGeom>
              <a:grpFill/>
              <a:ln w="28575">
                <a:solidFill>
                  <a:schemeClr val="tx1"/>
                </a:solidFill>
                <a:miter lim="800000"/>
                <a:headEnd/>
                <a:tailEnd/>
              </a:ln>
              <a:effectLst/>
            </p:spPr>
            <p:txBody>
              <a:bodyPr lIns="0" tIns="0" rIns="0" bIns="0"/>
              <a:lstStyle/>
              <a:p>
                <a:pPr>
                  <a:defRPr/>
                </a:pPr>
                <a:endParaRPr lang="zh-CN" altLang="zh-CN" sz="1400">
                  <a:ea typeface="楷体_GB2312" pitchFamily="49" charset="-122"/>
                </a:endParaRPr>
              </a:p>
            </p:txBody>
          </p:sp>
        </p:grpSp>
        <p:sp>
          <p:nvSpPr>
            <p:cNvPr id="156701" name="直线 477"/>
            <p:cNvSpPr>
              <a:spLocks noChangeShapeType="1"/>
            </p:cNvSpPr>
            <p:nvPr/>
          </p:nvSpPr>
          <p:spPr bwMode="auto">
            <a:xfrm flipV="1">
              <a:off x="6340216" y="4668167"/>
              <a:ext cx="407087" cy="5580"/>
            </a:xfrm>
            <a:prstGeom prst="line">
              <a:avLst/>
            </a:prstGeom>
            <a:noFill/>
            <a:ln w="28575">
              <a:solidFill>
                <a:schemeClr val="tx1"/>
              </a:solidFill>
              <a:round/>
              <a:headEnd/>
              <a:tailEnd type="arrow" w="med" len="med"/>
            </a:ln>
          </p:spPr>
          <p:txBody>
            <a:bodyPr/>
            <a:lstStyle/>
            <a:p>
              <a:endParaRPr lang="zh-CN" altLang="en-US"/>
            </a:p>
          </p:txBody>
        </p:sp>
        <p:sp>
          <p:nvSpPr>
            <p:cNvPr id="156702" name="直线 478"/>
            <p:cNvSpPr>
              <a:spLocks noChangeShapeType="1"/>
            </p:cNvSpPr>
            <p:nvPr/>
          </p:nvSpPr>
          <p:spPr bwMode="auto">
            <a:xfrm>
              <a:off x="7184269" y="4362360"/>
              <a:ext cx="1245" cy="197547"/>
            </a:xfrm>
            <a:prstGeom prst="line">
              <a:avLst/>
            </a:prstGeom>
            <a:noFill/>
            <a:ln w="28575">
              <a:solidFill>
                <a:schemeClr val="tx1"/>
              </a:solidFill>
              <a:round/>
              <a:headEnd/>
              <a:tailEnd/>
            </a:ln>
          </p:spPr>
          <p:txBody>
            <a:bodyPr/>
            <a:lstStyle/>
            <a:p>
              <a:endParaRPr lang="zh-CN" altLang="en-US"/>
            </a:p>
          </p:txBody>
        </p:sp>
      </p:grpSp>
      <p:grpSp>
        <p:nvGrpSpPr>
          <p:cNvPr id="15" name="组合 248"/>
          <p:cNvGrpSpPr>
            <a:grpSpLocks/>
          </p:cNvGrpSpPr>
          <p:nvPr/>
        </p:nvGrpSpPr>
        <p:grpSpPr bwMode="auto">
          <a:xfrm>
            <a:off x="3995738" y="3941763"/>
            <a:ext cx="2447925" cy="584200"/>
            <a:chOff x="1691680" y="3931751"/>
            <a:chExt cx="2677007" cy="735704"/>
          </a:xfrm>
        </p:grpSpPr>
        <p:sp>
          <p:nvSpPr>
            <p:cNvPr id="156686" name="直线 456"/>
            <p:cNvSpPr>
              <a:spLocks noChangeShapeType="1"/>
            </p:cNvSpPr>
            <p:nvPr/>
          </p:nvSpPr>
          <p:spPr bwMode="auto">
            <a:xfrm flipV="1">
              <a:off x="2637611" y="4530912"/>
              <a:ext cx="400201" cy="5095"/>
            </a:xfrm>
            <a:prstGeom prst="line">
              <a:avLst/>
            </a:prstGeom>
            <a:noFill/>
            <a:ln w="28575">
              <a:solidFill>
                <a:schemeClr val="tx1"/>
              </a:solidFill>
              <a:round/>
              <a:headEnd/>
              <a:tailEnd type="arrow" w="med" len="med"/>
            </a:ln>
          </p:spPr>
          <p:txBody>
            <a:bodyPr/>
            <a:lstStyle/>
            <a:p>
              <a:endParaRPr lang="zh-CN" altLang="en-US"/>
            </a:p>
          </p:txBody>
        </p:sp>
        <p:grpSp>
          <p:nvGrpSpPr>
            <p:cNvPr id="16" name="组合 457"/>
            <p:cNvGrpSpPr>
              <a:grpSpLocks/>
            </p:cNvGrpSpPr>
            <p:nvPr/>
          </p:nvGrpSpPr>
          <p:grpSpPr bwMode="auto">
            <a:xfrm>
              <a:off x="1691680" y="4371950"/>
              <a:ext cx="998743" cy="295505"/>
              <a:chOff x="3116" y="104577"/>
              <a:chExt cx="851" cy="290"/>
            </a:xfrm>
            <a:noFill/>
          </p:grpSpPr>
          <p:sp>
            <p:nvSpPr>
              <p:cNvPr id="235" name="文本框 458"/>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U</a:t>
                </a:r>
                <a:endParaRPr lang="zh-CN" altLang="zh-CN" sz="1400" dirty="0">
                  <a:ea typeface="楷体_GB2312" pitchFamily="49" charset="-122"/>
                </a:endParaRPr>
              </a:p>
            </p:txBody>
          </p:sp>
          <p:sp>
            <p:nvSpPr>
              <p:cNvPr id="236" name="文本框 459"/>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V</a:t>
                </a:r>
                <a:endParaRPr lang="zh-CN" altLang="zh-CN" sz="1400" dirty="0">
                  <a:ea typeface="楷体_GB2312" pitchFamily="49" charset="-122"/>
                </a:endParaRPr>
              </a:p>
            </p:txBody>
          </p:sp>
          <p:sp>
            <p:nvSpPr>
              <p:cNvPr id="237" name="文本框 460"/>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W</a:t>
                </a:r>
                <a:endParaRPr lang="zh-CN" altLang="zh-CN" sz="1400" dirty="0">
                  <a:ea typeface="楷体_GB2312" pitchFamily="49" charset="-122"/>
                </a:endParaRPr>
              </a:p>
            </p:txBody>
          </p:sp>
          <p:sp>
            <p:nvSpPr>
              <p:cNvPr id="238" name="文本框 461"/>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grpSp>
        <p:grpSp>
          <p:nvGrpSpPr>
            <p:cNvPr id="17" name="组合 462"/>
            <p:cNvGrpSpPr>
              <a:grpSpLocks/>
            </p:cNvGrpSpPr>
            <p:nvPr/>
          </p:nvGrpSpPr>
          <p:grpSpPr bwMode="auto">
            <a:xfrm>
              <a:off x="2995562" y="4371950"/>
              <a:ext cx="998743" cy="295505"/>
              <a:chOff x="3116" y="104577"/>
              <a:chExt cx="851" cy="290"/>
            </a:xfrm>
            <a:noFill/>
          </p:grpSpPr>
          <p:sp>
            <p:nvSpPr>
              <p:cNvPr id="240" name="文本框 463"/>
              <p:cNvSpPr txBox="1">
                <a:spLocks noChangeArrowheads="1"/>
              </p:cNvSpPr>
              <p:nvPr/>
            </p:nvSpPr>
            <p:spPr bwMode="auto">
              <a:xfrm>
                <a:off x="3116" y="104579"/>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X</a:t>
                </a:r>
                <a:endParaRPr lang="zh-CN" altLang="zh-CN" sz="1400" dirty="0">
                  <a:ea typeface="楷体_GB2312" pitchFamily="49" charset="-122"/>
                </a:endParaRPr>
              </a:p>
            </p:txBody>
          </p:sp>
          <p:sp>
            <p:nvSpPr>
              <p:cNvPr id="241" name="文本框 464"/>
              <p:cNvSpPr txBox="1">
                <a:spLocks noChangeArrowheads="1"/>
              </p:cNvSpPr>
              <p:nvPr/>
            </p:nvSpPr>
            <p:spPr bwMode="auto">
              <a:xfrm>
                <a:off x="3328" y="104578"/>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Y</a:t>
                </a:r>
                <a:endParaRPr lang="zh-CN" altLang="zh-CN" sz="1400" dirty="0">
                  <a:ea typeface="楷体_GB2312" pitchFamily="49" charset="-122"/>
                </a:endParaRPr>
              </a:p>
            </p:txBody>
          </p:sp>
          <p:sp>
            <p:nvSpPr>
              <p:cNvPr id="242" name="文本框 465"/>
              <p:cNvSpPr txBox="1">
                <a:spLocks noChangeArrowheads="1"/>
              </p:cNvSpPr>
              <p:nvPr/>
            </p:nvSpPr>
            <p:spPr bwMode="auto">
              <a:xfrm>
                <a:off x="3541" y="104577"/>
                <a:ext cx="212" cy="288"/>
              </a:xfrm>
              <a:prstGeom prst="rect">
                <a:avLst/>
              </a:prstGeom>
              <a:grpFill/>
              <a:ln w="28575">
                <a:solidFill>
                  <a:schemeClr val="tx1"/>
                </a:solidFill>
                <a:miter lim="800000"/>
                <a:headEnd/>
                <a:tailEnd/>
              </a:ln>
            </p:spPr>
            <p:txBody>
              <a:bodyPr lIns="0" tIns="0" rIns="0" bIns="0"/>
              <a:lstStyle/>
              <a:p>
                <a:pPr algn="just">
                  <a:defRPr/>
                </a:pPr>
                <a:r>
                  <a:rPr lang="en-US" altLang="zh-CN" sz="1400" dirty="0">
                    <a:latin typeface="Calibri" pitchFamily="34" charset="0"/>
                    <a:ea typeface="楷体_GB2312" pitchFamily="49" charset="-122"/>
                  </a:rPr>
                  <a:t>  G</a:t>
                </a:r>
                <a:endParaRPr lang="zh-CN" altLang="zh-CN" sz="1400" dirty="0">
                  <a:ea typeface="楷体_GB2312" pitchFamily="49" charset="-122"/>
                </a:endParaRPr>
              </a:p>
            </p:txBody>
          </p:sp>
          <p:sp>
            <p:nvSpPr>
              <p:cNvPr id="243" name="文本框 466"/>
              <p:cNvSpPr txBox="1">
                <a:spLocks noChangeArrowheads="1"/>
              </p:cNvSpPr>
              <p:nvPr/>
            </p:nvSpPr>
            <p:spPr bwMode="auto">
              <a:xfrm>
                <a:off x="3755" y="104577"/>
                <a:ext cx="212" cy="288"/>
              </a:xfrm>
              <a:prstGeom prst="rect">
                <a:avLst/>
              </a:prstGeom>
              <a:grpFill/>
              <a:ln w="28575">
                <a:solidFill>
                  <a:schemeClr val="tx1"/>
                </a:solidFill>
                <a:miter lim="800000"/>
                <a:headEnd/>
                <a:tailEnd/>
              </a:ln>
            </p:spPr>
            <p:txBody>
              <a:bodyPr lIns="0" tIns="0" rIns="0" bIns="0"/>
              <a:lstStyle/>
              <a:p>
                <a:pPr>
                  <a:defRPr/>
                </a:pPr>
                <a:endParaRPr lang="zh-CN" altLang="zh-CN" sz="1400">
                  <a:ea typeface="楷体_GB2312" pitchFamily="49" charset="-122"/>
                </a:endParaRPr>
              </a:p>
            </p:txBody>
          </p:sp>
        </p:grpSp>
        <p:sp>
          <p:nvSpPr>
            <p:cNvPr id="156689" name="直线 467"/>
            <p:cNvSpPr>
              <a:spLocks noChangeShapeType="1"/>
            </p:cNvSpPr>
            <p:nvPr/>
          </p:nvSpPr>
          <p:spPr bwMode="auto">
            <a:xfrm flipH="1">
              <a:off x="2479173" y="3931751"/>
              <a:ext cx="9389" cy="434086"/>
            </a:xfrm>
            <a:prstGeom prst="line">
              <a:avLst/>
            </a:prstGeom>
            <a:noFill/>
            <a:ln w="28575">
              <a:solidFill>
                <a:schemeClr val="tx1"/>
              </a:solidFill>
              <a:round/>
              <a:headEnd/>
              <a:tailEnd type="arrow" w="med" len="med"/>
            </a:ln>
          </p:spPr>
          <p:txBody>
            <a:bodyPr/>
            <a:lstStyle/>
            <a:p>
              <a:endParaRPr lang="zh-CN" altLang="en-US"/>
            </a:p>
          </p:txBody>
        </p:sp>
        <p:sp>
          <p:nvSpPr>
            <p:cNvPr id="156690" name="直线 468"/>
            <p:cNvSpPr>
              <a:spLocks noChangeShapeType="1"/>
            </p:cNvSpPr>
            <p:nvPr/>
          </p:nvSpPr>
          <p:spPr bwMode="auto">
            <a:xfrm>
              <a:off x="3876944" y="4523779"/>
              <a:ext cx="490569" cy="7133"/>
            </a:xfrm>
            <a:prstGeom prst="line">
              <a:avLst/>
            </a:prstGeom>
            <a:noFill/>
            <a:ln w="28575">
              <a:solidFill>
                <a:schemeClr val="tx1"/>
              </a:solidFill>
              <a:round/>
              <a:headEnd/>
              <a:tailEnd/>
            </a:ln>
          </p:spPr>
          <p:txBody>
            <a:bodyPr/>
            <a:lstStyle/>
            <a:p>
              <a:endParaRPr lang="zh-CN" altLang="en-US"/>
            </a:p>
          </p:txBody>
        </p:sp>
        <p:sp>
          <p:nvSpPr>
            <p:cNvPr id="156691" name="直线 469"/>
            <p:cNvSpPr>
              <a:spLocks noChangeShapeType="1"/>
            </p:cNvSpPr>
            <p:nvPr/>
          </p:nvSpPr>
          <p:spPr bwMode="auto">
            <a:xfrm>
              <a:off x="4360472" y="4216046"/>
              <a:ext cx="1174" cy="292448"/>
            </a:xfrm>
            <a:prstGeom prst="line">
              <a:avLst/>
            </a:prstGeom>
            <a:noFill/>
            <a:ln w="28575">
              <a:solidFill>
                <a:schemeClr val="tx1"/>
              </a:solidFill>
              <a:round/>
              <a:headEnd/>
              <a:tailEnd/>
            </a:ln>
          </p:spPr>
          <p:txBody>
            <a:bodyPr/>
            <a:lstStyle/>
            <a:p>
              <a:endParaRPr lang="zh-CN" altLang="en-US"/>
            </a:p>
          </p:txBody>
        </p:sp>
        <p:sp>
          <p:nvSpPr>
            <p:cNvPr id="156692" name="直线 470"/>
            <p:cNvSpPr>
              <a:spLocks noChangeShapeType="1"/>
            </p:cNvSpPr>
            <p:nvPr/>
          </p:nvSpPr>
          <p:spPr bwMode="auto">
            <a:xfrm>
              <a:off x="3368770" y="4231331"/>
              <a:ext cx="999917" cy="1019"/>
            </a:xfrm>
            <a:prstGeom prst="line">
              <a:avLst/>
            </a:prstGeom>
            <a:noFill/>
            <a:ln w="28575">
              <a:solidFill>
                <a:schemeClr val="tx1"/>
              </a:solidFill>
              <a:round/>
              <a:headEnd/>
              <a:tailEnd/>
            </a:ln>
          </p:spPr>
          <p:txBody>
            <a:bodyPr/>
            <a:lstStyle/>
            <a:p>
              <a:endParaRPr lang="zh-CN" altLang="en-US"/>
            </a:p>
          </p:txBody>
        </p:sp>
        <p:sp>
          <p:nvSpPr>
            <p:cNvPr id="156693" name="直线 471"/>
            <p:cNvSpPr>
              <a:spLocks noChangeShapeType="1"/>
            </p:cNvSpPr>
            <p:nvPr/>
          </p:nvSpPr>
          <p:spPr bwMode="auto">
            <a:xfrm flipV="1">
              <a:off x="3359381" y="3999003"/>
              <a:ext cx="1174" cy="232328"/>
            </a:xfrm>
            <a:prstGeom prst="line">
              <a:avLst/>
            </a:prstGeom>
            <a:noFill/>
            <a:ln w="28575">
              <a:solidFill>
                <a:schemeClr val="tx1"/>
              </a:solidFill>
              <a:round/>
              <a:headEnd/>
              <a:tailEnd type="arrow" w="med" len="med"/>
            </a:ln>
          </p:spPr>
          <p:txBody>
            <a:bodyPr/>
            <a:lstStyle/>
            <a:p>
              <a:endParaRPr lang="zh-CN" altLang="en-US"/>
            </a:p>
          </p:txBody>
        </p:sp>
      </p:grpSp>
      <mc:AlternateContent xmlns:mc="http://schemas.openxmlformats.org/markup-compatibility/2006" xmlns:p14="http://schemas.microsoft.com/office/powerpoint/2010/main">
        <mc:Choice Requires="p14">
          <p:contentPart p14:bwMode="auto" r:id="rId4">
            <p14:nvContentPartPr>
              <p14:cNvPr id="15667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6674" name="Ink 4"/>
              <p:cNvPicPr>
                <a:picLocks noRot="1" noChangeAspect="1" noEditPoints="1" noChangeArrowheads="1" noChangeShapeType="1"/>
              </p:cNvPicPr>
              <p:nvPr/>
            </p:nvPicPr>
            <p:blipFill>
              <a:blip r:embed="rId5"/>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linds(horizont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blinds(horizontal)">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1"/>
                                        </p:tgtEl>
                                        <p:attrNameLst>
                                          <p:attrName>style.visibility</p:attrName>
                                        </p:attrNameLst>
                                      </p:cBhvr>
                                      <p:to>
                                        <p:strVal val="visible"/>
                                      </p:to>
                                    </p:set>
                                    <p:animEffect transition="in" filter="blinds(horizontal)">
                                      <p:cBhvr>
                                        <p:cTn id="39" dur="500"/>
                                        <p:tgtEl>
                                          <p:spTgt spid="15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nodeType="clickEffect">
                                  <p:stCondLst>
                                    <p:cond delay="0"/>
                                  </p:stCondLst>
                                  <p:childTnLst>
                                    <p:animEffect transition="out" filter="blinds(horizontal)">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par>
                          <p:cTn id="45" fill="hold">
                            <p:stCondLst>
                              <p:cond delay="500"/>
                            </p:stCondLst>
                            <p:childTnLst>
                              <p:par>
                                <p:cTn id="46" presetID="3" presetClass="entr" presetSubtype="1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141" grpId="0"/>
      <p:bldP spid="151"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矩形 34"/>
          <p:cNvSpPr>
            <a:spLocks noChangeArrowheads="1"/>
          </p:cNvSpPr>
          <p:nvPr/>
        </p:nvSpPr>
        <p:spPr bwMode="auto">
          <a:xfrm>
            <a:off x="755576" y="339502"/>
            <a:ext cx="65516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线性结构总结</a:t>
            </a:r>
          </a:p>
        </p:txBody>
      </p:sp>
      <p:sp>
        <p:nvSpPr>
          <p:cNvPr id="157701" name="矩形 4"/>
          <p:cNvSpPr>
            <a:spLocks noChangeArrowheads="1"/>
          </p:cNvSpPr>
          <p:nvPr/>
        </p:nvSpPr>
        <p:spPr bwMode="auto">
          <a:xfrm>
            <a:off x="827088" y="1058863"/>
            <a:ext cx="5040312" cy="1290637"/>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处理线性关系的数据结构是线性表</a:t>
            </a:r>
            <a:endParaRPr lang="en-US" altLang="zh-CN" sz="1800" b="1">
              <a:latin typeface="微软雅黑" pitchFamily="34" charset="-122"/>
              <a:ea typeface="微软雅黑" pitchFamily="34" charset="-122"/>
            </a:endParaRPr>
          </a:p>
          <a:p>
            <a:pPr>
              <a:lnSpc>
                <a:spcPct val="150000"/>
              </a:lnSpc>
            </a:pPr>
            <a:r>
              <a:rPr lang="zh-CN" altLang="en-US" sz="1800" b="1">
                <a:latin typeface="微软雅黑" pitchFamily="34" charset="-122"/>
                <a:ea typeface="微软雅黑" pitchFamily="34" charset="-122"/>
              </a:rPr>
              <a:t>特殊的线性表：栈、队列、字符串</a:t>
            </a:r>
            <a:endParaRPr lang="en-US" altLang="zh-CN" sz="1800" b="1">
              <a:latin typeface="微软雅黑" pitchFamily="34" charset="-122"/>
              <a:ea typeface="微软雅黑" pitchFamily="34" charset="-122"/>
            </a:endParaRPr>
          </a:p>
          <a:p>
            <a:pPr>
              <a:lnSpc>
                <a:spcPct val="150000"/>
              </a:lnSpc>
            </a:pPr>
            <a:r>
              <a:rPr lang="zh-CN" altLang="en-US" sz="1800" b="1">
                <a:latin typeface="微软雅黑" pitchFamily="34" charset="-122"/>
                <a:ea typeface="微软雅黑" pitchFamily="34" charset="-122"/>
              </a:rPr>
              <a:t>线性结构的实现：顺序实现、链接实现</a:t>
            </a:r>
          </a:p>
        </p:txBody>
      </p:sp>
      <mc:AlternateContent xmlns:mc="http://schemas.openxmlformats.org/markup-compatibility/2006" xmlns:p14="http://schemas.microsoft.com/office/powerpoint/2010/main">
        <mc:Choice Requires="p14">
          <p:contentPart p14:bwMode="auto" r:id="rId3">
            <p14:nvContentPartPr>
              <p14:cNvPr id="15769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769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34"/>
          <p:cNvSpPr>
            <a:spLocks noChangeArrowheads="1"/>
          </p:cNvSpPr>
          <p:nvPr/>
        </p:nvSpPr>
        <p:spPr bwMode="auto">
          <a:xfrm>
            <a:off x="539552"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线性表的链接实现</a:t>
            </a:r>
            <a:endParaRPr lang="zh-CN" altLang="en-US" dirty="0">
              <a:latin typeface="微软雅黑" pitchFamily="34" charset="-122"/>
              <a:ea typeface="微软雅黑" pitchFamily="34" charset="-122"/>
            </a:endParaRPr>
          </a:p>
        </p:txBody>
      </p:sp>
      <p:sp>
        <p:nvSpPr>
          <p:cNvPr id="15365" name="文本框 29"/>
          <p:cNvSpPr txBox="1">
            <a:spLocks noChangeArrowheads="1"/>
          </p:cNvSpPr>
          <p:nvPr/>
        </p:nvSpPr>
        <p:spPr bwMode="auto">
          <a:xfrm>
            <a:off x="468313" y="1563688"/>
            <a:ext cx="7920037" cy="631825"/>
          </a:xfrm>
          <a:prstGeom prst="rect">
            <a:avLst/>
          </a:prstGeom>
          <a:noFill/>
          <a:ln w="9525">
            <a:noFill/>
            <a:miter lim="800000"/>
            <a:headEnd/>
            <a:tailEnd/>
          </a:ln>
        </p:spPr>
        <p:txBody>
          <a:bodyPr>
            <a:spAutoFit/>
          </a:bodyPr>
          <a:lstStyle/>
          <a:p>
            <a:pPr>
              <a:lnSpc>
                <a:spcPct val="135000"/>
              </a:lnSpc>
            </a:pPr>
            <a:r>
              <a:rPr lang="zh-CN" altLang="en-US" sz="1400">
                <a:latin typeface="楷体_GB2312" pitchFamily="49" charset="-122"/>
                <a:ea typeface="楷体_GB2312" pitchFamily="49" charset="-122"/>
              </a:rPr>
              <a:t>将每个结点放在一个独立的存储单元中，结点间的逻辑关系依靠存储单元中附加的指针来给出。 </a:t>
            </a:r>
          </a:p>
          <a:p>
            <a:pPr>
              <a:lnSpc>
                <a:spcPct val="135000"/>
              </a:lnSpc>
            </a:pPr>
            <a:r>
              <a:rPr lang="zh-CN" altLang="en-US" sz="1400">
                <a:latin typeface="楷体_GB2312" pitchFamily="49" charset="-122"/>
                <a:ea typeface="楷体_GB2312" pitchFamily="49" charset="-122"/>
              </a:rPr>
              <a:t>结点的存储单元在物理位置上可以相邻，也可以不相邻。 </a:t>
            </a:r>
          </a:p>
        </p:txBody>
      </p:sp>
      <p:sp>
        <p:nvSpPr>
          <p:cNvPr id="15366" name="TextBox 4"/>
          <p:cNvSpPr txBox="1">
            <a:spLocks noChangeArrowheads="1"/>
          </p:cNvSpPr>
          <p:nvPr/>
        </p:nvSpPr>
        <p:spPr bwMode="auto">
          <a:xfrm>
            <a:off x="539750" y="1203325"/>
            <a:ext cx="2087563"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链接存储</a:t>
            </a:r>
          </a:p>
        </p:txBody>
      </p:sp>
      <p:sp>
        <p:nvSpPr>
          <p:cNvPr id="14343" name="文本框 29"/>
          <p:cNvSpPr txBox="1">
            <a:spLocks noChangeArrowheads="1"/>
          </p:cNvSpPr>
          <p:nvPr/>
        </p:nvSpPr>
        <p:spPr bwMode="auto">
          <a:xfrm>
            <a:off x="539750" y="2716213"/>
            <a:ext cx="2160588" cy="965200"/>
          </a:xfrm>
          <a:prstGeom prst="rect">
            <a:avLst/>
          </a:prstGeom>
          <a:noFill/>
          <a:ln w="9525">
            <a:noFill/>
            <a:miter lim="800000"/>
            <a:headEnd/>
            <a:tailEnd/>
          </a:ln>
        </p:spPr>
        <p:txBody>
          <a:bodyPr>
            <a:spAutoFit/>
          </a:bodyPr>
          <a:lstStyle/>
          <a:p>
            <a:pPr>
              <a:lnSpc>
                <a:spcPct val="135000"/>
              </a:lnSpc>
            </a:pPr>
            <a:r>
              <a:rPr lang="zh-CN" altLang="en-US" sz="1400">
                <a:latin typeface="楷体_GB2312" pitchFamily="49" charset="-122"/>
                <a:ea typeface="楷体_GB2312" pitchFamily="49" charset="-122"/>
              </a:rPr>
              <a:t>单链表</a:t>
            </a:r>
            <a:endParaRPr lang="en-US" altLang="zh-CN" sz="1400">
              <a:latin typeface="楷体_GB2312" pitchFamily="49" charset="-122"/>
              <a:ea typeface="楷体_GB2312" pitchFamily="49" charset="-122"/>
            </a:endParaRPr>
          </a:p>
          <a:p>
            <a:pPr>
              <a:lnSpc>
                <a:spcPct val="135000"/>
              </a:lnSpc>
            </a:pPr>
            <a:r>
              <a:rPr lang="zh-CN" altLang="en-US" sz="1400">
                <a:latin typeface="楷体_GB2312" pitchFamily="49" charset="-122"/>
                <a:ea typeface="楷体_GB2312" pitchFamily="49" charset="-122"/>
              </a:rPr>
              <a:t>双链表</a:t>
            </a:r>
            <a:endParaRPr lang="en-US" altLang="zh-CN" sz="1400">
              <a:latin typeface="楷体_GB2312" pitchFamily="49" charset="-122"/>
              <a:ea typeface="楷体_GB2312" pitchFamily="49" charset="-122"/>
            </a:endParaRPr>
          </a:p>
          <a:p>
            <a:pPr>
              <a:lnSpc>
                <a:spcPct val="135000"/>
              </a:lnSpc>
            </a:pPr>
            <a:r>
              <a:rPr lang="zh-CN" altLang="en-US" sz="1400">
                <a:latin typeface="楷体_GB2312" pitchFamily="49" charset="-122"/>
                <a:ea typeface="楷体_GB2312" pitchFamily="49" charset="-122"/>
              </a:rPr>
              <a:t>循环链表</a:t>
            </a:r>
          </a:p>
        </p:txBody>
      </p:sp>
      <p:sp>
        <p:nvSpPr>
          <p:cNvPr id="15368" name="TextBox 6"/>
          <p:cNvSpPr txBox="1">
            <a:spLocks noChangeArrowheads="1"/>
          </p:cNvSpPr>
          <p:nvPr/>
        </p:nvSpPr>
        <p:spPr bwMode="auto">
          <a:xfrm>
            <a:off x="539750" y="2355850"/>
            <a:ext cx="2087563"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线性表的链接存储</a:t>
            </a:r>
          </a:p>
        </p:txBody>
      </p:sp>
      <mc:AlternateContent xmlns:mc="http://schemas.openxmlformats.org/markup-compatibility/2006" xmlns:p14="http://schemas.microsoft.com/office/powerpoint/2010/main">
        <mc:Choice Requires="p14">
          <p:contentPart p14:bwMode="auto" r:id="rId3">
            <p14:nvContentPartPr>
              <p14:cNvPr id="1536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536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434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矩形 34"/>
          <p:cNvSpPr>
            <a:spLocks noChangeArrowheads="1"/>
          </p:cNvSpPr>
          <p:nvPr/>
        </p:nvSpPr>
        <p:spPr bwMode="auto">
          <a:xfrm>
            <a:off x="899592" y="411510"/>
            <a:ext cx="4127500"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a:t>
            </a:r>
            <a:endParaRPr lang="zh-CN" altLang="en-US" dirty="0">
              <a:latin typeface="微软雅黑" pitchFamily="34" charset="-122"/>
              <a:ea typeface="微软雅黑" pitchFamily="34" charset="-122"/>
            </a:endParaRPr>
          </a:p>
        </p:txBody>
      </p:sp>
      <p:grpSp>
        <p:nvGrpSpPr>
          <p:cNvPr id="2" name="组合 5"/>
          <p:cNvGrpSpPr>
            <a:grpSpLocks/>
          </p:cNvGrpSpPr>
          <p:nvPr/>
        </p:nvGrpSpPr>
        <p:grpSpPr bwMode="auto">
          <a:xfrm>
            <a:off x="1042988" y="1708150"/>
            <a:ext cx="3024187" cy="1609725"/>
            <a:chOff x="1346951" y="4448006"/>
            <a:chExt cx="8954135" cy="1804228"/>
          </a:xfrm>
        </p:grpSpPr>
        <p:sp>
          <p:nvSpPr>
            <p:cNvPr id="163846" name="文本框 28"/>
            <p:cNvSpPr txBox="1">
              <a:spLocks noChangeArrowheads="1"/>
            </p:cNvSpPr>
            <p:nvPr/>
          </p:nvSpPr>
          <p:spPr bwMode="auto">
            <a:xfrm>
              <a:off x="1346951" y="4972067"/>
              <a:ext cx="8954135" cy="1280167"/>
            </a:xfrm>
            <a:prstGeom prst="rect">
              <a:avLst/>
            </a:prstGeom>
            <a:noFill/>
            <a:ln w="9525">
              <a:noFill/>
              <a:miter lim="800000"/>
              <a:headEnd/>
              <a:tailEnd/>
            </a:ln>
          </p:spPr>
          <p:txBody>
            <a:bodyPr>
              <a:spAutoFit/>
            </a:bodyPr>
            <a:lstStyle/>
            <a:p>
              <a:pPr>
                <a:lnSpc>
                  <a:spcPct val="125000"/>
                </a:lnSpc>
                <a:buFont typeface="Wingdings" pitchFamily="2" charset="2"/>
                <a:buChar char="Ø"/>
              </a:pPr>
              <a:r>
                <a:rPr lang="zh-CN" altLang="en-US" sz="1400">
                  <a:latin typeface="微软雅黑" pitchFamily="34" charset="-122"/>
                  <a:ea typeface="微软雅黑" pitchFamily="34" charset="-122"/>
                </a:rPr>
                <a:t>  线性表</a:t>
              </a:r>
            </a:p>
            <a:p>
              <a:pPr>
                <a:lnSpc>
                  <a:spcPct val="125000"/>
                </a:lnSpc>
                <a:buFont typeface="Wingdings" pitchFamily="2" charset="2"/>
                <a:buChar char="Ø"/>
              </a:pPr>
              <a:r>
                <a:rPr lang="zh-CN" altLang="en-US" sz="1400">
                  <a:latin typeface="微软雅黑" pitchFamily="34" charset="-122"/>
                  <a:ea typeface="微软雅黑" pitchFamily="34" charset="-122"/>
                </a:rPr>
                <a:t>  栈</a:t>
              </a:r>
            </a:p>
            <a:p>
              <a:pPr>
                <a:lnSpc>
                  <a:spcPct val="125000"/>
                </a:lnSpc>
                <a:buFont typeface="Wingdings" pitchFamily="2" charset="2"/>
                <a:buChar char="Ø"/>
              </a:pPr>
              <a:r>
                <a:rPr lang="zh-CN" altLang="en-US" sz="1400">
                  <a:latin typeface="微软雅黑" pitchFamily="34" charset="-122"/>
                  <a:ea typeface="微软雅黑" pitchFamily="34" charset="-122"/>
                </a:rPr>
                <a:t>  队列</a:t>
              </a:r>
              <a:endParaRPr lang="en-US" altLang="zh-CN" sz="1400">
                <a:latin typeface="微软雅黑" pitchFamily="34" charset="-122"/>
                <a:ea typeface="微软雅黑" pitchFamily="34" charset="-122"/>
              </a:endParaRPr>
            </a:p>
            <a:p>
              <a:pPr>
                <a:lnSpc>
                  <a:spcPct val="125000"/>
                </a:lnSpc>
                <a:buFont typeface="Wingdings" pitchFamily="2" charset="2"/>
                <a:buChar char="Ø"/>
              </a:pPr>
              <a:r>
                <a:rPr lang="zh-CN" altLang="en-US" sz="1400">
                  <a:latin typeface="微软雅黑" pitchFamily="34" charset="-122"/>
                  <a:ea typeface="微软雅黑" pitchFamily="34" charset="-122"/>
                </a:rPr>
                <a:t>  字符串</a:t>
              </a:r>
            </a:p>
          </p:txBody>
        </p:sp>
        <p:sp>
          <p:nvSpPr>
            <p:cNvPr id="163847" name="文本框 29"/>
            <p:cNvSpPr txBox="1">
              <a:spLocks noChangeArrowheads="1"/>
            </p:cNvSpPr>
            <p:nvPr/>
          </p:nvSpPr>
          <p:spPr bwMode="auto">
            <a:xfrm>
              <a:off x="1346951" y="4448006"/>
              <a:ext cx="8803262" cy="514352"/>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包括四部分内容</a:t>
              </a:r>
            </a:p>
          </p:txBody>
        </p:sp>
      </p:grpSp>
      <p:sp>
        <p:nvSpPr>
          <p:cNvPr id="163845" name="文本框 29"/>
          <p:cNvSpPr txBox="1">
            <a:spLocks noChangeArrowheads="1"/>
          </p:cNvSpPr>
          <p:nvPr/>
        </p:nvSpPr>
        <p:spPr bwMode="auto">
          <a:xfrm>
            <a:off x="971550" y="1058863"/>
            <a:ext cx="4968875"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处理线性关系的数据结构</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单链表</a:t>
            </a:r>
            <a:endParaRPr lang="zh-CN" altLang="en-US" dirty="0">
              <a:latin typeface="微软雅黑" pitchFamily="34" charset="-122"/>
              <a:ea typeface="微软雅黑" pitchFamily="34" charset="-122"/>
            </a:endParaRPr>
          </a:p>
        </p:txBody>
      </p:sp>
      <p:sp>
        <p:nvSpPr>
          <p:cNvPr id="16389" name="TextBox 4"/>
          <p:cNvSpPr txBox="1">
            <a:spLocks noChangeArrowheads="1"/>
          </p:cNvSpPr>
          <p:nvPr/>
        </p:nvSpPr>
        <p:spPr bwMode="auto">
          <a:xfrm>
            <a:off x="539750" y="1203325"/>
            <a:ext cx="7345363" cy="646113"/>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每个结点附加了一个指针字段，如</a:t>
            </a:r>
            <a:r>
              <a:rPr lang="en-US" altLang="zh-CN" sz="1800" b="1" dirty="0">
                <a:latin typeface="微软雅黑" pitchFamily="34" charset="-122"/>
                <a:ea typeface="微软雅黑" pitchFamily="34" charset="-122"/>
              </a:rPr>
              <a:t>next</a:t>
            </a:r>
            <a:r>
              <a:rPr lang="zh-CN" altLang="en-US" sz="1800" b="1" dirty="0">
                <a:latin typeface="微软雅黑" pitchFamily="34" charset="-122"/>
                <a:ea typeface="微软雅黑" pitchFamily="34" charset="-122"/>
              </a:rPr>
              <a:t>，该指针指向它的直接后继结点，最后一个结点的</a:t>
            </a:r>
            <a:r>
              <a:rPr lang="en-US" altLang="zh-CN" sz="1800" b="1" dirty="0">
                <a:latin typeface="微软雅黑" pitchFamily="34" charset="-122"/>
                <a:ea typeface="微软雅黑" pitchFamily="34" charset="-122"/>
              </a:rPr>
              <a:t>next</a:t>
            </a:r>
            <a:r>
              <a:rPr lang="zh-CN" altLang="en-US" sz="1800" b="1" dirty="0">
                <a:latin typeface="微软雅黑" pitchFamily="34" charset="-122"/>
                <a:ea typeface="微软雅黑" pitchFamily="34" charset="-122"/>
              </a:rPr>
              <a:t>字段为空</a:t>
            </a:r>
          </a:p>
        </p:txBody>
      </p:sp>
      <p:grpSp>
        <p:nvGrpSpPr>
          <p:cNvPr id="2" name="组合 85"/>
          <p:cNvGrpSpPr>
            <a:grpSpLocks/>
          </p:cNvGrpSpPr>
          <p:nvPr/>
        </p:nvGrpSpPr>
        <p:grpSpPr bwMode="auto">
          <a:xfrm>
            <a:off x="827088" y="2284413"/>
            <a:ext cx="6705600" cy="1303337"/>
            <a:chOff x="896758" y="2736998"/>
            <a:chExt cx="6705601" cy="1303340"/>
          </a:xfrm>
        </p:grpSpPr>
        <p:sp>
          <p:nvSpPr>
            <p:cNvPr id="53" name="Rectangle 6"/>
            <p:cNvSpPr>
              <a:spLocks noChangeArrowheads="1"/>
            </p:cNvSpPr>
            <p:nvPr/>
          </p:nvSpPr>
          <p:spPr bwMode="auto">
            <a:xfrm>
              <a:off x="896758" y="3662512"/>
              <a:ext cx="382587" cy="369889"/>
            </a:xfrm>
            <a:prstGeom prst="rect">
              <a:avLst/>
            </a:prstGeom>
            <a:noFill/>
            <a:ln w="2857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54" name="Rectangle 7"/>
            <p:cNvSpPr>
              <a:spLocks noChangeArrowheads="1"/>
            </p:cNvSpPr>
            <p:nvPr/>
          </p:nvSpPr>
          <p:spPr bwMode="auto">
            <a:xfrm>
              <a:off x="1279345" y="3662512"/>
              <a:ext cx="384175" cy="369889"/>
            </a:xfrm>
            <a:prstGeom prst="rect">
              <a:avLst/>
            </a:prstGeom>
            <a:noFill/>
            <a:ln w="2857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grpSp>
          <p:nvGrpSpPr>
            <p:cNvPr id="3" name="Group 8"/>
            <p:cNvGrpSpPr>
              <a:grpSpLocks/>
            </p:cNvGrpSpPr>
            <p:nvPr/>
          </p:nvGrpSpPr>
          <p:grpSpPr bwMode="auto">
            <a:xfrm>
              <a:off x="2238196" y="3662512"/>
              <a:ext cx="766763" cy="369888"/>
              <a:chOff x="4680" y="5028"/>
              <a:chExt cx="720" cy="312"/>
            </a:xfrm>
            <a:noFill/>
          </p:grpSpPr>
          <p:sp>
            <p:nvSpPr>
              <p:cNvPr id="74" name="Rectangle 9"/>
              <p:cNvSpPr>
                <a:spLocks noChangeArrowheads="1"/>
              </p:cNvSpPr>
              <p:nvPr/>
            </p:nvSpPr>
            <p:spPr bwMode="auto">
              <a:xfrm>
                <a:off x="468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75" name="Rectangle 10"/>
              <p:cNvSpPr>
                <a:spLocks noChangeArrowheads="1"/>
              </p:cNvSpPr>
              <p:nvPr/>
            </p:nvSpPr>
            <p:spPr bwMode="auto">
              <a:xfrm>
                <a:off x="504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grpSp>
        <p:grpSp>
          <p:nvGrpSpPr>
            <p:cNvPr id="4" name="Group 11"/>
            <p:cNvGrpSpPr>
              <a:grpSpLocks/>
            </p:cNvGrpSpPr>
            <p:nvPr/>
          </p:nvGrpSpPr>
          <p:grpSpPr bwMode="auto">
            <a:xfrm>
              <a:off x="4919483" y="3662512"/>
              <a:ext cx="766763" cy="369888"/>
              <a:chOff x="4680" y="5028"/>
              <a:chExt cx="720" cy="312"/>
            </a:xfrm>
            <a:noFill/>
          </p:grpSpPr>
          <p:sp>
            <p:nvSpPr>
              <p:cNvPr id="72" name="Rectangle 12"/>
              <p:cNvSpPr>
                <a:spLocks noChangeArrowheads="1"/>
              </p:cNvSpPr>
              <p:nvPr/>
            </p:nvSpPr>
            <p:spPr bwMode="auto">
              <a:xfrm>
                <a:off x="468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73" name="Rectangle 13"/>
              <p:cNvSpPr>
                <a:spLocks noChangeArrowheads="1"/>
              </p:cNvSpPr>
              <p:nvPr/>
            </p:nvSpPr>
            <p:spPr bwMode="auto">
              <a:xfrm>
                <a:off x="504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grpSp>
        <p:grpSp>
          <p:nvGrpSpPr>
            <p:cNvPr id="5" name="Group 14"/>
            <p:cNvGrpSpPr>
              <a:grpSpLocks/>
            </p:cNvGrpSpPr>
            <p:nvPr/>
          </p:nvGrpSpPr>
          <p:grpSpPr bwMode="auto">
            <a:xfrm>
              <a:off x="6835596" y="3659337"/>
              <a:ext cx="766763" cy="381001"/>
              <a:chOff x="4680" y="5019"/>
              <a:chExt cx="720" cy="321"/>
            </a:xfrm>
            <a:noFill/>
          </p:grpSpPr>
          <p:sp>
            <p:nvSpPr>
              <p:cNvPr id="70" name="Rectangle 15"/>
              <p:cNvSpPr>
                <a:spLocks noChangeArrowheads="1"/>
              </p:cNvSpPr>
              <p:nvPr/>
            </p:nvSpPr>
            <p:spPr bwMode="auto">
              <a:xfrm>
                <a:off x="468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71" name="Rectangle 16"/>
              <p:cNvSpPr>
                <a:spLocks noChangeArrowheads="1"/>
              </p:cNvSpPr>
              <p:nvPr/>
            </p:nvSpPr>
            <p:spPr bwMode="auto">
              <a:xfrm>
                <a:off x="5040" y="5019"/>
                <a:ext cx="360" cy="321"/>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lIns="0" rIns="0"/>
              <a:lstStyle/>
              <a:p>
                <a:pPr>
                  <a:lnSpc>
                    <a:spcPts val="1680"/>
                  </a:lnSpc>
                  <a:defRPr/>
                </a:pPr>
                <a:r>
                  <a:rPr lang="en-US" altLang="zh-CN" sz="1400" dirty="0">
                    <a:latin typeface="微软雅黑" panose="020B0503020204020204" pitchFamily="34" charset="-122"/>
                    <a:ea typeface="微软雅黑" panose="020B0503020204020204" pitchFamily="34" charset="-122"/>
                  </a:rPr>
                  <a:t>null</a:t>
                </a:r>
                <a:endParaRPr lang="zh-CN" altLang="en-US" sz="1400" dirty="0">
                  <a:latin typeface="微软雅黑" panose="020B0503020204020204" pitchFamily="34" charset="-122"/>
                  <a:ea typeface="微软雅黑" panose="020B0503020204020204" pitchFamily="34" charset="-122"/>
                </a:endParaRPr>
              </a:p>
            </p:txBody>
          </p:sp>
        </p:grpSp>
        <p:grpSp>
          <p:nvGrpSpPr>
            <p:cNvPr id="6" name="Group 17"/>
            <p:cNvGrpSpPr>
              <a:grpSpLocks/>
            </p:cNvGrpSpPr>
            <p:nvPr/>
          </p:nvGrpSpPr>
          <p:grpSpPr bwMode="auto">
            <a:xfrm>
              <a:off x="3579633" y="3662512"/>
              <a:ext cx="765175" cy="369888"/>
              <a:chOff x="4680" y="5028"/>
              <a:chExt cx="720" cy="312"/>
            </a:xfrm>
            <a:noFill/>
          </p:grpSpPr>
          <p:sp>
            <p:nvSpPr>
              <p:cNvPr id="68" name="Rectangle 18"/>
              <p:cNvSpPr>
                <a:spLocks noChangeArrowheads="1"/>
              </p:cNvSpPr>
              <p:nvPr/>
            </p:nvSpPr>
            <p:spPr bwMode="auto">
              <a:xfrm>
                <a:off x="468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69" name="Rectangle 19"/>
              <p:cNvSpPr>
                <a:spLocks noChangeArrowheads="1"/>
              </p:cNvSpPr>
              <p:nvPr/>
            </p:nvSpPr>
            <p:spPr bwMode="auto">
              <a:xfrm>
                <a:off x="504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grpSp>
        <p:sp>
          <p:nvSpPr>
            <p:cNvPr id="16397" name="Line 20"/>
            <p:cNvSpPr>
              <a:spLocks noChangeShapeType="1"/>
            </p:cNvSpPr>
            <p:nvPr/>
          </p:nvSpPr>
          <p:spPr bwMode="auto">
            <a:xfrm>
              <a:off x="1471433" y="3846663"/>
              <a:ext cx="766763" cy="0"/>
            </a:xfrm>
            <a:prstGeom prst="line">
              <a:avLst/>
            </a:prstGeom>
            <a:noFill/>
            <a:ln w="9525">
              <a:solidFill>
                <a:schemeClr val="tx1"/>
              </a:solidFill>
              <a:round/>
              <a:headEnd/>
              <a:tailEnd type="triangle" w="med" len="med"/>
            </a:ln>
          </p:spPr>
          <p:txBody>
            <a:bodyPr/>
            <a:lstStyle/>
            <a:p>
              <a:endParaRPr lang="zh-CN" altLang="en-US"/>
            </a:p>
          </p:txBody>
        </p:sp>
        <p:sp>
          <p:nvSpPr>
            <p:cNvPr id="16398" name="Line 21"/>
            <p:cNvSpPr>
              <a:spLocks noChangeShapeType="1"/>
            </p:cNvSpPr>
            <p:nvPr/>
          </p:nvSpPr>
          <p:spPr bwMode="auto">
            <a:xfrm>
              <a:off x="3004958" y="3846663"/>
              <a:ext cx="574675" cy="0"/>
            </a:xfrm>
            <a:prstGeom prst="line">
              <a:avLst/>
            </a:prstGeom>
            <a:noFill/>
            <a:ln w="9525">
              <a:solidFill>
                <a:schemeClr val="tx1"/>
              </a:solidFill>
              <a:round/>
              <a:headEnd/>
              <a:tailEnd type="triangle" w="med" len="med"/>
            </a:ln>
          </p:spPr>
          <p:txBody>
            <a:bodyPr/>
            <a:lstStyle/>
            <a:p>
              <a:endParaRPr lang="zh-CN" altLang="en-US"/>
            </a:p>
          </p:txBody>
        </p:sp>
        <p:sp>
          <p:nvSpPr>
            <p:cNvPr id="16399" name="Line 22"/>
            <p:cNvSpPr>
              <a:spLocks noChangeShapeType="1"/>
            </p:cNvSpPr>
            <p:nvPr/>
          </p:nvSpPr>
          <p:spPr bwMode="auto">
            <a:xfrm>
              <a:off x="4154308" y="3846663"/>
              <a:ext cx="765175" cy="0"/>
            </a:xfrm>
            <a:prstGeom prst="line">
              <a:avLst/>
            </a:prstGeom>
            <a:noFill/>
            <a:ln w="9525">
              <a:solidFill>
                <a:schemeClr val="tx1"/>
              </a:solidFill>
              <a:round/>
              <a:headEnd/>
              <a:tailEnd type="triangle" w="med" len="med"/>
            </a:ln>
          </p:spPr>
          <p:txBody>
            <a:bodyPr/>
            <a:lstStyle/>
            <a:p>
              <a:endParaRPr lang="zh-CN" altLang="en-US"/>
            </a:p>
          </p:txBody>
        </p:sp>
        <p:sp>
          <p:nvSpPr>
            <p:cNvPr id="16400" name="Line 23"/>
            <p:cNvSpPr>
              <a:spLocks noChangeShapeType="1"/>
            </p:cNvSpPr>
            <p:nvPr/>
          </p:nvSpPr>
          <p:spPr bwMode="auto">
            <a:xfrm>
              <a:off x="5494158" y="3846663"/>
              <a:ext cx="384175" cy="0"/>
            </a:xfrm>
            <a:prstGeom prst="line">
              <a:avLst/>
            </a:prstGeom>
            <a:noFill/>
            <a:ln w="9525">
              <a:solidFill>
                <a:schemeClr val="tx1"/>
              </a:solidFill>
              <a:round/>
              <a:headEnd/>
              <a:tailEnd type="triangle" w="med" len="med"/>
            </a:ln>
          </p:spPr>
          <p:txBody>
            <a:bodyPr/>
            <a:lstStyle/>
            <a:p>
              <a:endParaRPr lang="zh-CN" altLang="en-US"/>
            </a:p>
          </p:txBody>
        </p:sp>
        <p:sp>
          <p:nvSpPr>
            <p:cNvPr id="16401" name="Line 24"/>
            <p:cNvSpPr>
              <a:spLocks noChangeShapeType="1"/>
            </p:cNvSpPr>
            <p:nvPr/>
          </p:nvSpPr>
          <p:spPr bwMode="auto">
            <a:xfrm>
              <a:off x="6453008" y="3846663"/>
              <a:ext cx="382588" cy="0"/>
            </a:xfrm>
            <a:prstGeom prst="line">
              <a:avLst/>
            </a:prstGeom>
            <a:noFill/>
            <a:ln w="9525">
              <a:solidFill>
                <a:schemeClr val="tx1"/>
              </a:solidFill>
              <a:round/>
              <a:headEnd/>
              <a:tailEnd type="triangle" w="med" len="med"/>
            </a:ln>
          </p:spPr>
          <p:txBody>
            <a:bodyPr/>
            <a:lstStyle/>
            <a:p>
              <a:endParaRPr lang="zh-CN" altLang="en-US"/>
            </a:p>
          </p:txBody>
        </p:sp>
        <p:sp>
          <p:nvSpPr>
            <p:cNvPr id="16402" name="Text Box 25"/>
            <p:cNvSpPr txBox="1">
              <a:spLocks noChangeArrowheads="1"/>
            </p:cNvSpPr>
            <p:nvPr/>
          </p:nvSpPr>
          <p:spPr bwMode="auto">
            <a:xfrm>
              <a:off x="896758" y="2736998"/>
              <a:ext cx="957263" cy="555626"/>
            </a:xfrm>
            <a:prstGeom prst="rect">
              <a:avLst/>
            </a:prstGeom>
            <a:noFill/>
            <a:ln w="9525">
              <a:noFill/>
              <a:miter lim="800000"/>
              <a:headEnd/>
              <a:tailEnd/>
            </a:ln>
          </p:spPr>
          <p:txBody>
            <a:bodyPr/>
            <a:lstStyle/>
            <a:p>
              <a:pPr algn="just" eaLnBrk="0" hangingPunct="0"/>
              <a:r>
                <a:rPr kumimoji="0" lang="en-US" altLang="zh-CN" sz="1800">
                  <a:latin typeface="微软雅黑" pitchFamily="34" charset="-122"/>
                  <a:ea typeface="微软雅黑" pitchFamily="34" charset="-122"/>
                </a:rPr>
                <a:t>head</a:t>
              </a:r>
            </a:p>
          </p:txBody>
        </p:sp>
        <p:sp>
          <p:nvSpPr>
            <p:cNvPr id="16403" name="Line 26"/>
            <p:cNvSpPr>
              <a:spLocks noChangeShapeType="1"/>
            </p:cNvSpPr>
            <p:nvPr/>
          </p:nvSpPr>
          <p:spPr bwMode="auto">
            <a:xfrm>
              <a:off x="1279346" y="3292624"/>
              <a:ext cx="0" cy="369888"/>
            </a:xfrm>
            <a:prstGeom prst="line">
              <a:avLst/>
            </a:prstGeom>
            <a:noFill/>
            <a:ln w="9525">
              <a:solidFill>
                <a:schemeClr val="tx1"/>
              </a:solidFill>
              <a:round/>
              <a:headEnd/>
              <a:tailEnd type="triangle" w="med" len="med"/>
            </a:ln>
          </p:spPr>
          <p:txBody>
            <a:bodyPr/>
            <a:lstStyle/>
            <a:p>
              <a:endParaRPr lang="zh-CN" altLang="en-US"/>
            </a:p>
          </p:txBody>
        </p:sp>
      </p:grpSp>
      <mc:AlternateContent xmlns:mc="http://schemas.openxmlformats.org/markup-compatibility/2006" xmlns:p14="http://schemas.microsoft.com/office/powerpoint/2010/main">
        <mc:Choice Requires="p14">
          <p:contentPart p14:bwMode="auto" r:id="rId3">
            <p14:nvContentPartPr>
              <p14:cNvPr id="1638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638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矩形 34"/>
          <p:cNvSpPr>
            <a:spLocks noChangeArrowheads="1"/>
          </p:cNvSpPr>
          <p:nvPr/>
        </p:nvSpPr>
        <p:spPr bwMode="auto">
          <a:xfrm>
            <a:off x="827584" y="339502"/>
            <a:ext cx="3695700" cy="500062"/>
          </a:xfrm>
          <a:prstGeom prst="rect">
            <a:avLst/>
          </a:prstGeom>
          <a:noFill/>
          <a:ln w="9525">
            <a:noFill/>
            <a:miter lim="800000"/>
            <a:headEnd/>
            <a:tailEnd/>
          </a:ln>
        </p:spPr>
        <p:txBody>
          <a:bodyPr lIns="68580" tIns="34290" rIns="68580" bIns="34290">
            <a:spAutoFit/>
          </a:bodyPr>
          <a:lstStyle/>
          <a:p>
            <a:r>
              <a:rPr lang="zh-CN" altLang="en-US" b="1" dirty="0">
                <a:latin typeface="微软雅黑" pitchFamily="34" charset="-122"/>
                <a:ea typeface="微软雅黑" pitchFamily="34" charset="-122"/>
              </a:rPr>
              <a:t>单链表的插入</a:t>
            </a:r>
          </a:p>
        </p:txBody>
      </p:sp>
      <p:sp>
        <p:nvSpPr>
          <p:cNvPr id="12" name="Rectangle 4"/>
          <p:cNvSpPr>
            <a:spLocks noChangeArrowheads="1"/>
          </p:cNvSpPr>
          <p:nvPr/>
        </p:nvSpPr>
        <p:spPr bwMode="auto">
          <a:xfrm>
            <a:off x="755650" y="3292475"/>
            <a:ext cx="7704138" cy="346075"/>
          </a:xfrm>
          <a:prstGeom prst="rect">
            <a:avLst/>
          </a:prstGeom>
          <a:noFill/>
          <a:ln w="9525">
            <a:noFill/>
            <a:miter lim="800000"/>
            <a:headEnd/>
            <a:tailEnd/>
          </a:ln>
        </p:spPr>
        <p:txBody>
          <a:bodyPr lIns="68580" tIns="34290" rIns="68580" bIns="34290">
            <a:spAutoFit/>
          </a:bodyPr>
          <a:lstStyle/>
          <a:p>
            <a:r>
              <a:rPr lang="zh-CN" altLang="en-US" sz="1800" b="1">
                <a:latin typeface="微软雅黑" pitchFamily="34" charset="-122"/>
                <a:ea typeface="微软雅黑" pitchFamily="34" charset="-122"/>
              </a:rPr>
              <a:t>将新结点</a:t>
            </a:r>
            <a:r>
              <a:rPr lang="en-US" altLang="zh-CN" sz="1800" b="1">
                <a:latin typeface="微软雅黑" pitchFamily="34" charset="-122"/>
                <a:ea typeface="微软雅黑" pitchFamily="34" charset="-122"/>
              </a:rPr>
              <a:t>tmp</a:t>
            </a:r>
            <a:r>
              <a:rPr lang="zh-CN" altLang="en-US" sz="1800" b="1">
                <a:latin typeface="微软雅黑" pitchFamily="34" charset="-122"/>
                <a:ea typeface="微软雅黑" pitchFamily="34" charset="-122"/>
              </a:rPr>
              <a:t>插入为第一个结点 </a:t>
            </a:r>
          </a:p>
        </p:txBody>
      </p:sp>
      <p:grpSp>
        <p:nvGrpSpPr>
          <p:cNvPr id="2" name="组合 12"/>
          <p:cNvGrpSpPr>
            <a:grpSpLocks/>
          </p:cNvGrpSpPr>
          <p:nvPr/>
        </p:nvGrpSpPr>
        <p:grpSpPr bwMode="auto">
          <a:xfrm>
            <a:off x="2249488" y="3846513"/>
            <a:ext cx="5029200" cy="971550"/>
            <a:chOff x="1804050" y="2669413"/>
            <a:chExt cx="6705601" cy="1295401"/>
          </a:xfrm>
        </p:grpSpPr>
        <p:sp>
          <p:nvSpPr>
            <p:cNvPr id="166954" name="Rectangle 6"/>
            <p:cNvSpPr>
              <a:spLocks noChangeArrowheads="1"/>
            </p:cNvSpPr>
            <p:nvPr/>
          </p:nvSpPr>
          <p:spPr bwMode="auto">
            <a:xfrm>
              <a:off x="1804050" y="3594926"/>
              <a:ext cx="382588" cy="369888"/>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sp>
          <p:nvSpPr>
            <p:cNvPr id="166955" name="Rectangle 7"/>
            <p:cNvSpPr>
              <a:spLocks noChangeArrowheads="1"/>
            </p:cNvSpPr>
            <p:nvPr/>
          </p:nvSpPr>
          <p:spPr bwMode="auto">
            <a:xfrm>
              <a:off x="2186638" y="3594926"/>
              <a:ext cx="384175" cy="369888"/>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grpSp>
          <p:nvGrpSpPr>
            <p:cNvPr id="166956" name="Group 8"/>
            <p:cNvGrpSpPr>
              <a:grpSpLocks/>
            </p:cNvGrpSpPr>
            <p:nvPr/>
          </p:nvGrpSpPr>
          <p:grpSpPr bwMode="auto">
            <a:xfrm>
              <a:off x="3145488" y="3594926"/>
              <a:ext cx="766763" cy="369888"/>
              <a:chOff x="4680" y="5028"/>
              <a:chExt cx="720" cy="312"/>
            </a:xfrm>
          </p:grpSpPr>
          <p:sp>
            <p:nvSpPr>
              <p:cNvPr id="166972" name="Rectangle 9"/>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sp>
            <p:nvSpPr>
              <p:cNvPr id="166973" name="Rectangle 10"/>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grpSp>
        <p:grpSp>
          <p:nvGrpSpPr>
            <p:cNvPr id="166957" name="Group 11"/>
            <p:cNvGrpSpPr>
              <a:grpSpLocks/>
            </p:cNvGrpSpPr>
            <p:nvPr/>
          </p:nvGrpSpPr>
          <p:grpSpPr bwMode="auto">
            <a:xfrm>
              <a:off x="5826775" y="3594926"/>
              <a:ext cx="766763" cy="369888"/>
              <a:chOff x="4680" y="5028"/>
              <a:chExt cx="720" cy="312"/>
            </a:xfrm>
          </p:grpSpPr>
          <p:sp>
            <p:nvSpPr>
              <p:cNvPr id="166970" name="Rectangle 12"/>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sp>
            <p:nvSpPr>
              <p:cNvPr id="166971" name="Rectangle 13"/>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grpSp>
        <p:grpSp>
          <p:nvGrpSpPr>
            <p:cNvPr id="166958" name="Group 14"/>
            <p:cNvGrpSpPr>
              <a:grpSpLocks/>
            </p:cNvGrpSpPr>
            <p:nvPr/>
          </p:nvGrpSpPr>
          <p:grpSpPr bwMode="auto">
            <a:xfrm>
              <a:off x="7742888" y="3594926"/>
              <a:ext cx="766763" cy="369888"/>
              <a:chOff x="4680" y="5028"/>
              <a:chExt cx="720" cy="312"/>
            </a:xfrm>
          </p:grpSpPr>
          <p:sp>
            <p:nvSpPr>
              <p:cNvPr id="166968" name="Rectangle 15"/>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sp>
            <p:nvSpPr>
              <p:cNvPr id="166969" name="Rectangle 16"/>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grpSp>
        <p:grpSp>
          <p:nvGrpSpPr>
            <p:cNvPr id="166959" name="Group 17"/>
            <p:cNvGrpSpPr>
              <a:grpSpLocks/>
            </p:cNvGrpSpPr>
            <p:nvPr/>
          </p:nvGrpSpPr>
          <p:grpSpPr bwMode="auto">
            <a:xfrm>
              <a:off x="4486925" y="3594926"/>
              <a:ext cx="765175" cy="369888"/>
              <a:chOff x="4680" y="5028"/>
              <a:chExt cx="720" cy="312"/>
            </a:xfrm>
          </p:grpSpPr>
          <p:sp>
            <p:nvSpPr>
              <p:cNvPr id="166966" name="Rectangle 18"/>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sp>
            <p:nvSpPr>
              <p:cNvPr id="166967" name="Rectangle 19"/>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grpSp>
        <p:sp>
          <p:nvSpPr>
            <p:cNvPr id="166960" name="Line 20"/>
            <p:cNvSpPr>
              <a:spLocks noChangeShapeType="1"/>
            </p:cNvSpPr>
            <p:nvPr/>
          </p:nvSpPr>
          <p:spPr bwMode="auto">
            <a:xfrm>
              <a:off x="2378725" y="3779076"/>
              <a:ext cx="766763" cy="0"/>
            </a:xfrm>
            <a:prstGeom prst="line">
              <a:avLst/>
            </a:prstGeom>
            <a:noFill/>
            <a:ln w="9525">
              <a:solidFill>
                <a:schemeClr val="tx1"/>
              </a:solidFill>
              <a:round/>
              <a:headEnd/>
              <a:tailEnd type="triangle" w="med" len="med"/>
            </a:ln>
          </p:spPr>
          <p:txBody>
            <a:bodyPr/>
            <a:lstStyle/>
            <a:p>
              <a:endParaRPr lang="zh-CN" altLang="en-US"/>
            </a:p>
          </p:txBody>
        </p:sp>
        <p:sp>
          <p:nvSpPr>
            <p:cNvPr id="166961" name="Line 21"/>
            <p:cNvSpPr>
              <a:spLocks noChangeShapeType="1"/>
            </p:cNvSpPr>
            <p:nvPr/>
          </p:nvSpPr>
          <p:spPr bwMode="auto">
            <a:xfrm>
              <a:off x="3912250" y="3779076"/>
              <a:ext cx="574675" cy="0"/>
            </a:xfrm>
            <a:prstGeom prst="line">
              <a:avLst/>
            </a:prstGeom>
            <a:noFill/>
            <a:ln w="9525">
              <a:solidFill>
                <a:schemeClr val="tx1"/>
              </a:solidFill>
              <a:round/>
              <a:headEnd/>
              <a:tailEnd type="triangle" w="med" len="med"/>
            </a:ln>
          </p:spPr>
          <p:txBody>
            <a:bodyPr/>
            <a:lstStyle/>
            <a:p>
              <a:endParaRPr lang="zh-CN" altLang="en-US"/>
            </a:p>
          </p:txBody>
        </p:sp>
        <p:sp>
          <p:nvSpPr>
            <p:cNvPr id="166962" name="Line 22"/>
            <p:cNvSpPr>
              <a:spLocks noChangeShapeType="1"/>
            </p:cNvSpPr>
            <p:nvPr/>
          </p:nvSpPr>
          <p:spPr bwMode="auto">
            <a:xfrm>
              <a:off x="5061600" y="3779076"/>
              <a:ext cx="765175" cy="0"/>
            </a:xfrm>
            <a:prstGeom prst="line">
              <a:avLst/>
            </a:prstGeom>
            <a:noFill/>
            <a:ln w="9525">
              <a:solidFill>
                <a:schemeClr val="tx1"/>
              </a:solidFill>
              <a:round/>
              <a:headEnd/>
              <a:tailEnd type="triangle" w="med" len="med"/>
            </a:ln>
          </p:spPr>
          <p:txBody>
            <a:bodyPr/>
            <a:lstStyle/>
            <a:p>
              <a:endParaRPr lang="zh-CN" altLang="en-US"/>
            </a:p>
          </p:txBody>
        </p:sp>
        <p:sp>
          <p:nvSpPr>
            <p:cNvPr id="166963" name="Line 23"/>
            <p:cNvSpPr>
              <a:spLocks noChangeShapeType="1"/>
            </p:cNvSpPr>
            <p:nvPr/>
          </p:nvSpPr>
          <p:spPr bwMode="auto">
            <a:xfrm>
              <a:off x="6401450" y="3779076"/>
              <a:ext cx="384175" cy="0"/>
            </a:xfrm>
            <a:prstGeom prst="line">
              <a:avLst/>
            </a:prstGeom>
            <a:noFill/>
            <a:ln w="9525">
              <a:solidFill>
                <a:schemeClr val="tx1"/>
              </a:solidFill>
              <a:round/>
              <a:headEnd/>
              <a:tailEnd type="triangle" w="med" len="med"/>
            </a:ln>
          </p:spPr>
          <p:txBody>
            <a:bodyPr/>
            <a:lstStyle/>
            <a:p>
              <a:endParaRPr lang="zh-CN" altLang="en-US"/>
            </a:p>
          </p:txBody>
        </p:sp>
        <p:sp>
          <p:nvSpPr>
            <p:cNvPr id="166964" name="Line 24"/>
            <p:cNvSpPr>
              <a:spLocks noChangeShapeType="1"/>
            </p:cNvSpPr>
            <p:nvPr/>
          </p:nvSpPr>
          <p:spPr bwMode="auto">
            <a:xfrm>
              <a:off x="7360300" y="3779076"/>
              <a:ext cx="382588" cy="0"/>
            </a:xfrm>
            <a:prstGeom prst="line">
              <a:avLst/>
            </a:prstGeom>
            <a:noFill/>
            <a:ln w="9525">
              <a:solidFill>
                <a:schemeClr val="tx1"/>
              </a:solidFill>
              <a:round/>
              <a:headEnd/>
              <a:tailEnd type="triangle" w="med" len="med"/>
            </a:ln>
          </p:spPr>
          <p:txBody>
            <a:bodyPr/>
            <a:lstStyle/>
            <a:p>
              <a:endParaRPr lang="zh-CN" altLang="en-US"/>
            </a:p>
          </p:txBody>
        </p:sp>
        <p:sp>
          <p:nvSpPr>
            <p:cNvPr id="166965" name="Text Box 25"/>
            <p:cNvSpPr txBox="1">
              <a:spLocks noChangeArrowheads="1"/>
            </p:cNvSpPr>
            <p:nvPr/>
          </p:nvSpPr>
          <p:spPr bwMode="auto">
            <a:xfrm>
              <a:off x="1804050" y="2669413"/>
              <a:ext cx="957263" cy="555625"/>
            </a:xfrm>
            <a:prstGeom prst="rect">
              <a:avLst/>
            </a:prstGeom>
            <a:noFill/>
            <a:ln w="9525">
              <a:noFill/>
              <a:miter lim="800000"/>
              <a:headEnd/>
              <a:tailEnd/>
            </a:ln>
          </p:spPr>
          <p:txBody>
            <a:bodyPr/>
            <a:lstStyle/>
            <a:p>
              <a:pPr algn="just" eaLnBrk="0" hangingPunct="0"/>
              <a:r>
                <a:rPr kumimoji="0" lang="en-US" altLang="zh-CN" sz="1400" b="1">
                  <a:latin typeface="华文楷体" pitchFamily="2" charset="-122"/>
                  <a:ea typeface="华文楷体" pitchFamily="2" charset="-122"/>
                </a:rPr>
                <a:t>head</a:t>
              </a:r>
            </a:p>
          </p:txBody>
        </p:sp>
      </p:grpSp>
      <p:sp>
        <p:nvSpPr>
          <p:cNvPr id="40" name="Line 26"/>
          <p:cNvSpPr>
            <a:spLocks noChangeShapeType="1"/>
          </p:cNvSpPr>
          <p:nvPr/>
        </p:nvSpPr>
        <p:spPr bwMode="auto">
          <a:xfrm>
            <a:off x="2535238" y="4262438"/>
            <a:ext cx="0" cy="277812"/>
          </a:xfrm>
          <a:prstGeom prst="line">
            <a:avLst/>
          </a:prstGeom>
          <a:noFill/>
          <a:ln w="9525">
            <a:solidFill>
              <a:schemeClr val="tx1"/>
            </a:solidFill>
            <a:round/>
            <a:headEnd/>
            <a:tailEnd type="triangle" w="med" len="med"/>
          </a:ln>
        </p:spPr>
        <p:txBody>
          <a:bodyPr lIns="68580" tIns="34290" rIns="68580" bIns="34290"/>
          <a:lstStyle/>
          <a:p>
            <a:endParaRPr lang="zh-CN" altLang="en-US"/>
          </a:p>
        </p:txBody>
      </p:sp>
      <p:grpSp>
        <p:nvGrpSpPr>
          <p:cNvPr id="7" name="Group 32"/>
          <p:cNvGrpSpPr>
            <a:grpSpLocks/>
          </p:cNvGrpSpPr>
          <p:nvPr/>
        </p:nvGrpSpPr>
        <p:grpSpPr bwMode="auto">
          <a:xfrm>
            <a:off x="1001713" y="4057650"/>
            <a:ext cx="742950" cy="779463"/>
            <a:chOff x="4042" y="491"/>
            <a:chExt cx="624" cy="654"/>
          </a:xfrm>
        </p:grpSpPr>
        <p:sp>
          <p:nvSpPr>
            <p:cNvPr id="166948" name="Rectangle 33"/>
            <p:cNvSpPr>
              <a:spLocks noChangeArrowheads="1"/>
            </p:cNvSpPr>
            <p:nvPr/>
          </p:nvSpPr>
          <p:spPr bwMode="auto">
            <a:xfrm>
              <a:off x="4090" y="491"/>
              <a:ext cx="576" cy="230"/>
            </a:xfrm>
            <a:prstGeom prst="rect">
              <a:avLst/>
            </a:prstGeom>
            <a:noFill/>
            <a:ln w="12700" cap="sq">
              <a:noFill/>
              <a:miter lim="800000"/>
              <a:headEnd type="none" w="sm" len="sm"/>
              <a:tailEnd type="none" w="sm" len="sm"/>
            </a:ln>
          </p:spPr>
          <p:txBody>
            <a:bodyPr wrap="none" anchor="ctr"/>
            <a:lstStyle/>
            <a:p>
              <a:pPr algn="ctr"/>
              <a:r>
                <a:rPr lang="en-US" altLang="zh-CN" sz="1400">
                  <a:latin typeface="华文楷体" pitchFamily="2" charset="-122"/>
                  <a:ea typeface="华文楷体" pitchFamily="2" charset="-122"/>
                </a:rPr>
                <a:t>tmp</a:t>
              </a:r>
            </a:p>
          </p:txBody>
        </p:sp>
        <p:grpSp>
          <p:nvGrpSpPr>
            <p:cNvPr id="166949" name="Group 34"/>
            <p:cNvGrpSpPr>
              <a:grpSpLocks/>
            </p:cNvGrpSpPr>
            <p:nvPr/>
          </p:nvGrpSpPr>
          <p:grpSpPr bwMode="auto">
            <a:xfrm>
              <a:off x="4042" y="721"/>
              <a:ext cx="483" cy="424"/>
              <a:chOff x="4042" y="721"/>
              <a:chExt cx="483" cy="424"/>
            </a:xfrm>
          </p:grpSpPr>
          <p:grpSp>
            <p:nvGrpSpPr>
              <p:cNvPr id="166950" name="Group 35"/>
              <p:cNvGrpSpPr>
                <a:grpSpLocks/>
              </p:cNvGrpSpPr>
              <p:nvPr/>
            </p:nvGrpSpPr>
            <p:grpSpPr bwMode="auto">
              <a:xfrm>
                <a:off x="4042" y="912"/>
                <a:ext cx="483" cy="233"/>
                <a:chOff x="4680" y="5028"/>
                <a:chExt cx="720" cy="312"/>
              </a:xfrm>
            </p:grpSpPr>
            <p:sp>
              <p:nvSpPr>
                <p:cNvPr id="166952" name="Rectangle 36"/>
                <p:cNvSpPr>
                  <a:spLocks noChangeArrowheads="1"/>
                </p:cNvSpPr>
                <p:nvPr/>
              </p:nvSpPr>
              <p:spPr bwMode="auto">
                <a:xfrm>
                  <a:off x="468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sp>
              <p:nvSpPr>
                <p:cNvPr id="166953" name="Rectangle 37"/>
                <p:cNvSpPr>
                  <a:spLocks noChangeArrowheads="1"/>
                </p:cNvSpPr>
                <p:nvPr/>
              </p:nvSpPr>
              <p:spPr bwMode="auto">
                <a:xfrm>
                  <a:off x="5040" y="5028"/>
                  <a:ext cx="360" cy="312"/>
                </a:xfrm>
                <a:prstGeom prst="rect">
                  <a:avLst/>
                </a:prstGeom>
                <a:noFill/>
                <a:ln w="9525">
                  <a:solidFill>
                    <a:schemeClr val="tx1"/>
                  </a:solidFill>
                  <a:miter lim="800000"/>
                  <a:headEnd/>
                  <a:tailEnd/>
                </a:ln>
              </p:spPr>
              <p:txBody>
                <a:bodyPr/>
                <a:lstStyle/>
                <a:p>
                  <a:endParaRPr lang="zh-CN" altLang="en-US" sz="1400">
                    <a:latin typeface="华文楷体" pitchFamily="2" charset="-122"/>
                    <a:ea typeface="华文楷体" pitchFamily="2" charset="-122"/>
                  </a:endParaRPr>
                </a:p>
              </p:txBody>
            </p:sp>
          </p:grpSp>
          <p:sp>
            <p:nvSpPr>
              <p:cNvPr id="166951" name="Line 38"/>
              <p:cNvSpPr>
                <a:spLocks noChangeShapeType="1"/>
              </p:cNvSpPr>
              <p:nvPr/>
            </p:nvSpPr>
            <p:spPr bwMode="auto">
              <a:xfrm flipH="1">
                <a:off x="4224" y="721"/>
                <a:ext cx="120" cy="191"/>
              </a:xfrm>
              <a:prstGeom prst="line">
                <a:avLst/>
              </a:prstGeom>
              <a:noFill/>
              <a:ln w="12700" cap="sq">
                <a:solidFill>
                  <a:schemeClr val="tx1"/>
                </a:solidFill>
                <a:round/>
                <a:headEnd type="none" w="sm" len="sm"/>
                <a:tailEnd type="triangle" w="med" len="med"/>
              </a:ln>
            </p:spPr>
            <p:txBody>
              <a:bodyPr wrap="none"/>
              <a:lstStyle/>
              <a:p>
                <a:endParaRPr lang="zh-CN" altLang="en-US"/>
              </a:p>
            </p:txBody>
          </p:sp>
        </p:grpSp>
      </p:grpSp>
      <p:cxnSp>
        <p:nvCxnSpPr>
          <p:cNvPr id="48" name="直接箭头连接符 47"/>
          <p:cNvCxnSpPr>
            <a:cxnSpLocks noChangeShapeType="1"/>
            <a:endCxn id="166954" idx="1"/>
          </p:cNvCxnSpPr>
          <p:nvPr/>
        </p:nvCxnSpPr>
        <p:spPr bwMode="auto">
          <a:xfrm>
            <a:off x="1400175" y="4678363"/>
            <a:ext cx="849313" cy="1587"/>
          </a:xfrm>
          <a:prstGeom prst="straightConnector1">
            <a:avLst/>
          </a:prstGeom>
          <a:noFill/>
          <a:ln w="12700" cap="sq" algn="ctr">
            <a:solidFill>
              <a:schemeClr val="tx1"/>
            </a:solidFill>
            <a:round/>
            <a:headEnd type="none" w="sm" len="sm"/>
            <a:tailEnd type="arrow" w="med" len="med"/>
          </a:ln>
        </p:spPr>
      </p:cxnSp>
      <p:cxnSp>
        <p:nvCxnSpPr>
          <p:cNvPr id="49" name="直接箭头连接符 48"/>
          <p:cNvCxnSpPr>
            <a:cxnSpLocks noChangeShapeType="1"/>
          </p:cNvCxnSpPr>
          <p:nvPr/>
        </p:nvCxnSpPr>
        <p:spPr bwMode="auto">
          <a:xfrm flipH="1">
            <a:off x="1525588" y="4057650"/>
            <a:ext cx="723900" cy="482600"/>
          </a:xfrm>
          <a:prstGeom prst="straightConnector1">
            <a:avLst/>
          </a:prstGeom>
          <a:noFill/>
          <a:ln w="12700" cap="sq" algn="ctr">
            <a:solidFill>
              <a:schemeClr val="tx1"/>
            </a:solidFill>
            <a:round/>
            <a:headEnd type="none" w="sm" len="sm"/>
            <a:tailEnd type="arrow" w="med" len="med"/>
          </a:ln>
        </p:spPr>
      </p:cxnSp>
      <p:sp>
        <p:nvSpPr>
          <p:cNvPr id="47" name="Line 22"/>
          <p:cNvSpPr>
            <a:spLocks noChangeShapeType="1"/>
          </p:cNvSpPr>
          <p:nvPr/>
        </p:nvSpPr>
        <p:spPr bwMode="auto">
          <a:xfrm>
            <a:off x="4211638" y="2787650"/>
            <a:ext cx="765175" cy="0"/>
          </a:xfrm>
          <a:prstGeom prst="line">
            <a:avLst/>
          </a:prstGeom>
          <a:noFill/>
          <a:ln w="9525">
            <a:solidFill>
              <a:schemeClr val="tx1"/>
            </a:solidFill>
            <a:round/>
            <a:headEnd/>
            <a:tailEnd type="triangle" w="med" len="med"/>
          </a:ln>
        </p:spPr>
        <p:txBody>
          <a:bodyPr/>
          <a:lstStyle/>
          <a:p>
            <a:endParaRPr lang="zh-CN" altLang="en-US"/>
          </a:p>
        </p:txBody>
      </p:sp>
      <p:grpSp>
        <p:nvGrpSpPr>
          <p:cNvPr id="10" name="组合 75"/>
          <p:cNvGrpSpPr>
            <a:grpSpLocks/>
          </p:cNvGrpSpPr>
          <p:nvPr/>
        </p:nvGrpSpPr>
        <p:grpSpPr bwMode="auto">
          <a:xfrm>
            <a:off x="971550" y="2560638"/>
            <a:ext cx="6705600" cy="385762"/>
            <a:chOff x="971600" y="2561158"/>
            <a:chExt cx="6705601" cy="385488"/>
          </a:xfrm>
        </p:grpSpPr>
        <p:sp>
          <p:nvSpPr>
            <p:cNvPr id="38" name="Rectangle 6"/>
            <p:cNvSpPr>
              <a:spLocks noChangeArrowheads="1"/>
            </p:cNvSpPr>
            <p:nvPr/>
          </p:nvSpPr>
          <p:spPr bwMode="auto">
            <a:xfrm>
              <a:off x="971600" y="2561158"/>
              <a:ext cx="382588" cy="369624"/>
            </a:xfrm>
            <a:prstGeom prst="rect">
              <a:avLst/>
            </a:prstGeom>
            <a:noFill/>
            <a:ln w="2857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39" name="Rectangle 7"/>
            <p:cNvSpPr>
              <a:spLocks noChangeArrowheads="1"/>
            </p:cNvSpPr>
            <p:nvPr/>
          </p:nvSpPr>
          <p:spPr bwMode="auto">
            <a:xfrm>
              <a:off x="1354188" y="2561158"/>
              <a:ext cx="384175" cy="369624"/>
            </a:xfrm>
            <a:prstGeom prst="rect">
              <a:avLst/>
            </a:prstGeom>
            <a:noFill/>
            <a:ln w="2857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grpSp>
          <p:nvGrpSpPr>
            <p:cNvPr id="11" name="Group 8"/>
            <p:cNvGrpSpPr>
              <a:grpSpLocks/>
            </p:cNvGrpSpPr>
            <p:nvPr/>
          </p:nvGrpSpPr>
          <p:grpSpPr bwMode="auto">
            <a:xfrm>
              <a:off x="2313038" y="2561158"/>
              <a:ext cx="766763" cy="369887"/>
              <a:chOff x="4680" y="5028"/>
              <a:chExt cx="720" cy="312"/>
            </a:xfrm>
            <a:noFill/>
          </p:grpSpPr>
          <p:sp>
            <p:nvSpPr>
              <p:cNvPr id="60" name="Rectangle 9"/>
              <p:cNvSpPr>
                <a:spLocks noChangeArrowheads="1"/>
              </p:cNvSpPr>
              <p:nvPr/>
            </p:nvSpPr>
            <p:spPr bwMode="auto">
              <a:xfrm>
                <a:off x="468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61" name="Rectangle 10"/>
              <p:cNvSpPr>
                <a:spLocks noChangeArrowheads="1"/>
              </p:cNvSpPr>
              <p:nvPr/>
            </p:nvSpPr>
            <p:spPr bwMode="auto">
              <a:xfrm>
                <a:off x="504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grpSp>
        <p:grpSp>
          <p:nvGrpSpPr>
            <p:cNvPr id="13" name="Group 11"/>
            <p:cNvGrpSpPr>
              <a:grpSpLocks/>
            </p:cNvGrpSpPr>
            <p:nvPr/>
          </p:nvGrpSpPr>
          <p:grpSpPr bwMode="auto">
            <a:xfrm>
              <a:off x="4994324" y="2561158"/>
              <a:ext cx="766763" cy="369887"/>
              <a:chOff x="4680" y="5028"/>
              <a:chExt cx="720" cy="312"/>
            </a:xfrm>
            <a:noFill/>
          </p:grpSpPr>
          <p:sp>
            <p:nvSpPr>
              <p:cNvPr id="58" name="Rectangle 12"/>
              <p:cNvSpPr>
                <a:spLocks noChangeArrowheads="1"/>
              </p:cNvSpPr>
              <p:nvPr/>
            </p:nvSpPr>
            <p:spPr bwMode="auto">
              <a:xfrm>
                <a:off x="468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59" name="Rectangle 13"/>
              <p:cNvSpPr>
                <a:spLocks noChangeArrowheads="1"/>
              </p:cNvSpPr>
              <p:nvPr/>
            </p:nvSpPr>
            <p:spPr bwMode="auto">
              <a:xfrm>
                <a:off x="504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grpSp>
        <p:sp>
          <p:nvSpPr>
            <p:cNvPr id="56" name="Rectangle 15"/>
            <p:cNvSpPr>
              <a:spLocks noChangeArrowheads="1"/>
            </p:cNvSpPr>
            <p:nvPr/>
          </p:nvSpPr>
          <p:spPr bwMode="auto">
            <a:xfrm>
              <a:off x="6910439" y="2569089"/>
              <a:ext cx="382587" cy="36962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57" name="Rectangle 16"/>
            <p:cNvSpPr>
              <a:spLocks noChangeArrowheads="1"/>
            </p:cNvSpPr>
            <p:nvPr/>
          </p:nvSpPr>
          <p:spPr bwMode="auto">
            <a:xfrm>
              <a:off x="7293026" y="2565917"/>
              <a:ext cx="384175" cy="380729"/>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txBody>
            <a:bodyPr lIns="0" rIns="0"/>
            <a:lstStyle/>
            <a:p>
              <a:pPr>
                <a:lnSpc>
                  <a:spcPts val="1680"/>
                </a:lnSpc>
                <a:defRPr/>
              </a:pPr>
              <a:r>
                <a:rPr lang="en-US" altLang="zh-CN" sz="1400" dirty="0">
                  <a:latin typeface="微软雅黑" panose="020B0503020204020204" pitchFamily="34" charset="-122"/>
                  <a:ea typeface="微软雅黑" panose="020B0503020204020204" pitchFamily="34" charset="-122"/>
                </a:rPr>
                <a:t>null</a:t>
              </a:r>
              <a:endParaRPr lang="zh-CN" altLang="en-US" sz="1400" dirty="0">
                <a:latin typeface="微软雅黑" panose="020B0503020204020204" pitchFamily="34" charset="-122"/>
                <a:ea typeface="微软雅黑" panose="020B0503020204020204" pitchFamily="34" charset="-122"/>
              </a:endParaRPr>
            </a:p>
          </p:txBody>
        </p:sp>
        <p:grpSp>
          <p:nvGrpSpPr>
            <p:cNvPr id="14" name="Group 17"/>
            <p:cNvGrpSpPr>
              <a:grpSpLocks/>
            </p:cNvGrpSpPr>
            <p:nvPr/>
          </p:nvGrpSpPr>
          <p:grpSpPr bwMode="auto">
            <a:xfrm>
              <a:off x="3654475" y="2561158"/>
              <a:ext cx="765175" cy="369887"/>
              <a:chOff x="4680" y="5028"/>
              <a:chExt cx="720" cy="312"/>
            </a:xfrm>
            <a:noFill/>
          </p:grpSpPr>
          <p:sp>
            <p:nvSpPr>
              <p:cNvPr id="54" name="Rectangle 18"/>
              <p:cNvSpPr>
                <a:spLocks noChangeArrowheads="1"/>
              </p:cNvSpPr>
              <p:nvPr/>
            </p:nvSpPr>
            <p:spPr bwMode="auto">
              <a:xfrm>
                <a:off x="468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sp>
            <p:nvSpPr>
              <p:cNvPr id="55" name="Rectangle 19"/>
              <p:cNvSpPr>
                <a:spLocks noChangeArrowheads="1"/>
              </p:cNvSpPr>
              <p:nvPr/>
            </p:nvSpPr>
            <p:spPr bwMode="auto">
              <a:xfrm>
                <a:off x="504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800">
                  <a:latin typeface="微软雅黑" panose="020B0503020204020204" pitchFamily="34" charset="-122"/>
                  <a:ea typeface="微软雅黑" panose="020B0503020204020204" pitchFamily="34" charset="-122"/>
                </a:endParaRPr>
              </a:p>
            </p:txBody>
          </p:sp>
        </p:grpSp>
        <p:sp>
          <p:nvSpPr>
            <p:cNvPr id="166944" name="Line 20"/>
            <p:cNvSpPr>
              <a:spLocks noChangeShapeType="1"/>
            </p:cNvSpPr>
            <p:nvPr/>
          </p:nvSpPr>
          <p:spPr bwMode="auto">
            <a:xfrm>
              <a:off x="1546275" y="2745308"/>
              <a:ext cx="766763" cy="0"/>
            </a:xfrm>
            <a:prstGeom prst="line">
              <a:avLst/>
            </a:prstGeom>
            <a:noFill/>
            <a:ln w="9525">
              <a:solidFill>
                <a:schemeClr val="tx1"/>
              </a:solidFill>
              <a:round/>
              <a:headEnd/>
              <a:tailEnd type="triangle" w="med" len="med"/>
            </a:ln>
          </p:spPr>
          <p:txBody>
            <a:bodyPr/>
            <a:lstStyle/>
            <a:p>
              <a:endParaRPr lang="zh-CN" altLang="en-US"/>
            </a:p>
          </p:txBody>
        </p:sp>
        <p:sp>
          <p:nvSpPr>
            <p:cNvPr id="166945" name="Line 21"/>
            <p:cNvSpPr>
              <a:spLocks noChangeShapeType="1"/>
            </p:cNvSpPr>
            <p:nvPr/>
          </p:nvSpPr>
          <p:spPr bwMode="auto">
            <a:xfrm>
              <a:off x="3079800" y="2745308"/>
              <a:ext cx="574675" cy="0"/>
            </a:xfrm>
            <a:prstGeom prst="line">
              <a:avLst/>
            </a:prstGeom>
            <a:noFill/>
            <a:ln w="9525">
              <a:solidFill>
                <a:schemeClr val="tx1"/>
              </a:solidFill>
              <a:round/>
              <a:headEnd/>
              <a:tailEnd type="triangle" w="med" len="med"/>
            </a:ln>
          </p:spPr>
          <p:txBody>
            <a:bodyPr/>
            <a:lstStyle/>
            <a:p>
              <a:endParaRPr lang="zh-CN" altLang="en-US"/>
            </a:p>
          </p:txBody>
        </p:sp>
        <p:sp>
          <p:nvSpPr>
            <p:cNvPr id="166946" name="Line 23"/>
            <p:cNvSpPr>
              <a:spLocks noChangeShapeType="1"/>
            </p:cNvSpPr>
            <p:nvPr/>
          </p:nvSpPr>
          <p:spPr bwMode="auto">
            <a:xfrm>
              <a:off x="5568999" y="2745308"/>
              <a:ext cx="384175" cy="0"/>
            </a:xfrm>
            <a:prstGeom prst="line">
              <a:avLst/>
            </a:prstGeom>
            <a:noFill/>
            <a:ln w="9525">
              <a:solidFill>
                <a:schemeClr val="tx1"/>
              </a:solidFill>
              <a:round/>
              <a:headEnd/>
              <a:tailEnd type="triangle" w="med" len="med"/>
            </a:ln>
          </p:spPr>
          <p:txBody>
            <a:bodyPr/>
            <a:lstStyle/>
            <a:p>
              <a:endParaRPr lang="zh-CN" altLang="en-US"/>
            </a:p>
          </p:txBody>
        </p:sp>
        <p:sp>
          <p:nvSpPr>
            <p:cNvPr id="166947" name="Line 24"/>
            <p:cNvSpPr>
              <a:spLocks noChangeShapeType="1"/>
            </p:cNvSpPr>
            <p:nvPr/>
          </p:nvSpPr>
          <p:spPr bwMode="auto">
            <a:xfrm>
              <a:off x="6527849" y="2745308"/>
              <a:ext cx="382588" cy="0"/>
            </a:xfrm>
            <a:prstGeom prst="line">
              <a:avLst/>
            </a:prstGeom>
            <a:noFill/>
            <a:ln w="9525">
              <a:solidFill>
                <a:schemeClr val="tx1"/>
              </a:solidFill>
              <a:round/>
              <a:headEnd/>
              <a:tailEnd type="triangle" w="med" len="med"/>
            </a:ln>
          </p:spPr>
          <p:txBody>
            <a:bodyPr/>
            <a:lstStyle/>
            <a:p>
              <a:endParaRPr lang="zh-CN" altLang="en-US"/>
            </a:p>
          </p:txBody>
        </p:sp>
      </p:grpSp>
      <p:grpSp>
        <p:nvGrpSpPr>
          <p:cNvPr id="15" name="组合 76"/>
          <p:cNvGrpSpPr>
            <a:grpSpLocks/>
          </p:cNvGrpSpPr>
          <p:nvPr/>
        </p:nvGrpSpPr>
        <p:grpSpPr bwMode="auto">
          <a:xfrm>
            <a:off x="971550" y="1779588"/>
            <a:ext cx="957263" cy="781050"/>
            <a:chOff x="971600" y="1779662"/>
            <a:chExt cx="957263" cy="781496"/>
          </a:xfrm>
        </p:grpSpPr>
        <p:sp>
          <p:nvSpPr>
            <p:cNvPr id="166935" name="Text Box 25"/>
            <p:cNvSpPr txBox="1">
              <a:spLocks noChangeArrowheads="1"/>
            </p:cNvSpPr>
            <p:nvPr/>
          </p:nvSpPr>
          <p:spPr bwMode="auto">
            <a:xfrm>
              <a:off x="971600" y="1779662"/>
              <a:ext cx="957263" cy="411609"/>
            </a:xfrm>
            <a:prstGeom prst="rect">
              <a:avLst/>
            </a:prstGeom>
            <a:noFill/>
            <a:ln w="9525">
              <a:noFill/>
              <a:miter lim="800000"/>
              <a:headEnd/>
              <a:tailEnd/>
            </a:ln>
          </p:spPr>
          <p:txBody>
            <a:bodyPr/>
            <a:lstStyle/>
            <a:p>
              <a:pPr algn="just" eaLnBrk="0" hangingPunct="0"/>
              <a:r>
                <a:rPr kumimoji="0" lang="en-US" altLang="zh-CN" sz="1400">
                  <a:latin typeface="微软雅黑" pitchFamily="34" charset="-122"/>
                  <a:ea typeface="微软雅黑" pitchFamily="34" charset="-122"/>
                </a:rPr>
                <a:t>head</a:t>
              </a:r>
            </a:p>
          </p:txBody>
        </p:sp>
        <p:sp>
          <p:nvSpPr>
            <p:cNvPr id="166936" name="Line 26"/>
            <p:cNvSpPr>
              <a:spLocks noChangeShapeType="1"/>
            </p:cNvSpPr>
            <p:nvPr/>
          </p:nvSpPr>
          <p:spPr bwMode="auto">
            <a:xfrm>
              <a:off x="1354188" y="2191271"/>
              <a:ext cx="0" cy="369887"/>
            </a:xfrm>
            <a:prstGeom prst="line">
              <a:avLst/>
            </a:prstGeom>
            <a:noFill/>
            <a:ln w="9525">
              <a:solidFill>
                <a:schemeClr val="tx1"/>
              </a:solidFill>
              <a:round/>
              <a:headEnd/>
              <a:tailEnd type="triangle" w="med" len="med"/>
            </a:ln>
          </p:spPr>
          <p:txBody>
            <a:bodyPr/>
            <a:lstStyle/>
            <a:p>
              <a:endParaRPr lang="zh-CN" altLang="en-US"/>
            </a:p>
          </p:txBody>
        </p:sp>
      </p:grpSp>
      <p:grpSp>
        <p:nvGrpSpPr>
          <p:cNvPr id="16" name="组合 86"/>
          <p:cNvGrpSpPr>
            <a:grpSpLocks/>
          </p:cNvGrpSpPr>
          <p:nvPr/>
        </p:nvGrpSpPr>
        <p:grpSpPr bwMode="auto">
          <a:xfrm>
            <a:off x="3927475" y="1685925"/>
            <a:ext cx="533400" cy="852488"/>
            <a:chOff x="6228184" y="1131590"/>
            <a:chExt cx="533400" cy="852489"/>
          </a:xfrm>
        </p:grpSpPr>
        <p:sp>
          <p:nvSpPr>
            <p:cNvPr id="166933" name="Text Box 27"/>
            <p:cNvSpPr txBox="1">
              <a:spLocks noChangeArrowheads="1"/>
            </p:cNvSpPr>
            <p:nvPr/>
          </p:nvSpPr>
          <p:spPr bwMode="auto">
            <a:xfrm>
              <a:off x="6228184" y="1131590"/>
              <a:ext cx="533400" cy="555626"/>
            </a:xfrm>
            <a:prstGeom prst="rect">
              <a:avLst/>
            </a:prstGeom>
            <a:noFill/>
            <a:ln w="9525">
              <a:noFill/>
              <a:miter lim="800000"/>
              <a:headEnd/>
              <a:tailEnd/>
            </a:ln>
          </p:spPr>
          <p:txBody>
            <a:bodyPr/>
            <a:lstStyle/>
            <a:p>
              <a:pPr algn="just" eaLnBrk="0" hangingPunct="0"/>
              <a:r>
                <a:rPr kumimoji="0" lang="en-US" altLang="zh-CN" sz="1800">
                  <a:latin typeface="微软雅黑" pitchFamily="34" charset="-122"/>
                  <a:ea typeface="微软雅黑" pitchFamily="34" charset="-122"/>
                </a:rPr>
                <a:t>p</a:t>
              </a:r>
            </a:p>
          </p:txBody>
        </p:sp>
        <p:sp>
          <p:nvSpPr>
            <p:cNvPr id="166934" name="Line 28"/>
            <p:cNvSpPr>
              <a:spLocks noChangeShapeType="1"/>
            </p:cNvSpPr>
            <p:nvPr/>
          </p:nvSpPr>
          <p:spPr bwMode="auto">
            <a:xfrm>
              <a:off x="6315100" y="1614191"/>
              <a:ext cx="0" cy="369888"/>
            </a:xfrm>
            <a:prstGeom prst="line">
              <a:avLst/>
            </a:prstGeom>
            <a:noFill/>
            <a:ln w="9525">
              <a:solidFill>
                <a:schemeClr val="tx1"/>
              </a:solidFill>
              <a:round/>
              <a:headEnd/>
              <a:tailEnd type="triangle" w="med" len="med"/>
            </a:ln>
          </p:spPr>
          <p:txBody>
            <a:bodyPr/>
            <a:lstStyle/>
            <a:p>
              <a:endParaRPr lang="zh-CN" altLang="en-US"/>
            </a:p>
          </p:txBody>
        </p:sp>
      </p:grpSp>
      <p:sp>
        <p:nvSpPr>
          <p:cNvPr id="66" name="Line 30"/>
          <p:cNvSpPr>
            <a:spLocks noChangeShapeType="1"/>
          </p:cNvSpPr>
          <p:nvPr/>
        </p:nvSpPr>
        <p:spPr bwMode="auto">
          <a:xfrm>
            <a:off x="5006975" y="2117725"/>
            <a:ext cx="152400" cy="457200"/>
          </a:xfrm>
          <a:prstGeom prst="line">
            <a:avLst/>
          </a:prstGeom>
          <a:noFill/>
          <a:ln w="9525">
            <a:solidFill>
              <a:schemeClr val="tx1"/>
            </a:solidFill>
            <a:round/>
            <a:headEnd/>
            <a:tailEnd type="triangle" w="med" len="med"/>
          </a:ln>
        </p:spPr>
        <p:txBody>
          <a:bodyPr/>
          <a:lstStyle/>
          <a:p>
            <a:endParaRPr lang="zh-CN" altLang="en-US"/>
          </a:p>
        </p:txBody>
      </p:sp>
      <p:sp>
        <p:nvSpPr>
          <p:cNvPr id="67" name="Line 31"/>
          <p:cNvSpPr>
            <a:spLocks noChangeShapeType="1"/>
          </p:cNvSpPr>
          <p:nvPr/>
        </p:nvSpPr>
        <p:spPr bwMode="auto">
          <a:xfrm flipV="1">
            <a:off x="4214813" y="2117725"/>
            <a:ext cx="304800" cy="381000"/>
          </a:xfrm>
          <a:prstGeom prst="line">
            <a:avLst/>
          </a:prstGeom>
          <a:noFill/>
          <a:ln w="9525">
            <a:solidFill>
              <a:schemeClr val="tx1"/>
            </a:solidFill>
            <a:round/>
            <a:headEnd/>
            <a:tailEnd type="triangle" w="med" len="med"/>
          </a:ln>
        </p:spPr>
        <p:txBody>
          <a:bodyPr/>
          <a:lstStyle/>
          <a:p>
            <a:endParaRPr lang="zh-CN" altLang="en-US"/>
          </a:p>
        </p:txBody>
      </p:sp>
      <p:grpSp>
        <p:nvGrpSpPr>
          <p:cNvPr id="17" name="Group 32"/>
          <p:cNvGrpSpPr>
            <a:grpSpLocks/>
          </p:cNvGrpSpPr>
          <p:nvPr/>
        </p:nvGrpSpPr>
        <p:grpSpPr bwMode="auto">
          <a:xfrm>
            <a:off x="4359306" y="1181671"/>
            <a:ext cx="1663700" cy="963613"/>
            <a:chOff x="4042" y="538"/>
            <a:chExt cx="1048" cy="607"/>
          </a:xfrm>
          <a:noFill/>
        </p:grpSpPr>
        <p:sp>
          <p:nvSpPr>
            <p:cNvPr id="69" name="Rectangle 33"/>
            <p:cNvSpPr>
              <a:spLocks noChangeArrowheads="1"/>
            </p:cNvSpPr>
            <p:nvPr/>
          </p:nvSpPr>
          <p:spPr bwMode="auto">
            <a:xfrm>
              <a:off x="4514" y="538"/>
              <a:ext cx="576" cy="230"/>
            </a:xfrm>
            <a:prstGeom prst="rect">
              <a:avLst/>
            </a:prstGeom>
            <a:grpFill/>
            <a:ln w="12700" cap="sq">
              <a:noFill/>
              <a:miter lim="800000"/>
              <a:headEnd type="none" w="sm" len="sm"/>
              <a:tailEnd type="none" w="sm" len="sm"/>
            </a:ln>
          </p:spPr>
          <p:txBody>
            <a:bodyPr wrap="none" anchor="ctr"/>
            <a:lstStyle/>
            <a:p>
              <a:pPr algn="ctr">
                <a:defRPr/>
              </a:pPr>
              <a:r>
                <a:rPr lang="en-US" altLang="zh-CN" sz="1400" dirty="0" err="1">
                  <a:latin typeface="微软雅黑" panose="020B0503020204020204" pitchFamily="34" charset="-122"/>
                  <a:ea typeface="微软雅黑" panose="020B0503020204020204" pitchFamily="34" charset="-122"/>
                </a:rPr>
                <a:t>tmp</a:t>
              </a:r>
              <a:endParaRPr lang="en-US" altLang="zh-CN" sz="1400" dirty="0">
                <a:latin typeface="微软雅黑" panose="020B0503020204020204" pitchFamily="34" charset="-122"/>
                <a:ea typeface="微软雅黑" panose="020B0503020204020204" pitchFamily="34" charset="-122"/>
              </a:endParaRPr>
            </a:p>
          </p:txBody>
        </p:sp>
        <p:grpSp>
          <p:nvGrpSpPr>
            <p:cNvPr id="18" name="Group 34"/>
            <p:cNvGrpSpPr>
              <a:grpSpLocks/>
            </p:cNvGrpSpPr>
            <p:nvPr/>
          </p:nvGrpSpPr>
          <p:grpSpPr bwMode="auto">
            <a:xfrm>
              <a:off x="4042" y="721"/>
              <a:ext cx="592" cy="424"/>
              <a:chOff x="4042" y="721"/>
              <a:chExt cx="592" cy="424"/>
            </a:xfrm>
            <a:grpFill/>
          </p:grpSpPr>
          <p:grpSp>
            <p:nvGrpSpPr>
              <p:cNvPr id="19" name="Group 35"/>
              <p:cNvGrpSpPr>
                <a:grpSpLocks/>
              </p:cNvGrpSpPr>
              <p:nvPr/>
            </p:nvGrpSpPr>
            <p:grpSpPr bwMode="auto">
              <a:xfrm>
                <a:off x="4042" y="912"/>
                <a:ext cx="483" cy="233"/>
                <a:chOff x="4680" y="5028"/>
                <a:chExt cx="720" cy="312"/>
              </a:xfrm>
              <a:grpFill/>
            </p:grpSpPr>
            <p:sp>
              <p:nvSpPr>
                <p:cNvPr id="73" name="Rectangle 36"/>
                <p:cNvSpPr>
                  <a:spLocks noChangeArrowheads="1"/>
                </p:cNvSpPr>
                <p:nvPr/>
              </p:nvSpPr>
              <p:spPr bwMode="auto">
                <a:xfrm>
                  <a:off x="468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400">
                    <a:latin typeface="微软雅黑" panose="020B0503020204020204" pitchFamily="34" charset="-122"/>
                    <a:ea typeface="微软雅黑" panose="020B0503020204020204" pitchFamily="34" charset="-122"/>
                  </a:endParaRPr>
                </a:p>
              </p:txBody>
            </p:sp>
            <p:sp>
              <p:nvSpPr>
                <p:cNvPr id="74" name="Rectangle 37"/>
                <p:cNvSpPr>
                  <a:spLocks noChangeArrowheads="1"/>
                </p:cNvSpPr>
                <p:nvPr/>
              </p:nvSpPr>
              <p:spPr bwMode="auto">
                <a:xfrm>
                  <a:off x="5040" y="5028"/>
                  <a:ext cx="360" cy="312"/>
                </a:xfrm>
                <a:prstGeom prst="rect">
                  <a:avLst/>
                </a:prstGeom>
                <a:grpFill/>
                <a:ln w="952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zh-CN" altLang="en-US" sz="1400">
                    <a:latin typeface="微软雅黑" panose="020B0503020204020204" pitchFamily="34" charset="-122"/>
                    <a:ea typeface="微软雅黑" panose="020B0503020204020204" pitchFamily="34" charset="-122"/>
                  </a:endParaRPr>
                </a:p>
              </p:txBody>
            </p:sp>
          </p:grpSp>
          <p:sp>
            <p:nvSpPr>
              <p:cNvPr id="72" name="Line 38"/>
              <p:cNvSpPr>
                <a:spLocks noChangeShapeType="1"/>
              </p:cNvSpPr>
              <p:nvPr/>
            </p:nvSpPr>
            <p:spPr bwMode="auto">
              <a:xfrm flipH="1">
                <a:off x="4514" y="721"/>
                <a:ext cx="120" cy="191"/>
              </a:xfrm>
              <a:prstGeom prst="line">
                <a:avLst/>
              </a:prstGeom>
              <a:grpFill/>
              <a:ln w="12700" cap="sq">
                <a:solidFill>
                  <a:schemeClr val="tx1"/>
                </a:solidFill>
                <a:round/>
                <a:headEnd type="none" w="sm" len="sm"/>
                <a:tailEnd type="triangle" w="med" len="med"/>
              </a:ln>
            </p:spPr>
            <p:txBody>
              <a:bodyPr wrap="none"/>
              <a:lstStyle/>
              <a:p>
                <a:pPr>
                  <a:defRPr/>
                </a:pPr>
                <a:endParaRPr lang="zh-CN" altLang="en-US" sz="1400">
                  <a:latin typeface="微软雅黑" panose="020B0503020204020204" pitchFamily="34" charset="-122"/>
                  <a:ea typeface="微软雅黑" panose="020B0503020204020204" pitchFamily="34" charset="-122"/>
                </a:endParaRPr>
              </a:p>
            </p:txBody>
          </p:sp>
        </p:grpSp>
      </p:grpSp>
      <p:sp>
        <p:nvSpPr>
          <p:cNvPr id="75" name="TextBox 74"/>
          <p:cNvSpPr txBox="1">
            <a:spLocks noChangeArrowheads="1"/>
          </p:cNvSpPr>
          <p:nvPr/>
        </p:nvSpPr>
        <p:spPr bwMode="auto">
          <a:xfrm>
            <a:off x="900113" y="1131888"/>
            <a:ext cx="3384550" cy="368300"/>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在某个结点后面插入一个结点</a:t>
            </a:r>
          </a:p>
        </p:txBody>
      </p:sp>
      <p:sp>
        <p:nvSpPr>
          <p:cNvPr id="78" name="TextBox 77"/>
          <p:cNvSpPr txBox="1">
            <a:spLocks noChangeArrowheads="1"/>
          </p:cNvSpPr>
          <p:nvPr/>
        </p:nvSpPr>
        <p:spPr bwMode="auto">
          <a:xfrm>
            <a:off x="6551613" y="3219450"/>
            <a:ext cx="2592387" cy="831850"/>
          </a:xfrm>
          <a:prstGeom prst="rect">
            <a:avLst/>
          </a:prstGeom>
          <a:noFill/>
          <a:ln w="9525">
            <a:noFill/>
            <a:miter lim="800000"/>
            <a:headEnd/>
            <a:tailEnd/>
          </a:ln>
        </p:spPr>
        <p:txBody>
          <a:bodyPr>
            <a:spAutoFit/>
          </a:bodyPr>
          <a:lstStyle/>
          <a:p>
            <a:r>
              <a:rPr lang="zh-CN" altLang="en-US" sz="2400">
                <a:ea typeface="楷体_GB2312" pitchFamily="49" charset="-122"/>
              </a:rPr>
              <a:t>插入需要考虑两种请况！！！</a:t>
            </a:r>
          </a:p>
        </p:txBody>
      </p:sp>
      <p:sp>
        <p:nvSpPr>
          <p:cNvPr id="76" name="TextBox 75"/>
          <p:cNvSpPr txBox="1">
            <a:spLocks noChangeArrowheads="1"/>
          </p:cNvSpPr>
          <p:nvPr/>
        </p:nvSpPr>
        <p:spPr bwMode="auto">
          <a:xfrm>
            <a:off x="5724525" y="1779588"/>
            <a:ext cx="2592388" cy="307975"/>
          </a:xfrm>
          <a:prstGeom prst="rect">
            <a:avLst/>
          </a:prstGeom>
          <a:noFill/>
          <a:ln w="9525">
            <a:noFill/>
            <a:miter lim="800000"/>
            <a:headEnd/>
            <a:tailEnd/>
          </a:ln>
        </p:spPr>
        <p:txBody>
          <a:bodyPr>
            <a:spAutoFit/>
          </a:bodyPr>
          <a:lstStyle/>
          <a:p>
            <a:r>
              <a:rPr lang="en-US" altLang="zh-CN" sz="1400"/>
              <a:t>p-&gt;next = new node(x, p-&gt;next)</a:t>
            </a:r>
            <a:endParaRPr lang="zh-CN" altLang="en-US" sz="1400"/>
          </a:p>
        </p:txBody>
      </p:sp>
      <p:sp>
        <p:nvSpPr>
          <p:cNvPr id="77" name="TextBox 76"/>
          <p:cNvSpPr txBox="1">
            <a:spLocks noChangeArrowheads="1"/>
          </p:cNvSpPr>
          <p:nvPr/>
        </p:nvSpPr>
        <p:spPr bwMode="auto">
          <a:xfrm>
            <a:off x="3348038" y="3940175"/>
            <a:ext cx="2087562" cy="307975"/>
          </a:xfrm>
          <a:prstGeom prst="rect">
            <a:avLst/>
          </a:prstGeom>
          <a:noFill/>
          <a:ln w="9525">
            <a:noFill/>
            <a:miter lim="800000"/>
            <a:headEnd/>
            <a:tailEnd/>
          </a:ln>
        </p:spPr>
        <p:txBody>
          <a:bodyPr>
            <a:spAutoFit/>
          </a:bodyPr>
          <a:lstStyle/>
          <a:p>
            <a:r>
              <a:rPr lang="en-US" altLang="zh-CN" sz="1400"/>
              <a:t>head= new node(x, head)</a:t>
            </a:r>
            <a:endParaRPr lang="zh-CN" altLang="en-US" sz="1400"/>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linds(horizontal)">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blinds(horizontal)">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blinds(horizontal)">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47"/>
                                        </p:tgtEl>
                                      </p:cBhvr>
                                    </p:animEffect>
                                    <p:set>
                                      <p:cBhvr>
                                        <p:cTn id="45" dur="1" fill="hold">
                                          <p:stCondLst>
                                            <p:cond delay="499"/>
                                          </p:stCondLst>
                                        </p:cTn>
                                        <p:tgtEl>
                                          <p:spTgt spid="4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blinds(horizontal)">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linds(horizontal)">
                                      <p:cBhvr>
                                        <p:cTn id="59" dur="500"/>
                                        <p:tgtEl>
                                          <p:spTgt spid="2"/>
                                        </p:tgtEl>
                                      </p:cBhvr>
                                    </p:animEffect>
                                  </p:childTnLst>
                                </p:cTn>
                              </p:par>
                            </p:childTnLst>
                          </p:cTn>
                        </p:par>
                        <p:par>
                          <p:cTn id="60" fill="hold">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blinds(horizontal)">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additive="base">
                                        <p:cTn id="68" dur="500" fill="hold"/>
                                        <p:tgtEl>
                                          <p:spTgt spid="7"/>
                                        </p:tgtEl>
                                        <p:attrNameLst>
                                          <p:attrName>ppt_x</p:attrName>
                                        </p:attrNameLst>
                                      </p:cBhvr>
                                      <p:tavLst>
                                        <p:tav tm="0">
                                          <p:val>
                                            <p:strVal val="#ppt_x"/>
                                          </p:val>
                                        </p:tav>
                                        <p:tav tm="100000">
                                          <p:val>
                                            <p:strVal val="#ppt_x"/>
                                          </p:val>
                                        </p:tav>
                                      </p:tavLst>
                                    </p:anim>
                                    <p:anim calcmode="lin" valueType="num">
                                      <p:cBhvr additive="base">
                                        <p:cTn id="6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blinds(horizontal)">
                                      <p:cBhvr>
                                        <p:cTn id="74" dur="500"/>
                                        <p:tgtEl>
                                          <p:spTgt spid="48"/>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blinds(horizontal)">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1" nodeType="clickEffect">
                                  <p:stCondLst>
                                    <p:cond delay="0"/>
                                  </p:stCondLst>
                                  <p:childTnLst>
                                    <p:animEffect transition="out" filter="blinds(horizontal)">
                                      <p:cBhvr>
                                        <p:cTn id="83" dur="500"/>
                                        <p:tgtEl>
                                          <p:spTgt spid="40"/>
                                        </p:tgtEl>
                                      </p:cBhvr>
                                    </p:animEffect>
                                    <p:set>
                                      <p:cBhvr>
                                        <p:cTn id="84" dur="1" fill="hold">
                                          <p:stCondLst>
                                            <p:cond delay="499"/>
                                          </p:stCondLst>
                                        </p:cTn>
                                        <p:tgtEl>
                                          <p:spTgt spid="4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blinds(horizontal)">
                                      <p:cBhvr>
                                        <p:cTn id="89" dur="500"/>
                                        <p:tgtEl>
                                          <p:spTgt spid="77"/>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blinds(horizontal)">
                                      <p:cBhvr>
                                        <p:cTn id="9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P spid="40" grpId="0" animBg="1"/>
      <p:bldP spid="40" grpId="1" animBg="1"/>
      <p:bldP spid="47" grpId="0" animBg="1"/>
      <p:bldP spid="47" grpId="1" animBg="1"/>
      <p:bldP spid="66" grpId="0" animBg="1"/>
      <p:bldP spid="67" grpId="0" animBg="1"/>
      <p:bldP spid="75" grpId="0"/>
      <p:bldP spid="78" grpId="0"/>
      <p:bldP spid="76"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矩形 34"/>
          <p:cNvSpPr>
            <a:spLocks noChangeArrowheads="1"/>
          </p:cNvSpPr>
          <p:nvPr/>
        </p:nvSpPr>
        <p:spPr bwMode="auto">
          <a:xfrm>
            <a:off x="1020763" y="365125"/>
            <a:ext cx="3225800" cy="500063"/>
          </a:xfrm>
          <a:prstGeom prst="rect">
            <a:avLst/>
          </a:prstGeom>
          <a:noFill/>
          <a:ln w="9525">
            <a:noFill/>
            <a:miter lim="800000"/>
            <a:headEnd/>
            <a:tailEnd/>
          </a:ln>
        </p:spPr>
        <p:txBody>
          <a:bodyPr lIns="68580" tIns="34290" rIns="68580" bIns="34290">
            <a:spAutoFit/>
          </a:bodyPr>
          <a:lstStyle/>
          <a:p>
            <a:r>
              <a:rPr lang="zh-CN" altLang="en-US" b="1">
                <a:latin typeface="微软雅黑" pitchFamily="34" charset="-122"/>
                <a:ea typeface="微软雅黑" pitchFamily="34" charset="-122"/>
              </a:rPr>
              <a:t>带头结点的单链表</a:t>
            </a:r>
          </a:p>
        </p:txBody>
      </p:sp>
      <p:sp>
        <p:nvSpPr>
          <p:cNvPr id="11" name="Rectangle 4"/>
          <p:cNvSpPr>
            <a:spLocks noChangeArrowheads="1"/>
          </p:cNvSpPr>
          <p:nvPr/>
        </p:nvSpPr>
        <p:spPr bwMode="auto">
          <a:xfrm>
            <a:off x="1058863" y="1906588"/>
            <a:ext cx="361950" cy="277812"/>
          </a:xfrm>
          <a:prstGeom prst="rect">
            <a:avLst/>
          </a:prstGeom>
          <a:solidFill>
            <a:schemeClr val="tx1"/>
          </a:solidFill>
          <a:ln w="28575">
            <a:solidFill>
              <a:schemeClr val="tx1"/>
            </a:solidFill>
            <a:miter lim="800000"/>
            <a:headEnd/>
            <a:tailEn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Rectangle 5"/>
          <p:cNvSpPr>
            <a:spLocks noChangeArrowheads="1"/>
          </p:cNvSpPr>
          <p:nvPr/>
        </p:nvSpPr>
        <p:spPr bwMode="auto">
          <a:xfrm>
            <a:off x="1420813" y="1906588"/>
            <a:ext cx="363537" cy="277812"/>
          </a:xfrm>
          <a:prstGeom prst="rect">
            <a:avLst/>
          </a:prstGeom>
          <a:noFill/>
          <a:ln w="28575">
            <a:solidFill>
              <a:schemeClr val="tx1"/>
            </a:solidFill>
            <a:miter lim="800000"/>
            <a:headEnd/>
            <a:tailEn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 name="Group 6"/>
          <p:cNvGrpSpPr>
            <a:grpSpLocks/>
          </p:cNvGrpSpPr>
          <p:nvPr/>
        </p:nvGrpSpPr>
        <p:grpSpPr bwMode="auto">
          <a:xfrm>
            <a:off x="2328452" y="1906666"/>
            <a:ext cx="726056" cy="277416"/>
            <a:chOff x="4680" y="5028"/>
            <a:chExt cx="720" cy="312"/>
          </a:xfrm>
          <a:noFill/>
        </p:grpSpPr>
        <p:sp>
          <p:nvSpPr>
            <p:cNvPr id="14" name="Rectangle 7"/>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5" name="Rectangle 8"/>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3" name="Group 9"/>
          <p:cNvGrpSpPr>
            <a:grpSpLocks/>
          </p:cNvGrpSpPr>
          <p:nvPr/>
        </p:nvGrpSpPr>
        <p:grpSpPr bwMode="auto">
          <a:xfrm>
            <a:off x="4867392" y="1906666"/>
            <a:ext cx="726056" cy="277416"/>
            <a:chOff x="4680" y="5028"/>
            <a:chExt cx="720" cy="312"/>
          </a:xfrm>
          <a:noFill/>
        </p:grpSpPr>
        <p:sp>
          <p:nvSpPr>
            <p:cNvPr id="17" name="Rectangle 10"/>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8" name="Rectangle 11"/>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4" name="Group 12"/>
          <p:cNvGrpSpPr>
            <a:grpSpLocks/>
          </p:cNvGrpSpPr>
          <p:nvPr/>
        </p:nvGrpSpPr>
        <p:grpSpPr bwMode="auto">
          <a:xfrm>
            <a:off x="6681779" y="1906666"/>
            <a:ext cx="726056" cy="277416"/>
            <a:chOff x="4680" y="5028"/>
            <a:chExt cx="720" cy="312"/>
          </a:xfrm>
          <a:noFill/>
        </p:grpSpPr>
        <p:sp>
          <p:nvSpPr>
            <p:cNvPr id="20" name="Rectangle 13"/>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latin typeface="微软雅黑" panose="020B0503020204020204" pitchFamily="34" charset="-122"/>
                <a:ea typeface="微软雅黑" panose="020B0503020204020204" pitchFamily="34" charset="-122"/>
              </a:endParaRPr>
            </a:p>
          </p:txBody>
        </p:sp>
        <p:sp>
          <p:nvSpPr>
            <p:cNvPr id="21" name="Rectangle 14"/>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lIns="0" rIns="0"/>
            <a:lstStyle/>
            <a:p>
              <a:pPr>
                <a:defRPr/>
              </a:pPr>
              <a:r>
                <a:rPr lang="en-US" altLang="zh-CN" sz="1400" dirty="0">
                  <a:latin typeface="微软雅黑" panose="020B0503020204020204" pitchFamily="34" charset="-122"/>
                  <a:ea typeface="微软雅黑" panose="020B0503020204020204" pitchFamily="34" charset="-122"/>
                </a:rPr>
                <a:t>null</a:t>
              </a:r>
            </a:p>
          </p:txBody>
        </p:sp>
      </p:grpSp>
      <p:grpSp>
        <p:nvGrpSpPr>
          <p:cNvPr id="5" name="Group 15"/>
          <p:cNvGrpSpPr>
            <a:grpSpLocks/>
          </p:cNvGrpSpPr>
          <p:nvPr/>
        </p:nvGrpSpPr>
        <p:grpSpPr bwMode="auto">
          <a:xfrm>
            <a:off x="3598674" y="1906666"/>
            <a:ext cx="724553" cy="277416"/>
            <a:chOff x="4680" y="5028"/>
            <a:chExt cx="720" cy="312"/>
          </a:xfrm>
          <a:noFill/>
        </p:grpSpPr>
        <p:sp>
          <p:nvSpPr>
            <p:cNvPr id="23" name="Rectangle 16"/>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Rectangle 17"/>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25" name="Line 18"/>
          <p:cNvSpPr>
            <a:spLocks noChangeShapeType="1"/>
          </p:cNvSpPr>
          <p:nvPr/>
        </p:nvSpPr>
        <p:spPr bwMode="auto">
          <a:xfrm>
            <a:off x="1601788" y="2044700"/>
            <a:ext cx="727075"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Line 19"/>
          <p:cNvSpPr>
            <a:spLocks noChangeShapeType="1"/>
          </p:cNvSpPr>
          <p:nvPr/>
        </p:nvSpPr>
        <p:spPr bwMode="auto">
          <a:xfrm>
            <a:off x="3054350" y="2044700"/>
            <a:ext cx="544513"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7" name="Line 20"/>
          <p:cNvSpPr>
            <a:spLocks noChangeShapeType="1"/>
          </p:cNvSpPr>
          <p:nvPr/>
        </p:nvSpPr>
        <p:spPr bwMode="auto">
          <a:xfrm>
            <a:off x="4143375" y="2044700"/>
            <a:ext cx="723900"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Line 21"/>
          <p:cNvSpPr>
            <a:spLocks noChangeShapeType="1"/>
          </p:cNvSpPr>
          <p:nvPr/>
        </p:nvSpPr>
        <p:spPr bwMode="auto">
          <a:xfrm>
            <a:off x="5411788" y="2044700"/>
            <a:ext cx="363537"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Line 22"/>
          <p:cNvSpPr>
            <a:spLocks noChangeShapeType="1"/>
          </p:cNvSpPr>
          <p:nvPr/>
        </p:nvSpPr>
        <p:spPr bwMode="auto">
          <a:xfrm>
            <a:off x="6319838" y="2044700"/>
            <a:ext cx="361950"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7951" name="Text Box 23"/>
          <p:cNvSpPr txBox="1">
            <a:spLocks noChangeArrowheads="1"/>
          </p:cNvSpPr>
          <p:nvPr/>
        </p:nvSpPr>
        <p:spPr bwMode="auto">
          <a:xfrm>
            <a:off x="1058863" y="1212850"/>
            <a:ext cx="906462" cy="415925"/>
          </a:xfrm>
          <a:prstGeom prst="rect">
            <a:avLst/>
          </a:prstGeom>
          <a:noFill/>
          <a:ln w="9525">
            <a:noFill/>
            <a:miter lim="800000"/>
            <a:headEnd/>
            <a:tailEnd/>
          </a:ln>
        </p:spPr>
        <p:txBody>
          <a:bodyPr lIns="68580" tIns="34290" rIns="68580" bIns="34290"/>
          <a:lstStyle/>
          <a:p>
            <a:pPr algn="just" eaLnBrk="0" hangingPunct="0"/>
            <a:r>
              <a:rPr kumimoji="0" lang="en-US" altLang="zh-CN" sz="1400">
                <a:latin typeface="微软雅黑" pitchFamily="34" charset="-122"/>
                <a:ea typeface="微软雅黑" pitchFamily="34" charset="-122"/>
              </a:rPr>
              <a:t>head</a:t>
            </a:r>
          </a:p>
        </p:txBody>
      </p:sp>
      <p:sp>
        <p:nvSpPr>
          <p:cNvPr id="37" name="Line 24"/>
          <p:cNvSpPr>
            <a:spLocks noChangeShapeType="1"/>
          </p:cNvSpPr>
          <p:nvPr/>
        </p:nvSpPr>
        <p:spPr bwMode="auto">
          <a:xfrm>
            <a:off x="1420813" y="1628775"/>
            <a:ext cx="0" cy="277813"/>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834" name="圆角矩形标注 28"/>
          <p:cNvSpPr>
            <a:spLocks noChangeArrowheads="1"/>
          </p:cNvSpPr>
          <p:nvPr/>
        </p:nvSpPr>
        <p:spPr bwMode="auto">
          <a:xfrm>
            <a:off x="1258888" y="2787650"/>
            <a:ext cx="1009650" cy="360363"/>
          </a:xfrm>
          <a:prstGeom prst="wedgeRoundRectCallout">
            <a:avLst>
              <a:gd name="adj1" fmla="val -25792"/>
              <a:gd name="adj2" fmla="val -209329"/>
              <a:gd name="adj3" fmla="val 16667"/>
            </a:avLst>
          </a:prstGeom>
          <a:noFill/>
          <a:ln w="9525" algn="ctr">
            <a:solidFill>
              <a:schemeClr val="tx1"/>
            </a:solidFill>
            <a:round/>
            <a:headEnd/>
            <a:tailEnd/>
          </a:ln>
        </p:spPr>
        <p:txBody>
          <a:bodyPr/>
          <a:lstStyle/>
          <a:p>
            <a:r>
              <a:rPr lang="zh-CN" altLang="en-US" sz="1400">
                <a:latin typeface="微软雅黑" pitchFamily="34" charset="-122"/>
                <a:ea typeface="微软雅黑" pitchFamily="34" charset="-122"/>
              </a:rPr>
              <a:t>头结点</a:t>
            </a:r>
          </a:p>
        </p:txBody>
      </p:sp>
      <p:sp>
        <p:nvSpPr>
          <p:cNvPr id="29" name="矩形 28"/>
          <p:cNvSpPr>
            <a:spLocks noChangeArrowheads="1"/>
          </p:cNvSpPr>
          <p:nvPr/>
        </p:nvSpPr>
        <p:spPr bwMode="auto">
          <a:xfrm>
            <a:off x="1403350" y="3435350"/>
            <a:ext cx="6192838"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插入为第一个结点                   在头结点后插入一个结点 </a:t>
            </a:r>
            <a:endParaRPr lang="zh-CN" altLang="en-US" sz="1800">
              <a:ea typeface="楷体_GB2312" pitchFamily="49" charset="-122"/>
            </a:endParaRPr>
          </a:p>
        </p:txBody>
      </p:sp>
      <p:sp>
        <p:nvSpPr>
          <p:cNvPr id="30" name="左右箭头 29"/>
          <p:cNvSpPr>
            <a:spLocks noChangeArrowheads="1"/>
          </p:cNvSpPr>
          <p:nvPr/>
        </p:nvSpPr>
        <p:spPr bwMode="auto">
          <a:xfrm>
            <a:off x="3492500" y="3579813"/>
            <a:ext cx="1008063" cy="71437"/>
          </a:xfrm>
          <a:prstGeom prst="leftRightArrow">
            <a:avLst>
              <a:gd name="adj1" fmla="val 50000"/>
              <a:gd name="adj2" fmla="val 50369"/>
            </a:avLst>
          </a:prstGeom>
          <a:solidFill>
            <a:schemeClr val="tx1"/>
          </a:solidFill>
          <a:ln w="9525" algn="ctr">
            <a:solidFill>
              <a:schemeClr val="tx1"/>
            </a:solidFill>
            <a:round/>
            <a:headEnd/>
            <a:tailEnd/>
          </a:ln>
        </p:spPr>
        <p:txBody>
          <a:bodyPr/>
          <a:lstStyle/>
          <a:p>
            <a:endParaRPr lang="zh-CN" altLang="en-US">
              <a:ea typeface="楷体_GB2312" pitchFamily="49"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34"/>
                                        </p:tgtEl>
                                        <p:attrNameLst>
                                          <p:attrName>style.visibility</p:attrName>
                                        </p:attrNameLst>
                                      </p:cBhvr>
                                      <p:to>
                                        <p:strVal val="visible"/>
                                      </p:to>
                                    </p:set>
                                    <p:animEffect transition="in" filter="blinds(horizontal)">
                                      <p:cBhvr>
                                        <p:cTn id="7" dur="500"/>
                                        <p:tgtEl>
                                          <p:spTgt spid="348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4" grpId="0" animBg="1"/>
      <p:bldP spid="29" grpId="0"/>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矩形 34"/>
          <p:cNvSpPr>
            <a:spLocks noChangeArrowheads="1"/>
          </p:cNvSpPr>
          <p:nvPr/>
        </p:nvSpPr>
        <p:spPr bwMode="auto">
          <a:xfrm>
            <a:off x="611560"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单链表类的设计</a:t>
            </a:r>
            <a:endParaRPr lang="zh-CN" altLang="en-US" dirty="0">
              <a:latin typeface="微软雅黑" pitchFamily="34" charset="-122"/>
              <a:ea typeface="微软雅黑" pitchFamily="34" charset="-122"/>
            </a:endParaRPr>
          </a:p>
        </p:txBody>
      </p:sp>
      <p:sp>
        <p:nvSpPr>
          <p:cNvPr id="12293" name="文本框 29"/>
          <p:cNvSpPr txBox="1">
            <a:spLocks noChangeArrowheads="1"/>
          </p:cNvSpPr>
          <p:nvPr/>
        </p:nvSpPr>
        <p:spPr bwMode="auto">
          <a:xfrm>
            <a:off x="539750" y="1131888"/>
            <a:ext cx="7920038" cy="2813078"/>
          </a:xfrm>
          <a:prstGeom prst="rect">
            <a:avLst/>
          </a:prstGeom>
          <a:noFill/>
          <a:ln w="9525">
            <a:noFill/>
            <a:miter lim="800000"/>
            <a:headEnd/>
            <a:tailEnd/>
          </a:ln>
        </p:spPr>
        <p:txBody>
          <a:bodyPr>
            <a:spAutoFit/>
          </a:bodyPr>
          <a:lstStyle/>
          <a:p>
            <a:pPr marL="431800" indent="-457200">
              <a:lnSpc>
                <a:spcPct val="130000"/>
              </a:lnSpc>
              <a:buFont typeface="Wingdings" pitchFamily="2" charset="2"/>
              <a:buChar char="l"/>
            </a:pPr>
            <a:r>
              <a:rPr lang="zh-CN" altLang="en-US" sz="1800" b="1" dirty="0">
                <a:ea typeface="楷体_GB2312" pitchFamily="49" charset="-122"/>
              </a:rPr>
              <a:t>需要一个结点类</a:t>
            </a:r>
            <a:endParaRPr lang="en-US" altLang="zh-CN" sz="1800" b="1" dirty="0">
              <a:ea typeface="楷体_GB2312" pitchFamily="49" charset="-122"/>
            </a:endParaRPr>
          </a:p>
          <a:p>
            <a:pPr marL="431800" indent="-457200">
              <a:lnSpc>
                <a:spcPct val="130000"/>
              </a:lnSpc>
              <a:buFont typeface="Wingdings" pitchFamily="2" charset="2"/>
              <a:buChar char="l"/>
            </a:pPr>
            <a:r>
              <a:rPr lang="zh-CN" altLang="en-US" sz="1800" b="1" dirty="0">
                <a:ea typeface="楷体_GB2312" pitchFamily="49" charset="-122"/>
              </a:rPr>
              <a:t>链表类的数据成员</a:t>
            </a:r>
            <a:endParaRPr lang="en-US" altLang="zh-CN" sz="1800" b="1" dirty="0">
              <a:ea typeface="楷体_GB2312" pitchFamily="49" charset="-122"/>
            </a:endParaRPr>
          </a:p>
          <a:p>
            <a:pPr marL="889000" lvl="1" indent="-457200">
              <a:lnSpc>
                <a:spcPct val="130000"/>
              </a:lnSpc>
              <a:buFont typeface="Wingdings" pitchFamily="2" charset="2"/>
              <a:buChar char="Ø"/>
            </a:pPr>
            <a:r>
              <a:rPr lang="zh-CN" altLang="en-US" sz="1400" b="1" dirty="0">
                <a:ea typeface="楷体_GB2312" pitchFamily="49" charset="-122"/>
              </a:rPr>
              <a:t>头指针</a:t>
            </a:r>
            <a:endParaRPr lang="en-US" altLang="zh-CN" sz="1400" b="1" dirty="0">
              <a:ea typeface="楷体_GB2312" pitchFamily="49" charset="-122"/>
            </a:endParaRPr>
          </a:p>
          <a:p>
            <a:pPr marL="889000" lvl="1" indent="-457200">
              <a:lnSpc>
                <a:spcPct val="130000"/>
              </a:lnSpc>
              <a:buFont typeface="Wingdings" pitchFamily="2" charset="2"/>
              <a:buChar char="Ø"/>
            </a:pPr>
            <a:r>
              <a:rPr lang="en-US" altLang="zh-CN" sz="1400" b="1" dirty="0" err="1">
                <a:ea typeface="楷体_GB2312" pitchFamily="49" charset="-122"/>
              </a:rPr>
              <a:t>currentLength</a:t>
            </a:r>
            <a:endParaRPr lang="en-US" altLang="zh-CN" sz="1400" b="1" dirty="0">
              <a:ea typeface="楷体_GB2312" pitchFamily="49" charset="-122"/>
            </a:endParaRPr>
          </a:p>
          <a:p>
            <a:pPr marL="431800" indent="-457200">
              <a:lnSpc>
                <a:spcPct val="130000"/>
              </a:lnSpc>
              <a:buFont typeface="Wingdings" pitchFamily="2" charset="2"/>
              <a:buChar char="l"/>
            </a:pPr>
            <a:r>
              <a:rPr lang="zh-CN" altLang="en-US" sz="1800" b="1" dirty="0">
                <a:ea typeface="楷体_GB2312" pitchFamily="49" charset="-122"/>
              </a:rPr>
              <a:t>链表类必须实现线性表的所有操作。为保证这一点，链表类从线性表的抽象类继承</a:t>
            </a:r>
          </a:p>
          <a:p>
            <a:pPr marL="431800" indent="-457200">
              <a:lnSpc>
                <a:spcPct val="130000"/>
              </a:lnSpc>
              <a:buFont typeface="Wingdings" pitchFamily="2" charset="2"/>
              <a:buChar char="l"/>
            </a:pPr>
            <a:r>
              <a:rPr lang="zh-CN" altLang="en-US" sz="1800" b="1" dirty="0">
                <a:ea typeface="楷体_GB2312" pitchFamily="49" charset="-122"/>
              </a:rPr>
              <a:t>链表的插入、删除操作都需要将指针移到被操作结点的前一结点。特设计函数</a:t>
            </a:r>
            <a:r>
              <a:rPr lang="en-US" altLang="zh-CN" sz="1800" b="1" dirty="0">
                <a:ea typeface="楷体_GB2312" pitchFamily="49" charset="-122"/>
              </a:rPr>
              <a:t>move</a:t>
            </a:r>
            <a:r>
              <a:rPr lang="zh-CN" altLang="en-US" sz="1800" b="1" dirty="0">
                <a:ea typeface="楷体_GB2312" pitchFamily="49" charset="-122"/>
              </a:rPr>
              <a:t>实现</a:t>
            </a:r>
          </a:p>
        </p:txBody>
      </p:sp>
      <mc:AlternateContent xmlns:mc="http://schemas.openxmlformats.org/markup-compatibility/2006" xmlns:p14="http://schemas.microsoft.com/office/powerpoint/2010/main">
        <mc:Choice Requires="p14">
          <p:contentPart p14:bwMode="auto" r:id="rId3">
            <p14:nvContentPartPr>
              <p14:cNvPr id="1741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741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blinds(horizontal)">
                                      <p:cBhvr>
                                        <p:cTn id="22" dur="500"/>
                                        <p:tgtEl>
                                          <p:spTgt spid="122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3">
                                            <p:txEl>
                                              <p:pRg st="4" end="4"/>
                                            </p:txEl>
                                          </p:spTgt>
                                        </p:tgtEl>
                                        <p:attrNameLst>
                                          <p:attrName>style.visibility</p:attrName>
                                        </p:attrNameLst>
                                      </p:cBhvr>
                                      <p:to>
                                        <p:strVal val="visible"/>
                                      </p:to>
                                    </p:set>
                                    <p:animEffect transition="in" filter="blinds(horizontal)">
                                      <p:cBhvr>
                                        <p:cTn id="27" dur="500"/>
                                        <p:tgtEl>
                                          <p:spTgt spid="122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3">
                                            <p:txEl>
                                              <p:pRg st="5" end="5"/>
                                            </p:txEl>
                                          </p:spTgt>
                                        </p:tgtEl>
                                        <p:attrNameLst>
                                          <p:attrName>style.visibility</p:attrName>
                                        </p:attrNameLst>
                                      </p:cBhvr>
                                      <p:to>
                                        <p:strVal val="visible"/>
                                      </p:to>
                                    </p:set>
                                    <p:animEffect transition="in" filter="blinds(horizontal)">
                                      <p:cBhvr>
                                        <p:cTn id="32" dur="500"/>
                                        <p:tgtEl>
                                          <p:spTgt spid="122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4"/>
          <p:cNvSpPr>
            <a:spLocks noChangeArrowheads="1"/>
          </p:cNvSpPr>
          <p:nvPr/>
        </p:nvSpPr>
        <p:spPr bwMode="auto">
          <a:xfrm>
            <a:off x="683568"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结点类的设计</a:t>
            </a:r>
            <a:endParaRPr lang="zh-CN" altLang="en-US" dirty="0">
              <a:latin typeface="微软雅黑" pitchFamily="34" charset="-122"/>
              <a:ea typeface="微软雅黑" pitchFamily="34" charset="-122"/>
            </a:endParaRPr>
          </a:p>
        </p:txBody>
      </p:sp>
      <p:sp>
        <p:nvSpPr>
          <p:cNvPr id="12293" name="文本框 29"/>
          <p:cNvSpPr txBox="1">
            <a:spLocks noChangeArrowheads="1"/>
          </p:cNvSpPr>
          <p:nvPr/>
        </p:nvSpPr>
        <p:spPr bwMode="auto">
          <a:xfrm>
            <a:off x="539750" y="1131888"/>
            <a:ext cx="7920038" cy="1531937"/>
          </a:xfrm>
          <a:prstGeom prst="rect">
            <a:avLst/>
          </a:prstGeom>
          <a:noFill/>
          <a:ln w="9525">
            <a:noFill/>
            <a:miter lim="800000"/>
            <a:headEnd/>
            <a:tailEnd/>
          </a:ln>
        </p:spPr>
        <p:txBody>
          <a:bodyPr>
            <a:spAutoFit/>
          </a:bodyPr>
          <a:lstStyle/>
          <a:p>
            <a:pPr marL="431800" indent="-457200">
              <a:lnSpc>
                <a:spcPct val="130000"/>
              </a:lnSpc>
              <a:buFont typeface="Wingdings" pitchFamily="2" charset="2"/>
              <a:buChar char="l"/>
            </a:pPr>
            <a:r>
              <a:rPr lang="zh-CN" altLang="en-US" sz="1800" b="1">
                <a:ea typeface="楷体_GB2312" pitchFamily="49" charset="-122"/>
              </a:rPr>
              <a:t>数据成员：</a:t>
            </a:r>
            <a:r>
              <a:rPr lang="zh-CN" altLang="en-US" sz="1800" b="1">
                <a:latin typeface="楷体_GB2312" pitchFamily="49" charset="-122"/>
                <a:ea typeface="楷体_GB2312" pitchFamily="49" charset="-122"/>
              </a:rPr>
              <a:t>数据字段和后继指针字段</a:t>
            </a:r>
            <a:endParaRPr lang="en-US" altLang="zh-CN" sz="1800" b="1">
              <a:ea typeface="楷体_GB2312" pitchFamily="49" charset="-122"/>
            </a:endParaRPr>
          </a:p>
          <a:p>
            <a:pPr marL="431800" indent="-457200">
              <a:lnSpc>
                <a:spcPct val="130000"/>
              </a:lnSpc>
              <a:buFont typeface="Wingdings" pitchFamily="2" charset="2"/>
              <a:buChar char="l"/>
            </a:pPr>
            <a:r>
              <a:rPr lang="zh-CN" altLang="en-US" sz="1800" b="1">
                <a:latin typeface="楷体_GB2312" pitchFamily="49" charset="-122"/>
                <a:ea typeface="楷体_GB2312" pitchFamily="49" charset="-122"/>
              </a:rPr>
              <a:t>数据字段可以是任何类型的数据，所以是类模版</a:t>
            </a:r>
            <a:endParaRPr lang="en-US" altLang="zh-CN" sz="1800" b="1">
              <a:latin typeface="楷体_GB2312" pitchFamily="49" charset="-122"/>
              <a:ea typeface="楷体_GB2312" pitchFamily="49" charset="-122"/>
            </a:endParaRPr>
          </a:p>
          <a:p>
            <a:pPr marL="431800" indent="-457200">
              <a:lnSpc>
                <a:spcPct val="130000"/>
              </a:lnSpc>
              <a:buFont typeface="Wingdings" pitchFamily="2" charset="2"/>
              <a:buChar char="l"/>
            </a:pPr>
            <a:r>
              <a:rPr lang="zh-CN" altLang="en-US" sz="1800" b="1">
                <a:latin typeface="楷体_GB2312" pitchFamily="49" charset="-122"/>
                <a:ea typeface="楷体_GB2312" pitchFamily="49" charset="-122"/>
              </a:rPr>
              <a:t>无特殊行为，只有构造和析构函数</a:t>
            </a:r>
            <a:endParaRPr lang="en-US" altLang="zh-CN" sz="1800" b="1">
              <a:latin typeface="楷体_GB2312" pitchFamily="49" charset="-122"/>
              <a:ea typeface="楷体_GB2312" pitchFamily="49" charset="-122"/>
            </a:endParaRPr>
          </a:p>
          <a:p>
            <a:pPr marL="431800" indent="-457200">
              <a:lnSpc>
                <a:spcPct val="130000"/>
              </a:lnSpc>
              <a:buFont typeface="Wingdings" pitchFamily="2" charset="2"/>
              <a:buChar char="l"/>
            </a:pPr>
            <a:r>
              <a:rPr lang="zh-CN" altLang="en-US" sz="1800" b="1">
                <a:latin typeface="楷体_GB2312" pitchFamily="49" charset="-122"/>
                <a:ea typeface="楷体_GB2312" pitchFamily="49" charset="-122"/>
              </a:rPr>
              <a:t>是链表专用的，因此可设为私有内嵌类</a:t>
            </a:r>
            <a:endParaRPr lang="zh-CN" altLang="en-US" sz="1800" b="1">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1843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843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blinds(horizontal)">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blinds(horizontal)">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blinds(horizontal)">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blinds(horizontal)">
                                      <p:cBhvr>
                                        <p:cTn id="22" dur="500"/>
                                        <p:tgtEl>
                                          <p:spTgt spid="122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矩形 34"/>
          <p:cNvSpPr>
            <a:spLocks noChangeArrowheads="1"/>
          </p:cNvSpPr>
          <p:nvPr/>
        </p:nvSpPr>
        <p:spPr bwMode="auto">
          <a:xfrm>
            <a:off x="539552"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单链表类的定义</a:t>
            </a:r>
            <a:endParaRPr lang="zh-CN" altLang="en-US" dirty="0">
              <a:latin typeface="微软雅黑" pitchFamily="34" charset="-122"/>
              <a:ea typeface="微软雅黑" pitchFamily="34" charset="-122"/>
            </a:endParaRPr>
          </a:p>
        </p:txBody>
      </p:sp>
      <p:sp>
        <p:nvSpPr>
          <p:cNvPr id="19461" name="文本框 29"/>
          <p:cNvSpPr txBox="1">
            <a:spLocks noChangeArrowheads="1"/>
          </p:cNvSpPr>
          <p:nvPr/>
        </p:nvSpPr>
        <p:spPr bwMode="auto">
          <a:xfrm>
            <a:off x="539750" y="1131888"/>
            <a:ext cx="5616575" cy="3754437"/>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a:ea typeface="楷体_GB2312" pitchFamily="49" charset="-122"/>
              </a:rPr>
              <a:t>class </a:t>
            </a:r>
            <a:r>
              <a:rPr lang="en-US" altLang="zh-CN" sz="1400" b="1" dirty="0" err="1">
                <a:ea typeface="楷体_GB2312" pitchFamily="49" charset="-122"/>
              </a:rPr>
              <a:t>sLinkList</a:t>
            </a:r>
            <a:r>
              <a:rPr lang="en-US" altLang="zh-CN" sz="1400" b="1" dirty="0">
                <a:ea typeface="楷体_GB2312" pitchFamily="49" charset="-122"/>
              </a:rPr>
              <a:t>: public list&lt;</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a:ea typeface="楷体_GB2312" pitchFamily="49" charset="-122"/>
              </a:rPr>
              <a:t>{ </a:t>
            </a:r>
          </a:p>
          <a:p>
            <a:r>
              <a:rPr lang="en-US" altLang="zh-CN" sz="1400" b="1" dirty="0">
                <a:ea typeface="楷体_GB2312" pitchFamily="49" charset="-122"/>
              </a:rPr>
              <a:t>   private:</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struct</a:t>
            </a:r>
            <a:r>
              <a:rPr lang="en-US" altLang="zh-CN" sz="1400" b="1" dirty="0">
                <a:ea typeface="楷体_GB2312" pitchFamily="49" charset="-122"/>
              </a:rPr>
              <a:t> node {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elemType</a:t>
            </a:r>
            <a:r>
              <a:rPr lang="en-US" altLang="zh-CN" sz="1400" b="1" dirty="0">
                <a:ea typeface="楷体_GB2312" pitchFamily="49" charset="-122"/>
              </a:rPr>
              <a:t>  data;</a:t>
            </a:r>
            <a:endParaRPr lang="zh-CN" altLang="zh-CN" sz="1400" b="1" dirty="0">
              <a:ea typeface="楷体_GB2312" pitchFamily="49" charset="-122"/>
            </a:endParaRPr>
          </a:p>
          <a:p>
            <a:r>
              <a:rPr lang="en-US" altLang="zh-CN" sz="1400" b="1" dirty="0">
                <a:ea typeface="楷体_GB2312" pitchFamily="49" charset="-122"/>
              </a:rPr>
              <a:t>               node *next;</a:t>
            </a:r>
            <a:endParaRPr lang="zh-CN" altLang="zh-CN" sz="1400" b="1" dirty="0">
              <a:ea typeface="楷体_GB2312" pitchFamily="49" charset="-122"/>
            </a:endParaRPr>
          </a:p>
          <a:p>
            <a:r>
              <a:rPr lang="en-US" altLang="zh-CN" sz="1400" b="1" dirty="0">
                <a:ea typeface="楷体_GB2312" pitchFamily="49" charset="-122"/>
              </a:rPr>
              <a:t>               node(const </a:t>
            </a:r>
            <a:r>
              <a:rPr lang="en-US" altLang="zh-CN" sz="1400" b="1" dirty="0" err="1">
                <a:ea typeface="楷体_GB2312" pitchFamily="49" charset="-122"/>
              </a:rPr>
              <a:t>elemType</a:t>
            </a:r>
            <a:r>
              <a:rPr lang="en-US" altLang="zh-CN" sz="1400" b="1" dirty="0">
                <a:ea typeface="楷体_GB2312" pitchFamily="49" charset="-122"/>
              </a:rPr>
              <a:t> &amp;x, node *n = NULL)</a:t>
            </a:r>
            <a:endParaRPr lang="zh-CN" altLang="zh-CN" sz="1400" b="1" dirty="0">
              <a:ea typeface="楷体_GB2312" pitchFamily="49" charset="-122"/>
            </a:endParaRPr>
          </a:p>
          <a:p>
            <a:r>
              <a:rPr lang="en-US" altLang="zh-CN" sz="1400" b="1" dirty="0">
                <a:ea typeface="楷体_GB2312" pitchFamily="49" charset="-122"/>
              </a:rPr>
              <a:t>                   {   data = x;   next = n;      }</a:t>
            </a:r>
            <a:endParaRPr lang="zh-CN" altLang="zh-CN" sz="1400" b="1" dirty="0">
              <a:ea typeface="楷体_GB2312" pitchFamily="49" charset="-122"/>
            </a:endParaRPr>
          </a:p>
          <a:p>
            <a:r>
              <a:rPr lang="en-US" altLang="zh-CN" sz="1400" b="1" dirty="0">
                <a:ea typeface="楷体_GB2312" pitchFamily="49" charset="-122"/>
              </a:rPr>
              <a:t>               node( ):next(NULL) { }</a:t>
            </a:r>
            <a:endParaRPr lang="zh-CN" altLang="zh-CN" sz="1400" b="1" dirty="0">
              <a:ea typeface="楷体_GB2312" pitchFamily="49" charset="-122"/>
            </a:endParaRPr>
          </a:p>
          <a:p>
            <a:r>
              <a:rPr lang="en-US" altLang="zh-CN" sz="1400" b="1" dirty="0">
                <a:ea typeface="楷体_GB2312" pitchFamily="49" charset="-122"/>
              </a:rPr>
              <a:t>               ~node() {};</a:t>
            </a: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node  *head;                                          //</a:t>
            </a:r>
            <a:r>
              <a:rPr lang="zh-CN" altLang="zh-CN" sz="1400" b="1" dirty="0">
                <a:ea typeface="楷体_GB2312" pitchFamily="49" charset="-122"/>
              </a:rPr>
              <a:t>头指针</a:t>
            </a:r>
          </a:p>
          <a:p>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                                   //</a:t>
            </a:r>
            <a:r>
              <a:rPr lang="zh-CN" altLang="zh-CN" sz="1400" b="1" dirty="0">
                <a:ea typeface="楷体_GB2312" pitchFamily="49" charset="-122"/>
              </a:rPr>
              <a:t>表长</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solidFill>
                  <a:srgbClr val="FFC000"/>
                </a:solidFill>
                <a:ea typeface="楷体_GB2312" pitchFamily="49" charset="-122"/>
              </a:rPr>
              <a:t>        node *move(</a:t>
            </a:r>
            <a:r>
              <a:rPr lang="en-US" altLang="zh-CN" sz="1400" b="1" dirty="0" err="1">
                <a:solidFill>
                  <a:srgbClr val="FFC000"/>
                </a:solidFill>
                <a:ea typeface="楷体_GB2312" pitchFamily="49" charset="-122"/>
              </a:rPr>
              <a:t>int</a:t>
            </a:r>
            <a:r>
              <a:rPr lang="en-US" altLang="zh-CN" sz="1400" b="1" dirty="0">
                <a:solidFill>
                  <a:srgbClr val="FFC000"/>
                </a:solidFill>
                <a:ea typeface="楷体_GB2312" pitchFamily="49" charset="-122"/>
              </a:rPr>
              <a:t> </a:t>
            </a:r>
            <a:r>
              <a:rPr lang="en-US" altLang="zh-CN" sz="1400" b="1" dirty="0" err="1">
                <a:solidFill>
                  <a:srgbClr val="FFC000"/>
                </a:solidFill>
                <a:ea typeface="楷体_GB2312" pitchFamily="49" charset="-122"/>
              </a:rPr>
              <a:t>i</a:t>
            </a:r>
            <a:r>
              <a:rPr lang="en-US" altLang="zh-CN" sz="1400" b="1" dirty="0">
                <a:solidFill>
                  <a:srgbClr val="FFC000"/>
                </a:solidFill>
                <a:ea typeface="楷体_GB2312" pitchFamily="49" charset="-122"/>
              </a:rPr>
              <a:t>) const;                   //</a:t>
            </a:r>
            <a:r>
              <a:rPr lang="zh-CN" altLang="zh-CN" sz="1400" b="1" dirty="0">
                <a:solidFill>
                  <a:srgbClr val="FFC000"/>
                </a:solidFill>
                <a:ea typeface="楷体_GB2312" pitchFamily="49" charset="-122"/>
              </a:rPr>
              <a:t>返回第</a:t>
            </a:r>
            <a:r>
              <a:rPr lang="en-US" altLang="zh-CN" sz="1400" b="1" dirty="0" err="1">
                <a:solidFill>
                  <a:srgbClr val="FFC000"/>
                </a:solidFill>
                <a:ea typeface="楷体_GB2312" pitchFamily="49" charset="-122"/>
              </a:rPr>
              <a:t>i</a:t>
            </a:r>
            <a:r>
              <a:rPr lang="zh-CN" altLang="zh-CN" sz="1400" b="1" dirty="0">
                <a:solidFill>
                  <a:srgbClr val="FFC000"/>
                </a:solidFill>
                <a:ea typeface="楷体_GB2312" pitchFamily="49" charset="-122"/>
              </a:rPr>
              <a:t>个结点的地址</a:t>
            </a:r>
          </a:p>
          <a:p>
            <a:r>
              <a:rPr lang="en-US" altLang="zh-CN" sz="1400" b="1" dirty="0">
                <a:ea typeface="楷体_GB2312" pitchFamily="49" charset="-122"/>
              </a:rPr>
              <a:t> </a:t>
            </a:r>
            <a:endParaRPr lang="zh-CN" altLang="zh-CN" sz="1400" b="1" dirty="0">
              <a:ea typeface="楷体_GB2312" pitchFamily="49" charset="-122"/>
            </a:endParaRPr>
          </a:p>
        </p:txBody>
      </p:sp>
      <p:sp>
        <p:nvSpPr>
          <p:cNvPr id="5" name="圆角矩形标注 4"/>
          <p:cNvSpPr>
            <a:spLocks noChangeArrowheads="1"/>
          </p:cNvSpPr>
          <p:nvPr/>
        </p:nvSpPr>
        <p:spPr bwMode="auto">
          <a:xfrm>
            <a:off x="4140200" y="1347788"/>
            <a:ext cx="1368425" cy="792162"/>
          </a:xfrm>
          <a:prstGeom prst="wedgeRoundRectCallout">
            <a:avLst>
              <a:gd name="adj1" fmla="val -194685"/>
              <a:gd name="adj2" fmla="val 46130"/>
              <a:gd name="adj3" fmla="val 16667"/>
            </a:avLst>
          </a:prstGeom>
          <a:noFill/>
          <a:ln w="9525" algn="ctr">
            <a:solidFill>
              <a:schemeClr val="tx1"/>
            </a:solidFill>
            <a:round/>
            <a:headEnd/>
            <a:tailEnd/>
          </a:ln>
        </p:spPr>
        <p:txBody>
          <a:bodyPr/>
          <a:lstStyle/>
          <a:p>
            <a:r>
              <a:rPr lang="zh-CN" altLang="en-US" sz="1400">
                <a:ea typeface="楷体_GB2312" pitchFamily="49" charset="-122"/>
              </a:rPr>
              <a:t>注意：结点类是用</a:t>
            </a:r>
            <a:r>
              <a:rPr lang="en-US" altLang="zh-CN" sz="1400">
                <a:ea typeface="楷体_GB2312" pitchFamily="49" charset="-122"/>
              </a:rPr>
              <a:t>struct</a:t>
            </a:r>
            <a:r>
              <a:rPr lang="zh-CN" altLang="en-US" sz="1400">
                <a:ea typeface="楷体_GB2312" pitchFamily="49" charset="-122"/>
              </a:rPr>
              <a:t>定义，为什么？</a:t>
            </a:r>
          </a:p>
        </p:txBody>
      </p:sp>
      <mc:AlternateContent xmlns:mc="http://schemas.openxmlformats.org/markup-compatibility/2006" xmlns:p14="http://schemas.microsoft.com/office/powerpoint/2010/main">
        <mc:Choice Requires="p14">
          <p:contentPart p14:bwMode="auto" r:id="rId3">
            <p14:nvContentPartPr>
              <p14:cNvPr id="1945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945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矩形 34"/>
          <p:cNvSpPr>
            <a:spLocks noChangeArrowheads="1"/>
          </p:cNvSpPr>
          <p:nvPr/>
        </p:nvSpPr>
        <p:spPr bwMode="auto">
          <a:xfrm>
            <a:off x="683568"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单链表类的定义</a:t>
            </a:r>
            <a:endParaRPr lang="zh-CN" altLang="en-US" dirty="0">
              <a:latin typeface="微软雅黑" pitchFamily="34" charset="-122"/>
              <a:ea typeface="微软雅黑" pitchFamily="34" charset="-122"/>
            </a:endParaRPr>
          </a:p>
        </p:txBody>
      </p:sp>
      <p:sp>
        <p:nvSpPr>
          <p:cNvPr id="20485" name="文本框 29"/>
          <p:cNvSpPr txBox="1">
            <a:spLocks noChangeArrowheads="1"/>
          </p:cNvSpPr>
          <p:nvPr/>
        </p:nvSpPr>
        <p:spPr bwMode="auto">
          <a:xfrm>
            <a:off x="539750" y="987425"/>
            <a:ext cx="4679950" cy="3932238"/>
          </a:xfrm>
          <a:prstGeom prst="rect">
            <a:avLst/>
          </a:prstGeom>
          <a:noFill/>
          <a:ln w="9525">
            <a:noFill/>
            <a:miter lim="800000"/>
            <a:headEnd/>
            <a:tailEnd/>
          </a:ln>
        </p:spPr>
        <p:txBody>
          <a:bodyPr>
            <a:spAutoFit/>
          </a:bodyPr>
          <a:lstStyle/>
          <a:p>
            <a:pPr>
              <a:lnSpc>
                <a:spcPct val="150000"/>
              </a:lnSpc>
            </a:pPr>
            <a:r>
              <a:rPr lang="en-US" altLang="zh-CN" sz="1400" b="1" dirty="0">
                <a:ea typeface="楷体_GB2312" pitchFamily="49" charset="-122"/>
              </a:rPr>
              <a:t> public:</a:t>
            </a:r>
            <a:endParaRPr lang="zh-CN" altLang="zh-CN" sz="1400" b="1" dirty="0">
              <a:ea typeface="楷体_GB2312" pitchFamily="49" charset="-122"/>
            </a:endParaRPr>
          </a:p>
          <a:p>
            <a:pPr>
              <a:lnSpc>
                <a:spcPct val="150000"/>
              </a:lnSpc>
            </a:pPr>
            <a:r>
              <a:rPr lang="en-US" altLang="zh-CN" sz="1400" b="1" dirty="0">
                <a:ea typeface="楷体_GB2312" pitchFamily="49" charset="-122"/>
              </a:rPr>
              <a:t>         </a:t>
            </a:r>
            <a:r>
              <a:rPr lang="en-US" altLang="zh-CN" sz="1400" b="1" dirty="0" err="1">
                <a:ea typeface="楷体_GB2312" pitchFamily="49" charset="-122"/>
              </a:rPr>
              <a:t>sLinkList</a:t>
            </a:r>
            <a:r>
              <a:rPr lang="en-US" altLang="zh-CN" sz="1400" b="1" dirty="0">
                <a:ea typeface="楷体_GB2312" pitchFamily="49" charset="-122"/>
              </a:rPr>
              <a:t>() ;</a:t>
            </a:r>
            <a:endParaRPr lang="zh-CN" altLang="zh-CN" sz="1400" b="1" dirty="0">
              <a:ea typeface="楷体_GB2312" pitchFamily="49" charset="-122"/>
            </a:endParaRPr>
          </a:p>
          <a:p>
            <a:pPr>
              <a:lnSpc>
                <a:spcPct val="150000"/>
              </a:lnSpc>
            </a:pPr>
            <a:r>
              <a:rPr lang="en-US" altLang="zh-CN" sz="1400" b="1" dirty="0">
                <a:ea typeface="楷体_GB2312" pitchFamily="49" charset="-122"/>
              </a:rPr>
              <a:t>         ~</a:t>
            </a:r>
            <a:r>
              <a:rPr lang="en-US" altLang="zh-CN" sz="1400" b="1" dirty="0" err="1">
                <a:ea typeface="楷体_GB2312" pitchFamily="49" charset="-122"/>
              </a:rPr>
              <a:t>sLinkList</a:t>
            </a:r>
            <a:r>
              <a:rPr lang="en-US" altLang="zh-CN" sz="1400" b="1" dirty="0">
                <a:ea typeface="楷体_GB2312" pitchFamily="49" charset="-122"/>
              </a:rPr>
              <a:t>() {  clear(); delete head;   }</a:t>
            </a:r>
            <a:endParaRPr lang="zh-CN" altLang="zh-CN" sz="1400" b="1" dirty="0">
              <a:ea typeface="楷体_GB2312" pitchFamily="49" charset="-122"/>
            </a:endParaRPr>
          </a:p>
          <a:p>
            <a:pPr>
              <a:lnSpc>
                <a:spcPct val="150000"/>
              </a:lnSpc>
            </a:pPr>
            <a:r>
              <a:rPr lang="en-US" altLang="zh-CN" sz="1400" b="1" dirty="0">
                <a:ea typeface="楷体_GB2312" pitchFamily="49" charset="-122"/>
              </a:rPr>
              <a:t> </a:t>
            </a:r>
            <a:endParaRPr lang="zh-CN" altLang="zh-CN" sz="1400" b="1" dirty="0">
              <a:ea typeface="楷体_GB2312" pitchFamily="49" charset="-122"/>
            </a:endParaRPr>
          </a:p>
          <a:p>
            <a:pPr>
              <a:lnSpc>
                <a:spcPct val="150000"/>
              </a:lnSpc>
            </a:pPr>
            <a:r>
              <a:rPr lang="en-US" altLang="zh-CN" sz="1400" b="1" dirty="0">
                <a:ea typeface="楷体_GB2312" pitchFamily="49" charset="-122"/>
              </a:rPr>
              <a:t>         void clear() ;</a:t>
            </a:r>
            <a:endParaRPr lang="zh-CN" altLang="zh-CN" sz="1400" b="1" dirty="0">
              <a:ea typeface="楷体_GB2312" pitchFamily="49" charset="-122"/>
            </a:endParaRPr>
          </a:p>
          <a:p>
            <a:pPr>
              <a:lnSpc>
                <a:spcPct val="150000"/>
              </a:lnSpc>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length() const { return </a:t>
            </a:r>
            <a:r>
              <a:rPr lang="en-US" altLang="zh-CN" sz="1400" b="1" dirty="0" err="1">
                <a:ea typeface="楷体_GB2312" pitchFamily="49" charset="-122"/>
              </a:rPr>
              <a:t>currentLength</a:t>
            </a:r>
            <a:r>
              <a:rPr lang="en-US" altLang="zh-CN" sz="1400" b="1" dirty="0">
                <a:ea typeface="楷体_GB2312" pitchFamily="49" charset="-122"/>
              </a:rPr>
              <a:t>;  }</a:t>
            </a:r>
            <a:endParaRPr lang="zh-CN" altLang="zh-CN" sz="1400" b="1" dirty="0">
              <a:ea typeface="楷体_GB2312" pitchFamily="49" charset="-122"/>
            </a:endParaRPr>
          </a:p>
          <a:p>
            <a:pPr>
              <a:lnSpc>
                <a:spcPct val="150000"/>
              </a:lnSpc>
            </a:pPr>
            <a:r>
              <a:rPr lang="en-US" altLang="zh-CN" sz="1400" b="1" dirty="0">
                <a:ea typeface="楷体_GB2312" pitchFamily="49" charset="-122"/>
              </a:rPr>
              <a:t>         void insert(</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 </a:t>
            </a:r>
            <a:r>
              <a:rPr lang="en-US" altLang="zh-CN" sz="1400" b="1" dirty="0" err="1">
                <a:ea typeface="楷体_GB2312" pitchFamily="49" charset="-122"/>
              </a:rPr>
              <a:t>elemType</a:t>
            </a:r>
            <a:r>
              <a:rPr lang="en-US" altLang="zh-CN" sz="1400" b="1" dirty="0">
                <a:ea typeface="楷体_GB2312" pitchFamily="49" charset="-122"/>
              </a:rPr>
              <a:t> &amp;x); </a:t>
            </a:r>
            <a:endParaRPr lang="zh-CN" altLang="zh-CN" sz="1400" b="1" dirty="0">
              <a:ea typeface="楷体_GB2312" pitchFamily="49" charset="-122"/>
            </a:endParaRPr>
          </a:p>
          <a:p>
            <a:pPr>
              <a:lnSpc>
                <a:spcPct val="150000"/>
              </a:lnSpc>
            </a:pPr>
            <a:r>
              <a:rPr lang="en-US" altLang="zh-CN" sz="1400" b="1" dirty="0">
                <a:ea typeface="楷体_GB2312" pitchFamily="49" charset="-122"/>
              </a:rPr>
              <a:t>         void remove(</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a:t>
            </a:r>
            <a:endParaRPr lang="zh-CN" altLang="zh-CN" sz="1400" b="1" dirty="0">
              <a:ea typeface="楷体_GB2312" pitchFamily="49" charset="-122"/>
            </a:endParaRPr>
          </a:p>
          <a:p>
            <a:pPr>
              <a:lnSpc>
                <a:spcPct val="150000"/>
              </a:lnSpc>
            </a:pPr>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search(const </a:t>
            </a:r>
            <a:r>
              <a:rPr lang="en-US" altLang="zh-CN" sz="1400" b="1" dirty="0" err="1">
                <a:ea typeface="楷体_GB2312" pitchFamily="49" charset="-122"/>
              </a:rPr>
              <a:t>elemType</a:t>
            </a:r>
            <a:r>
              <a:rPr lang="en-US" altLang="zh-CN" sz="1400" b="1" dirty="0">
                <a:ea typeface="楷体_GB2312" pitchFamily="49" charset="-122"/>
              </a:rPr>
              <a:t> &amp;x) const  ;</a:t>
            </a:r>
            <a:endParaRPr lang="zh-CN" altLang="zh-CN" sz="1400" b="1" dirty="0">
              <a:ea typeface="楷体_GB2312" pitchFamily="49" charset="-122"/>
            </a:endParaRPr>
          </a:p>
          <a:p>
            <a:pPr>
              <a:lnSpc>
                <a:spcPct val="150000"/>
              </a:lnSpc>
            </a:pPr>
            <a:r>
              <a:rPr lang="en-US" altLang="zh-CN" sz="1400" b="1" dirty="0">
                <a:ea typeface="楷体_GB2312" pitchFamily="49" charset="-122"/>
              </a:rPr>
              <a:t>         </a:t>
            </a:r>
            <a:r>
              <a:rPr lang="en-US" altLang="zh-CN" sz="1400" b="1" dirty="0" err="1">
                <a:ea typeface="楷体_GB2312" pitchFamily="49" charset="-122"/>
              </a:rPr>
              <a:t>elemType</a:t>
            </a:r>
            <a:r>
              <a:rPr lang="en-US" altLang="zh-CN" sz="1400" b="1" dirty="0">
                <a:ea typeface="楷体_GB2312" pitchFamily="49" charset="-122"/>
              </a:rPr>
              <a:t> visit(</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a:t>
            </a:r>
            <a:endParaRPr lang="zh-CN" altLang="zh-CN" sz="1400" b="1" dirty="0">
              <a:ea typeface="楷体_GB2312" pitchFamily="49" charset="-122"/>
            </a:endParaRPr>
          </a:p>
          <a:p>
            <a:pPr>
              <a:lnSpc>
                <a:spcPct val="150000"/>
              </a:lnSpc>
            </a:pPr>
            <a:r>
              <a:rPr lang="en-US" altLang="zh-CN" sz="1400" b="1" dirty="0">
                <a:ea typeface="楷体_GB2312" pitchFamily="49" charset="-122"/>
              </a:rPr>
              <a:t>         void traverse() const ;  </a:t>
            </a:r>
            <a:endParaRPr lang="zh-CN" altLang="zh-CN" sz="1400" b="1" dirty="0">
              <a:ea typeface="楷体_GB2312" pitchFamily="49" charset="-122"/>
            </a:endParaRPr>
          </a:p>
          <a:p>
            <a:pPr>
              <a:lnSpc>
                <a:spcPct val="150000"/>
              </a:lnSpc>
            </a:pPr>
            <a:r>
              <a:rPr lang="en-US" altLang="zh-CN" sz="1400" b="1" dirty="0">
                <a:ea typeface="楷体_GB2312" pitchFamily="49" charset="-122"/>
              </a:rPr>
              <a:t>};</a:t>
            </a:r>
          </a:p>
        </p:txBody>
      </p:sp>
      <mc:AlternateContent xmlns:mc="http://schemas.openxmlformats.org/markup-compatibility/2006" xmlns:p14="http://schemas.microsoft.com/office/powerpoint/2010/main">
        <mc:Choice Requires="p14">
          <p:contentPart p14:bwMode="auto" r:id="rId3">
            <p14:nvContentPartPr>
              <p14:cNvPr id="2048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048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矩形 34"/>
          <p:cNvSpPr>
            <a:spLocks noChangeArrowheads="1"/>
          </p:cNvSpPr>
          <p:nvPr/>
        </p:nvSpPr>
        <p:spPr bwMode="auto">
          <a:xfrm>
            <a:off x="683568" y="411510"/>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构造函数</a:t>
            </a:r>
            <a:endParaRPr lang="zh-CN" altLang="en-US" dirty="0">
              <a:latin typeface="微软雅黑" pitchFamily="34" charset="-122"/>
              <a:ea typeface="微软雅黑" pitchFamily="34" charset="-122"/>
            </a:endParaRPr>
          </a:p>
        </p:txBody>
      </p:sp>
      <p:sp>
        <p:nvSpPr>
          <p:cNvPr id="20485" name="文本框 29"/>
          <p:cNvSpPr txBox="1">
            <a:spLocks noChangeArrowheads="1"/>
          </p:cNvSpPr>
          <p:nvPr/>
        </p:nvSpPr>
        <p:spPr bwMode="auto">
          <a:xfrm>
            <a:off x="4140200" y="2284413"/>
            <a:ext cx="3348038" cy="1384300"/>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err="1">
                <a:ea typeface="楷体_GB2312" pitchFamily="49" charset="-122"/>
              </a:rPr>
              <a:t>sLinkList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a:t>
            </a:r>
            <a:r>
              <a:rPr lang="en-US" altLang="zh-CN" sz="1400" b="1" dirty="0" err="1">
                <a:ea typeface="楷体_GB2312" pitchFamily="49" charset="-122"/>
              </a:rPr>
              <a:t>sLinkList</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head = new node;</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 = 0;</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p:txBody>
      </p:sp>
      <p:sp>
        <p:nvSpPr>
          <p:cNvPr id="20486" name="TextBox 4"/>
          <p:cNvSpPr txBox="1">
            <a:spLocks noChangeArrowheads="1"/>
          </p:cNvSpPr>
          <p:nvPr/>
        </p:nvSpPr>
        <p:spPr bwMode="auto">
          <a:xfrm>
            <a:off x="684213" y="1276350"/>
            <a:ext cx="2808287" cy="368300"/>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构造一个空的单链表</a:t>
            </a:r>
          </a:p>
        </p:txBody>
      </p:sp>
      <p:grpSp>
        <p:nvGrpSpPr>
          <p:cNvPr id="2" name="画布 1255"/>
          <p:cNvGrpSpPr>
            <a:grpSpLocks noChangeAspect="1"/>
          </p:cNvGrpSpPr>
          <p:nvPr/>
        </p:nvGrpSpPr>
        <p:grpSpPr bwMode="auto">
          <a:xfrm>
            <a:off x="1042988" y="2211388"/>
            <a:ext cx="1584325" cy="1008062"/>
            <a:chOff x="2228" y="7946"/>
            <a:chExt cx="1539" cy="1018"/>
          </a:xfrm>
        </p:grpSpPr>
        <p:sp>
          <p:nvSpPr>
            <p:cNvPr id="21512" name="AutoShape 8"/>
            <p:cNvSpPr>
              <a:spLocks noRot="1" noChangeAspect="1" noChangeArrowheads="1" noTextEdit="1"/>
            </p:cNvSpPr>
            <p:nvPr/>
          </p:nvSpPr>
          <p:spPr bwMode="auto">
            <a:xfrm>
              <a:off x="2228" y="7946"/>
              <a:ext cx="1539" cy="1018"/>
            </a:xfrm>
            <a:prstGeom prst="rect">
              <a:avLst/>
            </a:prstGeom>
            <a:noFill/>
            <a:ln w="19050">
              <a:noFill/>
              <a:miter lim="800000"/>
              <a:headEnd/>
              <a:tailEnd/>
            </a:ln>
          </p:spPr>
          <p:txBody>
            <a:bodyPr/>
            <a:lstStyle/>
            <a:p>
              <a:endParaRPr lang="zh-CN" altLang="en-US"/>
            </a:p>
          </p:txBody>
        </p:sp>
        <p:grpSp>
          <p:nvGrpSpPr>
            <p:cNvPr id="21513" name="组合 1257"/>
            <p:cNvGrpSpPr>
              <a:grpSpLocks/>
            </p:cNvGrpSpPr>
            <p:nvPr/>
          </p:nvGrpSpPr>
          <p:grpSpPr bwMode="auto">
            <a:xfrm>
              <a:off x="2228" y="8580"/>
              <a:ext cx="1364" cy="373"/>
              <a:chOff x="2574" y="5057"/>
              <a:chExt cx="720" cy="318"/>
            </a:xfrm>
          </p:grpSpPr>
          <p:sp>
            <p:nvSpPr>
              <p:cNvPr id="21517" name="矩形 1258"/>
              <p:cNvSpPr>
                <a:spLocks noChangeArrowheads="1"/>
              </p:cNvSpPr>
              <p:nvPr/>
            </p:nvSpPr>
            <p:spPr bwMode="auto">
              <a:xfrm>
                <a:off x="2574" y="5057"/>
                <a:ext cx="360" cy="312"/>
              </a:xfrm>
              <a:prstGeom prst="rect">
                <a:avLst/>
              </a:prstGeom>
              <a:solidFill>
                <a:srgbClr val="969696"/>
              </a:solidFill>
              <a:ln w="28575">
                <a:solidFill>
                  <a:schemeClr val="tx1"/>
                </a:solidFill>
                <a:miter lim="800000"/>
                <a:headEnd/>
                <a:tailEnd/>
              </a:ln>
            </p:spPr>
            <p:txBody>
              <a:bodyPr/>
              <a:lstStyle/>
              <a:p>
                <a:endParaRPr lang="zh-CN" altLang="en-US" sz="1400">
                  <a:ea typeface="楷体_GB2312" pitchFamily="49" charset="-122"/>
                </a:endParaRPr>
              </a:p>
            </p:txBody>
          </p:sp>
          <p:sp>
            <p:nvSpPr>
              <p:cNvPr id="21518" name="矩形 1259"/>
              <p:cNvSpPr>
                <a:spLocks noChangeArrowheads="1"/>
              </p:cNvSpPr>
              <p:nvPr/>
            </p:nvSpPr>
            <p:spPr bwMode="auto">
              <a:xfrm>
                <a:off x="2934" y="5063"/>
                <a:ext cx="360" cy="312"/>
              </a:xfrm>
              <a:prstGeom prst="rect">
                <a:avLst/>
              </a:prstGeom>
              <a:noFill/>
              <a:ln w="28575">
                <a:solidFill>
                  <a:schemeClr val="tx1"/>
                </a:solidFill>
                <a:miter lim="800000"/>
                <a:headEnd/>
                <a:tailEnd/>
              </a:ln>
            </p:spPr>
            <p:txBody>
              <a:bodyPr/>
              <a:lstStyle/>
              <a:p>
                <a:endParaRPr lang="zh-CN" altLang="en-US" sz="1400">
                  <a:ea typeface="楷体_GB2312" pitchFamily="49" charset="-122"/>
                </a:endParaRPr>
              </a:p>
            </p:txBody>
          </p:sp>
        </p:grpSp>
        <p:sp>
          <p:nvSpPr>
            <p:cNvPr id="21514" name="文本框 1260"/>
            <p:cNvSpPr txBox="1">
              <a:spLocks noChangeArrowheads="1"/>
            </p:cNvSpPr>
            <p:nvPr/>
          </p:nvSpPr>
          <p:spPr bwMode="auto">
            <a:xfrm>
              <a:off x="2706" y="7946"/>
              <a:ext cx="962" cy="299"/>
            </a:xfrm>
            <a:prstGeom prst="rect">
              <a:avLst/>
            </a:prstGeom>
            <a:noFill/>
            <a:ln w="19050">
              <a:noFill/>
              <a:miter lim="800000"/>
              <a:headEnd/>
              <a:tailEnd/>
            </a:ln>
          </p:spPr>
          <p:txBody>
            <a:bodyPr lIns="0" tIns="0" rIns="0" bIns="0"/>
            <a:lstStyle/>
            <a:p>
              <a:pPr eaLnBrk="0" hangingPunct="0"/>
              <a:r>
                <a:rPr lang="en-US" altLang="zh-CN" sz="1400" b="1">
                  <a:ea typeface="楷体_GB2312" pitchFamily="49" charset="-122"/>
                </a:rPr>
                <a:t>head</a:t>
              </a:r>
              <a:endParaRPr lang="en-US" altLang="zh-CN" sz="1400">
                <a:ea typeface="楷体_GB2312" pitchFamily="49" charset="-122"/>
              </a:endParaRPr>
            </a:p>
          </p:txBody>
        </p:sp>
        <p:sp>
          <p:nvSpPr>
            <p:cNvPr id="21515" name="直线 1261"/>
            <p:cNvSpPr>
              <a:spLocks noChangeShapeType="1"/>
            </p:cNvSpPr>
            <p:nvPr/>
          </p:nvSpPr>
          <p:spPr bwMode="auto">
            <a:xfrm flipH="1">
              <a:off x="2947" y="8263"/>
              <a:ext cx="30" cy="361"/>
            </a:xfrm>
            <a:prstGeom prst="line">
              <a:avLst/>
            </a:prstGeom>
            <a:noFill/>
            <a:ln w="28575">
              <a:solidFill>
                <a:schemeClr val="tx1"/>
              </a:solidFill>
              <a:round/>
              <a:headEnd/>
              <a:tailEnd type="triangle" w="med" len="med"/>
            </a:ln>
          </p:spPr>
          <p:txBody>
            <a:bodyPr/>
            <a:lstStyle/>
            <a:p>
              <a:endParaRPr lang="zh-CN" altLang="en-US"/>
            </a:p>
          </p:txBody>
        </p:sp>
        <p:sp>
          <p:nvSpPr>
            <p:cNvPr id="21516" name="文本框 1262"/>
            <p:cNvSpPr txBox="1">
              <a:spLocks noChangeArrowheads="1"/>
            </p:cNvSpPr>
            <p:nvPr/>
          </p:nvSpPr>
          <p:spPr bwMode="auto">
            <a:xfrm>
              <a:off x="3115" y="8600"/>
              <a:ext cx="360" cy="312"/>
            </a:xfrm>
            <a:prstGeom prst="rect">
              <a:avLst/>
            </a:prstGeom>
            <a:noFill/>
            <a:ln w="19050">
              <a:noFill/>
              <a:miter lim="800000"/>
              <a:headEnd/>
              <a:tailEnd/>
            </a:ln>
          </p:spPr>
          <p:txBody>
            <a:bodyPr lIns="0" tIns="0" rIns="0" bIns="0"/>
            <a:lstStyle/>
            <a:p>
              <a:pPr eaLnBrk="0" hangingPunct="0"/>
              <a:r>
                <a:rPr lang="zh-CN" altLang="zh-CN" sz="1400">
                  <a:ea typeface="楷体_GB2312" pitchFamily="49" charset="-122"/>
                </a:rPr>
                <a:t>∧</a:t>
              </a:r>
            </a:p>
            <a:p>
              <a:pPr eaLnBrk="0" hangingPunct="0"/>
              <a:endParaRPr lang="en-US" altLang="zh-CN" sz="1400">
                <a:ea typeface="楷体_GB2312" pitchFamily="49" charset="-122"/>
              </a:endParaRPr>
            </a:p>
          </p:txBody>
        </p:sp>
      </p:grpSp>
      <mc:AlternateContent xmlns:mc="http://schemas.openxmlformats.org/markup-compatibility/2006" xmlns:p14="http://schemas.microsoft.com/office/powerpoint/2010/main">
        <mc:Choice Requires="p14">
          <p:contentPart p14:bwMode="auto" r:id="rId3">
            <p14:nvContentPartPr>
              <p14:cNvPr id="2150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150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linds(horizontal)">
                                      <p:cBhvr>
                                        <p:cTn id="7" dur="5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blinds(horizontal)">
                                      <p:cBhvr>
                                        <p:cTn id="1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清除一个线性表</a:t>
            </a:r>
            <a:r>
              <a:rPr lang="en-US" altLang="zh-CN" b="1" dirty="0">
                <a:latin typeface="微软雅黑" pitchFamily="34" charset="-122"/>
                <a:ea typeface="微软雅黑" pitchFamily="34" charset="-122"/>
              </a:rPr>
              <a:t>clear() </a:t>
            </a:r>
            <a:endParaRPr lang="zh-CN" altLang="en-US" dirty="0">
              <a:latin typeface="微软雅黑" pitchFamily="34" charset="-122"/>
              <a:ea typeface="微软雅黑" pitchFamily="34" charset="-122"/>
            </a:endParaRPr>
          </a:p>
        </p:txBody>
      </p:sp>
      <p:sp>
        <p:nvSpPr>
          <p:cNvPr id="21509" name="文本框 29"/>
          <p:cNvSpPr txBox="1">
            <a:spLocks noChangeArrowheads="1"/>
          </p:cNvSpPr>
          <p:nvPr/>
        </p:nvSpPr>
        <p:spPr bwMode="auto">
          <a:xfrm>
            <a:off x="5292725" y="771525"/>
            <a:ext cx="3348038" cy="2892425"/>
          </a:xfrm>
          <a:prstGeom prst="rect">
            <a:avLst/>
          </a:prstGeom>
          <a:noFill/>
          <a:ln w="9525">
            <a:noFill/>
            <a:miter lim="800000"/>
            <a:headEnd/>
            <a:tailEnd/>
          </a:ln>
        </p:spPr>
        <p:txBody>
          <a:bodyPr>
            <a:spAutoFit/>
          </a:bodyPr>
          <a:lstStyle/>
          <a:p>
            <a:pPr indent="228600" eaLnBrk="0" hangingPunct="0"/>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p>
          <a:p>
            <a:pPr indent="228600" eaLnBrk="0" hangingPunct="0"/>
            <a:r>
              <a:rPr lang="en-US" altLang="zh-CN" sz="1400" b="1" dirty="0">
                <a:ea typeface="楷体_GB2312" pitchFamily="49" charset="-122"/>
              </a:rPr>
              <a:t>void </a:t>
            </a:r>
            <a:r>
              <a:rPr lang="en-US" altLang="zh-CN" sz="1400" b="1" dirty="0" err="1">
                <a:ea typeface="楷体_GB2312" pitchFamily="49" charset="-122"/>
              </a:rPr>
              <a:t>sLinkList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&gt;::clear() </a:t>
            </a:r>
          </a:p>
          <a:p>
            <a:pPr indent="228600" eaLnBrk="0" hangingPunct="0"/>
            <a:r>
              <a:rPr lang="en-US" altLang="zh-CN" sz="1400" b="1" dirty="0">
                <a:ea typeface="楷体_GB2312" pitchFamily="49" charset="-122"/>
              </a:rPr>
              <a:t>{ </a:t>
            </a:r>
          </a:p>
          <a:p>
            <a:pPr indent="228600" eaLnBrk="0" hangingPunct="0"/>
            <a:r>
              <a:rPr lang="en-US" altLang="zh-CN" sz="1400" b="1" dirty="0">
                <a:ea typeface="楷体_GB2312" pitchFamily="49" charset="-122"/>
              </a:rPr>
              <a:t>     node  *p = head-&gt;next, *q;</a:t>
            </a:r>
          </a:p>
          <a:p>
            <a:pPr indent="228600" eaLnBrk="0" hangingPunct="0"/>
            <a:r>
              <a:rPr lang="en-US" altLang="zh-CN" sz="1400" b="1" dirty="0">
                <a:ea typeface="楷体_GB2312" pitchFamily="49" charset="-122"/>
              </a:rPr>
              <a:t>  </a:t>
            </a:r>
          </a:p>
          <a:p>
            <a:pPr indent="228600" eaLnBrk="0" hangingPunct="0"/>
            <a:r>
              <a:rPr lang="en-US" altLang="zh-CN" sz="1400" b="1" dirty="0">
                <a:ea typeface="楷体_GB2312" pitchFamily="49" charset="-122"/>
              </a:rPr>
              <a:t>     head-&gt;next = NULL;</a:t>
            </a:r>
          </a:p>
          <a:p>
            <a:pPr indent="228600" eaLnBrk="0" hangingPunct="0"/>
            <a:r>
              <a:rPr lang="en-US" altLang="zh-CN" sz="1400" b="1" dirty="0">
                <a:ea typeface="楷体_GB2312" pitchFamily="49" charset="-122"/>
              </a:rPr>
              <a:t>     while (p != NULL) {     </a:t>
            </a:r>
            <a:endParaRPr lang="zh-CN" altLang="en-US" sz="1400" b="1" dirty="0">
              <a:ea typeface="楷体_GB2312" pitchFamily="49" charset="-122"/>
            </a:endParaRPr>
          </a:p>
          <a:p>
            <a:pPr indent="228600" eaLnBrk="0" hangingPunct="0"/>
            <a:r>
              <a:rPr lang="zh-CN" altLang="en-US" sz="1400" b="1" dirty="0">
                <a:ea typeface="楷体_GB2312" pitchFamily="49" charset="-122"/>
              </a:rPr>
              <a:t>  	      </a:t>
            </a:r>
            <a:r>
              <a:rPr lang="en-US" altLang="zh-CN" sz="1400" b="1" dirty="0">
                <a:ea typeface="楷体_GB2312" pitchFamily="49" charset="-122"/>
              </a:rPr>
              <a:t>q = p-&gt;next;</a:t>
            </a:r>
          </a:p>
          <a:p>
            <a:pPr indent="228600" eaLnBrk="0" hangingPunct="0"/>
            <a:r>
              <a:rPr lang="en-US" altLang="zh-CN" sz="1400" b="1" dirty="0">
                <a:ea typeface="楷体_GB2312" pitchFamily="49" charset="-122"/>
              </a:rPr>
              <a:t>	      delete p;</a:t>
            </a:r>
          </a:p>
          <a:p>
            <a:pPr indent="228600" eaLnBrk="0" hangingPunct="0"/>
            <a:r>
              <a:rPr lang="en-US" altLang="zh-CN" sz="1400" b="1" dirty="0">
                <a:ea typeface="楷体_GB2312" pitchFamily="49" charset="-122"/>
              </a:rPr>
              <a:t>	      p=q;</a:t>
            </a:r>
          </a:p>
          <a:p>
            <a:pPr indent="228600" eaLnBrk="0" hangingPunct="0"/>
            <a:r>
              <a:rPr lang="en-US" altLang="zh-CN" sz="1400" b="1" dirty="0">
                <a:ea typeface="楷体_GB2312" pitchFamily="49" charset="-122"/>
              </a:rPr>
              <a:t>     }</a:t>
            </a:r>
          </a:p>
          <a:p>
            <a:pPr indent="228600" eaLnBrk="0" hangingPunct="0"/>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 = 0;</a:t>
            </a:r>
          </a:p>
          <a:p>
            <a:pPr indent="228600" eaLnBrk="0" hangingPunct="0"/>
            <a:r>
              <a:rPr lang="en-US" altLang="zh-CN" sz="1400" b="1" dirty="0">
                <a:ea typeface="楷体_GB2312" pitchFamily="49" charset="-122"/>
              </a:rPr>
              <a:t>}</a:t>
            </a:r>
          </a:p>
        </p:txBody>
      </p:sp>
      <p:sp>
        <p:nvSpPr>
          <p:cNvPr id="21510" name="矩形 13"/>
          <p:cNvSpPr>
            <a:spLocks noChangeArrowheads="1"/>
          </p:cNvSpPr>
          <p:nvPr/>
        </p:nvSpPr>
        <p:spPr bwMode="auto">
          <a:xfrm>
            <a:off x="611188" y="1203325"/>
            <a:ext cx="3313112" cy="646113"/>
          </a:xfrm>
          <a:prstGeom prst="rect">
            <a:avLst/>
          </a:prstGeom>
          <a:noFill/>
          <a:ln w="9525">
            <a:noFill/>
            <a:miter lim="800000"/>
            <a:headEnd/>
            <a:tailEnd/>
          </a:ln>
        </p:spPr>
        <p:txBody>
          <a:bodyPr>
            <a:spAutoFit/>
          </a:bodyPr>
          <a:lstStyle/>
          <a:p>
            <a:pPr>
              <a:buFont typeface="Arial" pitchFamily="34" charset="0"/>
              <a:buChar char="•"/>
            </a:pPr>
            <a:r>
              <a:rPr lang="zh-CN" altLang="en-US" sz="1800" b="1">
                <a:latin typeface="楷体_GB2312" pitchFamily="49" charset="-122"/>
                <a:ea typeface="楷体_GB2312" pitchFamily="49" charset="-122"/>
              </a:rPr>
              <a:t> 把单链表变成一个空表</a:t>
            </a:r>
            <a:endParaRPr lang="en-US" altLang="zh-CN" sz="1800" b="1">
              <a:latin typeface="楷体_GB2312" pitchFamily="49" charset="-122"/>
              <a:ea typeface="楷体_GB2312" pitchFamily="49" charset="-122"/>
            </a:endParaRPr>
          </a:p>
          <a:p>
            <a:pPr>
              <a:buFont typeface="Arial" pitchFamily="34" charset="0"/>
              <a:buChar char="•"/>
            </a:pPr>
            <a:r>
              <a:rPr lang="zh-CN" altLang="en-US" sz="1800" b="1">
                <a:latin typeface="楷体_GB2312" pitchFamily="49" charset="-122"/>
                <a:ea typeface="楷体_GB2312" pitchFamily="49" charset="-122"/>
              </a:rPr>
              <a:t> 把所有结点的空间还给系统</a:t>
            </a:r>
          </a:p>
        </p:txBody>
      </p:sp>
      <p:grpSp>
        <p:nvGrpSpPr>
          <p:cNvPr id="2" name="组合 39"/>
          <p:cNvGrpSpPr>
            <a:grpSpLocks/>
          </p:cNvGrpSpPr>
          <p:nvPr/>
        </p:nvGrpSpPr>
        <p:grpSpPr bwMode="auto">
          <a:xfrm>
            <a:off x="1908175" y="3363913"/>
            <a:ext cx="704850" cy="844550"/>
            <a:chOff x="1908175" y="3573463"/>
            <a:chExt cx="912813" cy="1223962"/>
          </a:xfrm>
        </p:grpSpPr>
        <p:sp>
          <p:nvSpPr>
            <p:cNvPr id="168988" name="文本框 1295"/>
            <p:cNvSpPr txBox="1">
              <a:spLocks noChangeArrowheads="1"/>
            </p:cNvSpPr>
            <p:nvPr/>
          </p:nvSpPr>
          <p:spPr bwMode="auto">
            <a:xfrm>
              <a:off x="1908175" y="3573463"/>
              <a:ext cx="912813" cy="604837"/>
            </a:xfrm>
            <a:prstGeom prst="rect">
              <a:avLst/>
            </a:prstGeom>
            <a:noFill/>
            <a:ln w="28575" cap="sq">
              <a:noFill/>
              <a:miter lim="800000"/>
              <a:headEnd/>
              <a:tailEnd/>
            </a:ln>
          </p:spPr>
          <p:txBody>
            <a:bodyPr lIns="0" tIns="0" rIns="0" bIns="0"/>
            <a:lstStyle/>
            <a:p>
              <a:pPr algn="just"/>
              <a:r>
                <a:rPr lang="en-US" altLang="zh-CN" sz="1400">
                  <a:latin typeface="Calibri" pitchFamily="34" charset="0"/>
                  <a:ea typeface="楷体_GB2312" pitchFamily="49" charset="-122"/>
                </a:rPr>
                <a:t>p</a:t>
              </a:r>
              <a:endParaRPr lang="zh-CN" altLang="zh-CN" sz="1400">
                <a:ea typeface="楷体_GB2312" pitchFamily="49" charset="-122"/>
              </a:endParaRPr>
            </a:p>
          </p:txBody>
        </p:sp>
        <p:sp>
          <p:nvSpPr>
            <p:cNvPr id="168989" name="直线 1297"/>
            <p:cNvSpPr>
              <a:spLocks noChangeShapeType="1"/>
            </p:cNvSpPr>
            <p:nvPr/>
          </p:nvSpPr>
          <p:spPr bwMode="auto">
            <a:xfrm>
              <a:off x="2124075" y="4076700"/>
              <a:ext cx="431800" cy="720725"/>
            </a:xfrm>
            <a:prstGeom prst="line">
              <a:avLst/>
            </a:prstGeom>
            <a:noFill/>
            <a:ln w="28575">
              <a:solidFill>
                <a:schemeClr val="tx1"/>
              </a:solidFill>
              <a:round/>
              <a:headEnd/>
              <a:tailEnd type="arrow" w="med" len="med"/>
            </a:ln>
          </p:spPr>
          <p:txBody>
            <a:bodyPr/>
            <a:lstStyle/>
            <a:p>
              <a:endParaRPr lang="zh-CN" altLang="en-US"/>
            </a:p>
          </p:txBody>
        </p:sp>
      </p:grpSp>
      <p:grpSp>
        <p:nvGrpSpPr>
          <p:cNvPr id="3" name="组合 40"/>
          <p:cNvGrpSpPr>
            <a:grpSpLocks/>
          </p:cNvGrpSpPr>
          <p:nvPr/>
        </p:nvGrpSpPr>
        <p:grpSpPr bwMode="auto">
          <a:xfrm>
            <a:off x="3132138" y="3363913"/>
            <a:ext cx="704850" cy="844550"/>
            <a:chOff x="3563938" y="3573463"/>
            <a:chExt cx="912812" cy="1223962"/>
          </a:xfrm>
        </p:grpSpPr>
        <p:sp>
          <p:nvSpPr>
            <p:cNvPr id="168986" name="文本框 1295"/>
            <p:cNvSpPr txBox="1">
              <a:spLocks noChangeArrowheads="1"/>
            </p:cNvSpPr>
            <p:nvPr/>
          </p:nvSpPr>
          <p:spPr bwMode="auto">
            <a:xfrm>
              <a:off x="3563938" y="3573463"/>
              <a:ext cx="912812" cy="604837"/>
            </a:xfrm>
            <a:prstGeom prst="rect">
              <a:avLst/>
            </a:prstGeom>
            <a:noFill/>
            <a:ln w="28575" cap="sq">
              <a:noFill/>
              <a:miter lim="800000"/>
              <a:headEnd/>
              <a:tailEnd/>
            </a:ln>
          </p:spPr>
          <p:txBody>
            <a:bodyPr lIns="0" tIns="0" rIns="0" bIns="0"/>
            <a:lstStyle/>
            <a:p>
              <a:pPr algn="just"/>
              <a:r>
                <a:rPr lang="en-US" altLang="zh-CN" sz="1400">
                  <a:ea typeface="楷体_GB2312" pitchFamily="49" charset="-122"/>
                </a:rPr>
                <a:t>q</a:t>
              </a:r>
              <a:endParaRPr lang="zh-CN" altLang="zh-CN" sz="1400">
                <a:ea typeface="楷体_GB2312" pitchFamily="49" charset="-122"/>
              </a:endParaRPr>
            </a:p>
          </p:txBody>
        </p:sp>
        <p:sp>
          <p:nvSpPr>
            <p:cNvPr id="168987" name="直线 1297"/>
            <p:cNvSpPr>
              <a:spLocks noChangeShapeType="1"/>
            </p:cNvSpPr>
            <p:nvPr/>
          </p:nvSpPr>
          <p:spPr bwMode="auto">
            <a:xfrm>
              <a:off x="3779838" y="4076700"/>
              <a:ext cx="431800" cy="720725"/>
            </a:xfrm>
            <a:prstGeom prst="line">
              <a:avLst/>
            </a:prstGeom>
            <a:noFill/>
            <a:ln w="28575">
              <a:solidFill>
                <a:schemeClr val="tx1"/>
              </a:solidFill>
              <a:round/>
              <a:headEnd/>
              <a:tailEnd type="arrow" w="med" len="med"/>
            </a:ln>
          </p:spPr>
          <p:txBody>
            <a:bodyPr/>
            <a:lstStyle/>
            <a:p>
              <a:endParaRPr lang="zh-CN" altLang="en-US"/>
            </a:p>
          </p:txBody>
        </p:sp>
      </p:grpSp>
      <p:sp>
        <p:nvSpPr>
          <p:cNvPr id="21512" name="矩形 1268"/>
          <p:cNvSpPr>
            <a:spLocks noChangeArrowheads="1"/>
          </p:cNvSpPr>
          <p:nvPr/>
        </p:nvSpPr>
        <p:spPr bwMode="auto">
          <a:xfrm>
            <a:off x="449263" y="4232275"/>
            <a:ext cx="377825" cy="355600"/>
          </a:xfrm>
          <a:prstGeom prst="rect">
            <a:avLst/>
          </a:prstGeom>
          <a:noFill/>
          <a:ln w="28575">
            <a:solidFill>
              <a:schemeClr val="tx1"/>
            </a:solidFill>
            <a:miter lim="800000"/>
            <a:headEnd/>
            <a:tailEnd/>
          </a:ln>
        </p:spPr>
        <p:txBody>
          <a:bodyPr lIns="0" tIns="0" rIns="0" bIns="0"/>
          <a:lstStyle/>
          <a:p>
            <a:pPr eaLnBrk="0" hangingPunct="0"/>
            <a:endParaRPr lang="zh-CN" altLang="zh-CN" sz="1400">
              <a:ea typeface="楷体_GB2312" pitchFamily="49" charset="-122"/>
            </a:endParaRPr>
          </a:p>
        </p:txBody>
      </p:sp>
      <p:sp>
        <p:nvSpPr>
          <p:cNvPr id="21513" name="矩形 1269"/>
          <p:cNvSpPr>
            <a:spLocks noChangeArrowheads="1"/>
          </p:cNvSpPr>
          <p:nvPr/>
        </p:nvSpPr>
        <p:spPr bwMode="auto">
          <a:xfrm>
            <a:off x="814388" y="4232275"/>
            <a:ext cx="381000" cy="355600"/>
          </a:xfrm>
          <a:prstGeom prst="rect">
            <a:avLst/>
          </a:prstGeom>
          <a:noFill/>
          <a:ln w="28575">
            <a:solidFill>
              <a:schemeClr val="tx1"/>
            </a:solidFill>
            <a:miter lim="800000"/>
            <a:headEnd/>
            <a:tailEnd/>
          </a:ln>
        </p:spPr>
        <p:txBody>
          <a:bodyPr/>
          <a:lstStyle/>
          <a:p>
            <a:endParaRPr lang="zh-CN" altLang="en-US" sz="1400">
              <a:ea typeface="楷体_GB2312" pitchFamily="49" charset="-122"/>
            </a:endParaRPr>
          </a:p>
        </p:txBody>
      </p:sp>
      <p:grpSp>
        <p:nvGrpSpPr>
          <p:cNvPr id="4" name="组合 1270"/>
          <p:cNvGrpSpPr>
            <a:grpSpLocks/>
          </p:cNvGrpSpPr>
          <p:nvPr/>
        </p:nvGrpSpPr>
        <p:grpSpPr bwMode="auto">
          <a:xfrm>
            <a:off x="2045247" y="4230738"/>
            <a:ext cx="759574" cy="357235"/>
            <a:chOff x="4680" y="5028"/>
            <a:chExt cx="720" cy="312"/>
          </a:xfrm>
          <a:noFill/>
        </p:grpSpPr>
        <p:sp>
          <p:nvSpPr>
            <p:cNvPr id="19" name="矩形 1271"/>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a:ea typeface="楷体_GB2312" pitchFamily="49" charset="-122"/>
              </a:endParaRPr>
            </a:p>
          </p:txBody>
        </p:sp>
        <p:sp>
          <p:nvSpPr>
            <p:cNvPr id="20" name="矩形 1272"/>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a:ea typeface="楷体_GB2312" pitchFamily="49" charset="-122"/>
              </a:endParaRPr>
            </a:p>
          </p:txBody>
        </p:sp>
      </p:grpSp>
      <p:grpSp>
        <p:nvGrpSpPr>
          <p:cNvPr id="5" name="组合 1273"/>
          <p:cNvGrpSpPr>
            <a:grpSpLocks/>
          </p:cNvGrpSpPr>
          <p:nvPr/>
        </p:nvGrpSpPr>
        <p:grpSpPr bwMode="auto">
          <a:xfrm>
            <a:off x="4572000" y="4227933"/>
            <a:ext cx="759574" cy="357235"/>
            <a:chOff x="4680" y="5028"/>
            <a:chExt cx="720" cy="312"/>
          </a:xfrm>
          <a:noFill/>
        </p:grpSpPr>
        <p:sp>
          <p:nvSpPr>
            <p:cNvPr id="22" name="矩形 1274"/>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a:ea typeface="楷体_GB2312" pitchFamily="49" charset="-122"/>
              </a:endParaRPr>
            </a:p>
          </p:txBody>
        </p:sp>
        <p:sp>
          <p:nvSpPr>
            <p:cNvPr id="23" name="矩形 1275"/>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a:ea typeface="楷体_GB2312" pitchFamily="49" charset="-122"/>
              </a:endParaRPr>
            </a:p>
          </p:txBody>
        </p:sp>
      </p:grpSp>
      <p:grpSp>
        <p:nvGrpSpPr>
          <p:cNvPr id="6" name="组合 1276"/>
          <p:cNvGrpSpPr>
            <a:grpSpLocks/>
          </p:cNvGrpSpPr>
          <p:nvPr/>
        </p:nvGrpSpPr>
        <p:grpSpPr bwMode="auto">
          <a:xfrm>
            <a:off x="6372200" y="4227933"/>
            <a:ext cx="759574" cy="357235"/>
            <a:chOff x="4680" y="5028"/>
            <a:chExt cx="720" cy="312"/>
          </a:xfrm>
          <a:noFill/>
        </p:grpSpPr>
        <p:sp>
          <p:nvSpPr>
            <p:cNvPr id="25" name="矩形 1277"/>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a:ea typeface="楷体_GB2312" pitchFamily="49" charset="-122"/>
              </a:endParaRPr>
            </a:p>
          </p:txBody>
        </p:sp>
        <p:sp>
          <p:nvSpPr>
            <p:cNvPr id="26" name="矩形 1278"/>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lIns="0" tIns="28346" rIns="0" bIns="28346"/>
            <a:lstStyle/>
            <a:p>
              <a:pPr eaLnBrk="0" hangingPunct="0">
                <a:defRPr/>
              </a:pPr>
              <a:endParaRPr lang="en-US" altLang="zh-CN" sz="1400" dirty="0">
                <a:ea typeface="楷体_GB2312" pitchFamily="49" charset="-122"/>
              </a:endParaRPr>
            </a:p>
          </p:txBody>
        </p:sp>
      </p:grpSp>
      <p:grpSp>
        <p:nvGrpSpPr>
          <p:cNvPr id="7" name="组合 1279"/>
          <p:cNvGrpSpPr>
            <a:grpSpLocks/>
          </p:cNvGrpSpPr>
          <p:nvPr/>
        </p:nvGrpSpPr>
        <p:grpSpPr bwMode="auto">
          <a:xfrm>
            <a:off x="3203848" y="4227933"/>
            <a:ext cx="757975" cy="357235"/>
            <a:chOff x="4680" y="5028"/>
            <a:chExt cx="720" cy="312"/>
          </a:xfrm>
          <a:noFill/>
        </p:grpSpPr>
        <p:sp>
          <p:nvSpPr>
            <p:cNvPr id="28" name="矩形 1280"/>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a:ea typeface="楷体_GB2312" pitchFamily="49" charset="-122"/>
              </a:endParaRPr>
            </a:p>
          </p:txBody>
        </p:sp>
        <p:sp>
          <p:nvSpPr>
            <p:cNvPr id="29" name="矩形 1281"/>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a:ea typeface="楷体_GB2312" pitchFamily="49" charset="-122"/>
              </a:endParaRPr>
            </a:p>
          </p:txBody>
        </p:sp>
      </p:grpSp>
      <p:sp>
        <p:nvSpPr>
          <p:cNvPr id="21518" name="直线 1283"/>
          <p:cNvSpPr>
            <a:spLocks noChangeShapeType="1"/>
          </p:cNvSpPr>
          <p:nvPr/>
        </p:nvSpPr>
        <p:spPr bwMode="auto">
          <a:xfrm>
            <a:off x="2627313" y="4443413"/>
            <a:ext cx="568325" cy="0"/>
          </a:xfrm>
          <a:prstGeom prst="line">
            <a:avLst/>
          </a:prstGeom>
          <a:noFill/>
          <a:ln w="28575">
            <a:solidFill>
              <a:schemeClr val="tx1"/>
            </a:solidFill>
            <a:round/>
            <a:headEnd/>
            <a:tailEnd type="triangle" w="med" len="med"/>
          </a:ln>
        </p:spPr>
        <p:txBody>
          <a:bodyPr/>
          <a:lstStyle/>
          <a:p>
            <a:endParaRPr lang="zh-CN" altLang="en-US"/>
          </a:p>
        </p:txBody>
      </p:sp>
      <p:sp>
        <p:nvSpPr>
          <p:cNvPr id="21519" name="直线 1284"/>
          <p:cNvSpPr>
            <a:spLocks noChangeShapeType="1"/>
          </p:cNvSpPr>
          <p:nvPr/>
        </p:nvSpPr>
        <p:spPr bwMode="auto">
          <a:xfrm>
            <a:off x="3851275" y="4443413"/>
            <a:ext cx="757238" cy="0"/>
          </a:xfrm>
          <a:prstGeom prst="line">
            <a:avLst/>
          </a:prstGeom>
          <a:noFill/>
          <a:ln w="28575">
            <a:solidFill>
              <a:schemeClr val="tx1"/>
            </a:solidFill>
            <a:round/>
            <a:headEnd/>
            <a:tailEnd type="triangle" w="med" len="med"/>
          </a:ln>
        </p:spPr>
        <p:txBody>
          <a:bodyPr/>
          <a:lstStyle/>
          <a:p>
            <a:endParaRPr lang="zh-CN" altLang="en-US"/>
          </a:p>
        </p:txBody>
      </p:sp>
      <p:sp>
        <p:nvSpPr>
          <p:cNvPr id="21520" name="直线 1285"/>
          <p:cNvSpPr>
            <a:spLocks noChangeShapeType="1"/>
          </p:cNvSpPr>
          <p:nvPr/>
        </p:nvSpPr>
        <p:spPr bwMode="auto">
          <a:xfrm>
            <a:off x="5219700" y="4443413"/>
            <a:ext cx="381000" cy="0"/>
          </a:xfrm>
          <a:prstGeom prst="line">
            <a:avLst/>
          </a:prstGeom>
          <a:noFill/>
          <a:ln w="28575">
            <a:solidFill>
              <a:schemeClr val="tx1"/>
            </a:solidFill>
            <a:round/>
            <a:headEnd/>
            <a:tailEnd type="triangle" w="med" len="med"/>
          </a:ln>
        </p:spPr>
        <p:txBody>
          <a:bodyPr/>
          <a:lstStyle/>
          <a:p>
            <a:endParaRPr lang="zh-CN" altLang="en-US"/>
          </a:p>
        </p:txBody>
      </p:sp>
      <p:sp>
        <p:nvSpPr>
          <p:cNvPr id="21521" name="直线 1286"/>
          <p:cNvSpPr>
            <a:spLocks noChangeShapeType="1"/>
          </p:cNvSpPr>
          <p:nvPr/>
        </p:nvSpPr>
        <p:spPr bwMode="auto">
          <a:xfrm>
            <a:off x="6011863" y="4443413"/>
            <a:ext cx="379412" cy="0"/>
          </a:xfrm>
          <a:prstGeom prst="line">
            <a:avLst/>
          </a:prstGeom>
          <a:noFill/>
          <a:ln w="28575">
            <a:solidFill>
              <a:schemeClr val="tx1"/>
            </a:solidFill>
            <a:round/>
            <a:headEnd/>
            <a:tailEnd type="triangle" w="med" len="med"/>
          </a:ln>
        </p:spPr>
        <p:txBody>
          <a:bodyPr/>
          <a:lstStyle/>
          <a:p>
            <a:endParaRPr lang="zh-CN" altLang="en-US"/>
          </a:p>
        </p:txBody>
      </p:sp>
      <p:sp>
        <p:nvSpPr>
          <p:cNvPr id="34" name="文本框 1287"/>
          <p:cNvSpPr txBox="1">
            <a:spLocks noChangeArrowheads="1"/>
          </p:cNvSpPr>
          <p:nvPr/>
        </p:nvSpPr>
        <p:spPr bwMode="auto">
          <a:xfrm>
            <a:off x="2109788" y="4281488"/>
            <a:ext cx="287337" cy="306387"/>
          </a:xfrm>
          <a:prstGeom prst="rect">
            <a:avLst/>
          </a:prstGeom>
          <a:noFill/>
          <a:ln w="28575">
            <a:noFill/>
            <a:miter lim="800000"/>
            <a:headEnd/>
            <a:tailEnd/>
          </a:ln>
        </p:spPr>
        <p:txBody>
          <a:bodyPr lIns="0" tIns="0" rIns="0" bIns="0"/>
          <a:lstStyle/>
          <a:p>
            <a:pPr eaLnBrk="0" hangingPunct="0"/>
            <a:r>
              <a:rPr lang="en-US" altLang="zh-CN" sz="1400">
                <a:ea typeface="楷体_GB2312" pitchFamily="49" charset="-122"/>
              </a:rPr>
              <a:t>a</a:t>
            </a:r>
            <a:r>
              <a:rPr lang="en-US" altLang="zh-CN" sz="1400" baseline="-30000">
                <a:ea typeface="楷体_GB2312" pitchFamily="49" charset="-122"/>
              </a:rPr>
              <a:t>0</a:t>
            </a:r>
            <a:endParaRPr lang="en-US" altLang="zh-CN" sz="1400">
              <a:ea typeface="楷体_GB2312" pitchFamily="49" charset="-122"/>
            </a:endParaRPr>
          </a:p>
          <a:p>
            <a:pPr eaLnBrk="0" hangingPunct="0"/>
            <a:endParaRPr lang="en-US" altLang="zh-CN" sz="1400">
              <a:ea typeface="楷体_GB2312" pitchFamily="49" charset="-122"/>
            </a:endParaRPr>
          </a:p>
        </p:txBody>
      </p:sp>
      <p:sp>
        <p:nvSpPr>
          <p:cNvPr id="35" name="文本框 1288"/>
          <p:cNvSpPr txBox="1">
            <a:spLocks noChangeArrowheads="1"/>
          </p:cNvSpPr>
          <p:nvPr/>
        </p:nvSpPr>
        <p:spPr bwMode="auto">
          <a:xfrm>
            <a:off x="3276600" y="4300538"/>
            <a:ext cx="285750" cy="306387"/>
          </a:xfrm>
          <a:prstGeom prst="rect">
            <a:avLst/>
          </a:prstGeom>
          <a:noFill/>
          <a:ln w="28575">
            <a:noFill/>
            <a:miter lim="800000"/>
            <a:headEnd/>
            <a:tailEnd/>
          </a:ln>
        </p:spPr>
        <p:txBody>
          <a:bodyPr lIns="0" tIns="0" rIns="0" bIns="0"/>
          <a:lstStyle/>
          <a:p>
            <a:pPr eaLnBrk="0" hangingPunct="0"/>
            <a:r>
              <a:rPr lang="en-US" altLang="zh-CN" sz="1400">
                <a:ea typeface="楷体_GB2312" pitchFamily="49" charset="-122"/>
              </a:rPr>
              <a:t>a</a:t>
            </a:r>
            <a:r>
              <a:rPr lang="en-US" altLang="zh-CN" sz="1400" baseline="-30000">
                <a:ea typeface="楷体_GB2312" pitchFamily="49" charset="-122"/>
              </a:rPr>
              <a:t>1</a:t>
            </a:r>
            <a:endParaRPr lang="en-US" altLang="zh-CN" sz="1400">
              <a:ea typeface="楷体_GB2312" pitchFamily="49" charset="-122"/>
            </a:endParaRPr>
          </a:p>
          <a:p>
            <a:pPr eaLnBrk="0" hangingPunct="0"/>
            <a:endParaRPr lang="en-US" altLang="zh-CN" sz="1400">
              <a:ea typeface="楷体_GB2312" pitchFamily="49" charset="-122"/>
            </a:endParaRPr>
          </a:p>
        </p:txBody>
      </p:sp>
      <p:sp>
        <p:nvSpPr>
          <p:cNvPr id="36" name="文本框 1289"/>
          <p:cNvSpPr txBox="1">
            <a:spLocks noChangeArrowheads="1"/>
          </p:cNvSpPr>
          <p:nvPr/>
        </p:nvSpPr>
        <p:spPr bwMode="auto">
          <a:xfrm>
            <a:off x="6494463" y="4281488"/>
            <a:ext cx="285750" cy="306387"/>
          </a:xfrm>
          <a:prstGeom prst="rect">
            <a:avLst/>
          </a:prstGeom>
          <a:noFill/>
          <a:ln w="28575">
            <a:noFill/>
            <a:miter lim="800000"/>
            <a:headEnd/>
            <a:tailEnd/>
          </a:ln>
        </p:spPr>
        <p:txBody>
          <a:bodyPr lIns="0" tIns="0" rIns="0" bIns="0"/>
          <a:lstStyle/>
          <a:p>
            <a:pPr eaLnBrk="0" hangingPunct="0"/>
            <a:r>
              <a:rPr lang="en-US" altLang="zh-CN" sz="1400">
                <a:ea typeface="楷体_GB2312" pitchFamily="49" charset="-122"/>
              </a:rPr>
              <a:t>a</a:t>
            </a:r>
            <a:r>
              <a:rPr lang="en-US" altLang="zh-CN" sz="1400" baseline="-30000">
                <a:ea typeface="楷体_GB2312" pitchFamily="49" charset="-122"/>
              </a:rPr>
              <a:t>n-</a:t>
            </a:r>
            <a:endParaRPr lang="en-US" altLang="zh-CN" sz="1400">
              <a:ea typeface="楷体_GB2312" pitchFamily="49" charset="-122"/>
            </a:endParaRPr>
          </a:p>
        </p:txBody>
      </p:sp>
      <p:sp>
        <p:nvSpPr>
          <p:cNvPr id="37" name="文本框 1290"/>
          <p:cNvSpPr txBox="1">
            <a:spLocks noChangeArrowheads="1"/>
          </p:cNvSpPr>
          <p:nvPr/>
        </p:nvSpPr>
        <p:spPr bwMode="auto">
          <a:xfrm>
            <a:off x="5651500" y="4227513"/>
            <a:ext cx="288925" cy="306387"/>
          </a:xfrm>
          <a:prstGeom prst="rect">
            <a:avLst/>
          </a:prstGeom>
          <a:noFill/>
          <a:ln w="28575">
            <a:noFill/>
            <a:miter lim="800000"/>
            <a:headEnd/>
            <a:tailEnd/>
          </a:ln>
        </p:spPr>
        <p:txBody>
          <a:bodyPr lIns="0" tIns="0" rIns="0" bIns="0"/>
          <a:lstStyle/>
          <a:p>
            <a:pPr eaLnBrk="0" hangingPunct="0"/>
            <a:r>
              <a:rPr lang="zh-CN" altLang="zh-CN" sz="1400">
                <a:ea typeface="楷体_GB2312" pitchFamily="49" charset="-122"/>
              </a:rPr>
              <a:t>…</a:t>
            </a:r>
          </a:p>
          <a:p>
            <a:pPr eaLnBrk="0" hangingPunct="0"/>
            <a:endParaRPr lang="en-US" altLang="zh-CN" sz="1400">
              <a:ea typeface="楷体_GB2312" pitchFamily="49" charset="-122"/>
            </a:endParaRPr>
          </a:p>
        </p:txBody>
      </p:sp>
      <p:sp>
        <p:nvSpPr>
          <p:cNvPr id="38" name="文本框 1291"/>
          <p:cNvSpPr txBox="1">
            <a:spLocks noChangeArrowheads="1"/>
          </p:cNvSpPr>
          <p:nvPr/>
        </p:nvSpPr>
        <p:spPr bwMode="auto">
          <a:xfrm>
            <a:off x="900113" y="4300538"/>
            <a:ext cx="287337" cy="307975"/>
          </a:xfrm>
          <a:prstGeom prst="rect">
            <a:avLst/>
          </a:prstGeom>
          <a:noFill/>
          <a:ln w="28575">
            <a:noFill/>
            <a:miter lim="800000"/>
            <a:headEnd/>
            <a:tailEnd/>
          </a:ln>
        </p:spPr>
        <p:txBody>
          <a:bodyPr lIns="0" tIns="0" rIns="0" bIns="0"/>
          <a:lstStyle/>
          <a:p>
            <a:pPr eaLnBrk="0" hangingPunct="0"/>
            <a:r>
              <a:rPr lang="zh-CN" altLang="zh-CN" sz="1400">
                <a:ea typeface="楷体_GB2312" pitchFamily="49" charset="-122"/>
              </a:rPr>
              <a:t>∧</a:t>
            </a:r>
          </a:p>
          <a:p>
            <a:pPr eaLnBrk="0" hangingPunct="0"/>
            <a:endParaRPr lang="en-US" altLang="zh-CN" sz="1400">
              <a:ea typeface="楷体_GB2312" pitchFamily="49" charset="-122"/>
            </a:endParaRPr>
          </a:p>
        </p:txBody>
      </p:sp>
      <p:grpSp>
        <p:nvGrpSpPr>
          <p:cNvPr id="8" name="组合 1263"/>
          <p:cNvGrpSpPr>
            <a:grpSpLocks/>
          </p:cNvGrpSpPr>
          <p:nvPr/>
        </p:nvGrpSpPr>
        <p:grpSpPr bwMode="auto">
          <a:xfrm>
            <a:off x="539553" y="3291931"/>
            <a:ext cx="778080" cy="843861"/>
            <a:chOff x="2157" y="2844"/>
            <a:chExt cx="900" cy="780"/>
          </a:xfrm>
          <a:noFill/>
        </p:grpSpPr>
        <p:sp>
          <p:nvSpPr>
            <p:cNvPr id="40" name="文本框 1264"/>
            <p:cNvSpPr txBox="1">
              <a:spLocks noChangeArrowheads="1"/>
            </p:cNvSpPr>
            <p:nvPr/>
          </p:nvSpPr>
          <p:spPr bwMode="auto">
            <a:xfrm>
              <a:off x="2157" y="2844"/>
              <a:ext cx="900" cy="468"/>
            </a:xfrm>
            <a:prstGeom prst="rect">
              <a:avLst/>
            </a:prstGeom>
            <a:grpFill/>
            <a:ln w="9525">
              <a:noFill/>
              <a:miter lim="800000"/>
              <a:headEnd/>
              <a:tailEnd/>
            </a:ln>
          </p:spPr>
          <p:txBody>
            <a:bodyPr/>
            <a:lstStyle/>
            <a:p>
              <a:pPr algn="just">
                <a:defRPr/>
              </a:pPr>
              <a:r>
                <a:rPr lang="en-US" altLang="zh-CN" sz="1400" dirty="0">
                  <a:latin typeface="Calibri" pitchFamily="34" charset="0"/>
                  <a:ea typeface="楷体_GB2312" pitchFamily="49" charset="-122"/>
                </a:rPr>
                <a:t>head</a:t>
              </a:r>
              <a:endParaRPr lang="zh-CN" altLang="zh-CN" sz="1400" dirty="0">
                <a:ea typeface="楷体_GB2312" pitchFamily="49" charset="-122"/>
              </a:endParaRPr>
            </a:p>
          </p:txBody>
        </p:sp>
        <p:sp>
          <p:nvSpPr>
            <p:cNvPr id="41" name="直线 1265"/>
            <p:cNvSpPr>
              <a:spLocks noChangeShapeType="1"/>
            </p:cNvSpPr>
            <p:nvPr/>
          </p:nvSpPr>
          <p:spPr bwMode="auto">
            <a:xfrm>
              <a:off x="2520" y="3312"/>
              <a:ext cx="0" cy="312"/>
            </a:xfrm>
            <a:prstGeom prst="line">
              <a:avLst/>
            </a:prstGeom>
            <a:grpFill/>
            <a:ln w="28575">
              <a:solidFill>
                <a:schemeClr val="tx1"/>
              </a:solidFill>
              <a:round/>
              <a:headEnd/>
              <a:tailEnd type="triangle" w="med" len="med"/>
            </a:ln>
          </p:spPr>
          <p:txBody>
            <a:bodyPr/>
            <a:lstStyle/>
            <a:p>
              <a:pPr>
                <a:defRPr/>
              </a:pPr>
              <a:endParaRPr lang="zh-CN" altLang="en-US" sz="1400">
                <a:ea typeface="楷体_GB2312" pitchFamily="49" charset="-122"/>
              </a:endParaRPr>
            </a:p>
          </p:txBody>
        </p:sp>
      </p:grpSp>
      <p:cxnSp>
        <p:nvCxnSpPr>
          <p:cNvPr id="48" name="直接箭头连接符 47"/>
          <p:cNvCxnSpPr>
            <a:cxnSpLocks noChangeShapeType="1"/>
            <a:stCxn id="21513" idx="3"/>
          </p:cNvCxnSpPr>
          <p:nvPr/>
        </p:nvCxnSpPr>
        <p:spPr bwMode="auto">
          <a:xfrm>
            <a:off x="1195388" y="4410075"/>
            <a:ext cx="849312" cy="30163"/>
          </a:xfrm>
          <a:prstGeom prst="straightConnector1">
            <a:avLst/>
          </a:prstGeom>
          <a:noFill/>
          <a:ln w="28575" algn="ctr">
            <a:solidFill>
              <a:schemeClr val="tx1"/>
            </a:solidFill>
            <a:round/>
            <a:headEnd/>
            <a:tailEnd type="arrow" w="med" len="med"/>
          </a:ln>
        </p:spPr>
      </p:cxnSp>
      <p:sp>
        <p:nvSpPr>
          <p:cNvPr id="49" name="文本框 1291"/>
          <p:cNvSpPr txBox="1">
            <a:spLocks noChangeArrowheads="1"/>
          </p:cNvSpPr>
          <p:nvPr/>
        </p:nvSpPr>
        <p:spPr bwMode="auto">
          <a:xfrm>
            <a:off x="6877050" y="4249738"/>
            <a:ext cx="287338" cy="306387"/>
          </a:xfrm>
          <a:prstGeom prst="rect">
            <a:avLst/>
          </a:prstGeom>
          <a:noFill/>
          <a:ln w="28575">
            <a:noFill/>
            <a:miter lim="800000"/>
            <a:headEnd/>
            <a:tailEnd/>
          </a:ln>
        </p:spPr>
        <p:txBody>
          <a:bodyPr lIns="0" tIns="0" rIns="0" bIns="0"/>
          <a:lstStyle/>
          <a:p>
            <a:pPr eaLnBrk="0" hangingPunct="0"/>
            <a:r>
              <a:rPr lang="zh-CN" altLang="zh-CN" sz="1400">
                <a:ea typeface="楷体_GB2312" pitchFamily="49" charset="-122"/>
              </a:rPr>
              <a:t>∧</a:t>
            </a:r>
          </a:p>
          <a:p>
            <a:pPr eaLnBrk="0" hangingPunct="0"/>
            <a:endParaRPr lang="en-US" altLang="zh-CN" sz="1400">
              <a:ea typeface="楷体_GB2312" pitchFamily="49"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blinds(horizontal)">
                                      <p:cBhvr>
                                        <p:cTn id="7" dur="500"/>
                                        <p:tgtEl>
                                          <p:spTgt spid="215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12"/>
                                        </p:tgtEl>
                                        <p:attrNameLst>
                                          <p:attrName>style.visibility</p:attrName>
                                        </p:attrNameLst>
                                      </p:cBhvr>
                                      <p:to>
                                        <p:strVal val="visible"/>
                                      </p:to>
                                    </p:set>
                                    <p:animEffect transition="in" filter="blinds(horizontal)">
                                      <p:cBhvr>
                                        <p:cTn id="12" dur="500"/>
                                        <p:tgtEl>
                                          <p:spTgt spid="215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513"/>
                                        </p:tgtEl>
                                        <p:attrNameLst>
                                          <p:attrName>style.visibility</p:attrName>
                                        </p:attrNameLst>
                                      </p:cBhvr>
                                      <p:to>
                                        <p:strVal val="visible"/>
                                      </p:to>
                                    </p:set>
                                    <p:animEffect transition="in" filter="blinds(horizontal)">
                                      <p:cBhvr>
                                        <p:cTn id="15" dur="500"/>
                                        <p:tgtEl>
                                          <p:spTgt spid="21513"/>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par>
                                <p:cTn id="22" presetID="3" presetClass="entr" presetSubtype="1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par>
                                <p:cTn id="25" presetID="3" presetClass="entr" presetSubtype="1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1518"/>
                                        </p:tgtEl>
                                        <p:attrNameLst>
                                          <p:attrName>style.visibility</p:attrName>
                                        </p:attrNameLst>
                                      </p:cBhvr>
                                      <p:to>
                                        <p:strVal val="visible"/>
                                      </p:to>
                                    </p:set>
                                    <p:animEffect transition="in" filter="blinds(horizontal)">
                                      <p:cBhvr>
                                        <p:cTn id="30" dur="500"/>
                                        <p:tgtEl>
                                          <p:spTgt spid="215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1519"/>
                                        </p:tgtEl>
                                        <p:attrNameLst>
                                          <p:attrName>style.visibility</p:attrName>
                                        </p:attrNameLst>
                                      </p:cBhvr>
                                      <p:to>
                                        <p:strVal val="visible"/>
                                      </p:to>
                                    </p:set>
                                    <p:animEffect transition="in" filter="blinds(horizontal)">
                                      <p:cBhvr>
                                        <p:cTn id="33" dur="500"/>
                                        <p:tgtEl>
                                          <p:spTgt spid="2151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520"/>
                                        </p:tgtEl>
                                        <p:attrNameLst>
                                          <p:attrName>style.visibility</p:attrName>
                                        </p:attrNameLst>
                                      </p:cBhvr>
                                      <p:to>
                                        <p:strVal val="visible"/>
                                      </p:to>
                                    </p:set>
                                    <p:animEffect transition="in" filter="blinds(horizontal)">
                                      <p:cBhvr>
                                        <p:cTn id="36" dur="500"/>
                                        <p:tgtEl>
                                          <p:spTgt spid="2152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521"/>
                                        </p:tgtEl>
                                        <p:attrNameLst>
                                          <p:attrName>style.visibility</p:attrName>
                                        </p:attrNameLst>
                                      </p:cBhvr>
                                      <p:to>
                                        <p:strVal val="visible"/>
                                      </p:to>
                                    </p:set>
                                    <p:animEffect transition="in" filter="blinds(horizontal)">
                                      <p:cBhvr>
                                        <p:cTn id="39" dur="500"/>
                                        <p:tgtEl>
                                          <p:spTgt spid="2152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linds(horizontal)">
                                      <p:cBhvr>
                                        <p:cTn id="42" dur="500"/>
                                        <p:tgtEl>
                                          <p:spTgt spid="3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blinds(horizontal)">
                                      <p:cBhvr>
                                        <p:cTn id="45" dur="500"/>
                                        <p:tgtEl>
                                          <p:spTgt spid="3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blinds(horizontal)">
                                      <p:cBhvr>
                                        <p:cTn id="48" dur="500"/>
                                        <p:tgtEl>
                                          <p:spTgt spid="3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linds(horizontal)">
                                      <p:cBhvr>
                                        <p:cTn id="51" dur="500"/>
                                        <p:tgtEl>
                                          <p:spTgt spid="37"/>
                                        </p:tgtEl>
                                      </p:cBhvr>
                                    </p:animEffect>
                                  </p:childTnLst>
                                </p:cTn>
                              </p:par>
                              <p:par>
                                <p:cTn id="52" presetID="3" presetClass="entr" presetSubtype="1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par>
                                <p:cTn id="55" presetID="3" presetClass="entr" presetSubtype="1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blinds(horizontal)">
                                      <p:cBhvr>
                                        <p:cTn id="57" dur="500"/>
                                        <p:tgtEl>
                                          <p:spTgt spid="4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blinds(horizontal)">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blinds(horizontal)">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blinds(horizontal)">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nodeType="clickEffect">
                                  <p:stCondLst>
                                    <p:cond delay="0"/>
                                  </p:stCondLst>
                                  <p:childTnLst>
                                    <p:animEffect transition="out" filter="blinds(horizontal)">
                                      <p:cBhvr>
                                        <p:cTn id="74" dur="500"/>
                                        <p:tgtEl>
                                          <p:spTgt spid="48"/>
                                        </p:tgtEl>
                                      </p:cBhvr>
                                    </p:animEffect>
                                    <p:set>
                                      <p:cBhvr>
                                        <p:cTn id="75" dur="1" fill="hold">
                                          <p:stCondLst>
                                            <p:cond delay="499"/>
                                          </p:stCondLst>
                                        </p:cTn>
                                        <p:tgtEl>
                                          <p:spTgt spid="4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blinds(horizontal)">
                                      <p:cBhvr>
                                        <p:cTn id="80" dur="500"/>
                                        <p:tgtEl>
                                          <p:spTgt spid="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4"/>
                                        </p:tgtEl>
                                      </p:cBhvr>
                                    </p:animEffect>
                                    <p:set>
                                      <p:cBhvr>
                                        <p:cTn id="85" dur="1" fill="hold">
                                          <p:stCondLst>
                                            <p:cond delay="499"/>
                                          </p:stCondLst>
                                        </p:cTn>
                                        <p:tgtEl>
                                          <p:spTgt spid="4"/>
                                        </p:tgtEl>
                                        <p:attrNameLst>
                                          <p:attrName>style.visibility</p:attrName>
                                        </p:attrNameLst>
                                      </p:cBhvr>
                                      <p:to>
                                        <p:strVal val="hidden"/>
                                      </p:to>
                                    </p:set>
                                  </p:childTnLst>
                                </p:cTn>
                              </p:par>
                              <p:par>
                                <p:cTn id="86" presetID="3" presetClass="exit" presetSubtype="10" fill="hold" grpId="1" nodeType="withEffect">
                                  <p:stCondLst>
                                    <p:cond delay="0"/>
                                  </p:stCondLst>
                                  <p:childTnLst>
                                    <p:animEffect transition="out" filter="blinds(horizontal)">
                                      <p:cBhvr>
                                        <p:cTn id="87" dur="500"/>
                                        <p:tgtEl>
                                          <p:spTgt spid="34"/>
                                        </p:tgtEl>
                                      </p:cBhvr>
                                    </p:animEffect>
                                    <p:set>
                                      <p:cBhvr>
                                        <p:cTn id="88" dur="1" fill="hold">
                                          <p:stCondLst>
                                            <p:cond delay="499"/>
                                          </p:stCondLst>
                                        </p:cTn>
                                        <p:tgtEl>
                                          <p:spTgt spid="3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0.00087 -0.00185 L 0.13385 -2.96296E-6 " pathEditMode="relative" rAng="0" ptsTypes="AA">
                                      <p:cBhvr>
                                        <p:cTn id="92" dur="2000" fill="hold"/>
                                        <p:tgtEl>
                                          <p:spTgt spid="2"/>
                                        </p:tgtEl>
                                        <p:attrNameLst>
                                          <p:attrName>ppt_x</p:attrName>
                                          <p:attrName>ppt_y</p:attrName>
                                        </p:attrNameLst>
                                      </p:cBhvr>
                                      <p:rCtr x="67" y="1"/>
                                    </p:animMotion>
                                  </p:childTnLst>
                                </p:cTn>
                              </p:par>
                              <p:par>
                                <p:cTn id="93" presetID="63" presetClass="path" presetSubtype="0" accel="50000" decel="50000" fill="hold" nodeType="withEffect">
                                  <p:stCondLst>
                                    <p:cond delay="0"/>
                                  </p:stCondLst>
                                  <p:childTnLst>
                                    <p:animMotion origin="layout" path="M 3.61111E-6 -1.11111E-6 L 0.14253 0.00185 " pathEditMode="relative" rAng="0" ptsTypes="AA">
                                      <p:cBhvr>
                                        <p:cTn id="94" dur="2000" fill="hold"/>
                                        <p:tgtEl>
                                          <p:spTgt spid="3"/>
                                        </p:tgtEl>
                                        <p:attrNameLst>
                                          <p:attrName>ppt_x</p:attrName>
                                          <p:attrName>ppt_y</p:attrName>
                                        </p:attrNameLst>
                                      </p:cBhvr>
                                      <p:rCtr x="71" y="1"/>
                                    </p:animMotion>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nodeType="clickEffect">
                                  <p:stCondLst>
                                    <p:cond delay="0"/>
                                  </p:stCondLst>
                                  <p:childTnLst>
                                    <p:animEffect transition="out" filter="blinds(horizontal)">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35"/>
                                        </p:tgtEl>
                                      </p:cBhvr>
                                    </p:animEffect>
                                    <p:set>
                                      <p:cBhvr>
                                        <p:cTn id="102" dur="1" fill="hold">
                                          <p:stCondLst>
                                            <p:cond delay="499"/>
                                          </p:stCondLst>
                                        </p:cTn>
                                        <p:tgtEl>
                                          <p:spTgt spid="3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0.13386 -2.96296E-6 L 0.28351 -2.96296E-6 " pathEditMode="relative" rAng="0" ptsTypes="AA">
                                      <p:cBhvr>
                                        <p:cTn id="106" dur="2000" fill="hold"/>
                                        <p:tgtEl>
                                          <p:spTgt spid="2"/>
                                        </p:tgtEl>
                                        <p:attrNameLst>
                                          <p:attrName>ppt_x</p:attrName>
                                          <p:attrName>ppt_y</p:attrName>
                                        </p:attrNameLst>
                                      </p:cBhvr>
                                      <p:rCtr x="75" y="0"/>
                                    </p:animMotion>
                                  </p:childTnLst>
                                </p:cTn>
                              </p:par>
                              <p:par>
                                <p:cTn id="107" presetID="63" presetClass="path" presetSubtype="0" accel="50000" decel="50000" fill="hold" nodeType="withEffect">
                                  <p:stCondLst>
                                    <p:cond delay="0"/>
                                  </p:stCondLst>
                                  <p:childTnLst>
                                    <p:animMotion origin="layout" path="M 0.25277 0.00185 L 0.2684 0.00185 " pathEditMode="relative" rAng="0" ptsTypes="AA">
                                      <p:cBhvr>
                                        <p:cTn id="108" dur="2000" fill="hold"/>
                                        <p:tgtEl>
                                          <p:spTgt spid="3"/>
                                        </p:tgtEl>
                                        <p:attrNameLst>
                                          <p:attrName>ppt_x</p:attrName>
                                          <p:attrName>ppt_y</p:attrName>
                                        </p:attrNameLst>
                                      </p:cBhvr>
                                      <p:rCtr x="8" y="0"/>
                                    </p:animMotion>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nodeType="clickEffect">
                                  <p:stCondLst>
                                    <p:cond delay="0"/>
                                  </p:stCondLst>
                                  <p:childTnLst>
                                    <p:animEffect transition="out" filter="blinds(horizontal)">
                                      <p:cBhvr>
                                        <p:cTn id="112" dur="500"/>
                                        <p:tgtEl>
                                          <p:spTgt spid="5"/>
                                        </p:tgtEl>
                                      </p:cBhvr>
                                    </p:animEffect>
                                    <p:set>
                                      <p:cBhvr>
                                        <p:cTn id="113" dur="1" fill="hold">
                                          <p:stCondLst>
                                            <p:cond delay="499"/>
                                          </p:stCondLst>
                                        </p:cTn>
                                        <p:tgtEl>
                                          <p:spTgt spid="5"/>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63" presetClass="path" presetSubtype="0" accel="50000" decel="50000" fill="hold" nodeType="clickEffect">
                                  <p:stCondLst>
                                    <p:cond delay="0"/>
                                  </p:stCondLst>
                                  <p:childTnLst>
                                    <p:animMotion origin="layout" path="M 0.27639 0.00185 L 0.46545 0.00185 " pathEditMode="relative" rAng="0" ptsTypes="AA">
                                      <p:cBhvr>
                                        <p:cTn id="117" dur="2000" fill="hold"/>
                                        <p:tgtEl>
                                          <p:spTgt spid="2"/>
                                        </p:tgtEl>
                                        <p:attrNameLst>
                                          <p:attrName>ppt_x</p:attrName>
                                          <p:attrName>ppt_y</p:attrName>
                                        </p:attrNameLst>
                                      </p:cBhvr>
                                      <p:rCtr x="94" y="0"/>
                                    </p:animMotion>
                                  </p:childTnLst>
                                </p:cTn>
                              </p:par>
                              <p:par>
                                <p:cTn id="118" presetID="63" presetClass="path" presetSubtype="0" accel="50000" decel="50000" fill="hold" nodeType="withEffect">
                                  <p:stCondLst>
                                    <p:cond delay="0"/>
                                  </p:stCondLst>
                                  <p:childTnLst>
                                    <p:animMotion origin="layout" path="M 0.2684 0.00185 L 0.41823 0.00185 " pathEditMode="relative" rAng="0" ptsTypes="AA">
                                      <p:cBhvr>
                                        <p:cTn id="119" dur="2000" fill="hold"/>
                                        <p:tgtEl>
                                          <p:spTgt spid="3"/>
                                        </p:tgtEl>
                                        <p:attrNameLst>
                                          <p:attrName>ppt_x</p:attrName>
                                          <p:attrName>ppt_y</p:attrName>
                                        </p:attrNameLst>
                                      </p:cBhvr>
                                      <p:rCtr x="75" y="0"/>
                                    </p:animMotion>
                                  </p:childTnLst>
                                </p:cTn>
                              </p:par>
                            </p:childTnLst>
                          </p:cTn>
                        </p:par>
                      </p:childTnLst>
                    </p:cTn>
                  </p:par>
                  <p:par>
                    <p:cTn id="120" fill="hold">
                      <p:stCondLst>
                        <p:cond delay="indefinite"/>
                      </p:stCondLst>
                      <p:childTnLst>
                        <p:par>
                          <p:cTn id="121" fill="hold">
                            <p:stCondLst>
                              <p:cond delay="0"/>
                            </p:stCondLst>
                            <p:childTnLst>
                              <p:par>
                                <p:cTn id="122" presetID="3" presetClass="exit" presetSubtype="10" fill="hold" nodeType="clickEffect">
                                  <p:stCondLst>
                                    <p:cond delay="0"/>
                                  </p:stCondLst>
                                  <p:childTnLst>
                                    <p:animEffect transition="out" filter="blinds(horizontal)">
                                      <p:cBhvr>
                                        <p:cTn id="123" dur="500"/>
                                        <p:tgtEl>
                                          <p:spTgt spid="6"/>
                                        </p:tgtEl>
                                      </p:cBhvr>
                                    </p:animEffect>
                                    <p:set>
                                      <p:cBhvr>
                                        <p:cTn id="124" dur="1" fill="hold">
                                          <p:stCondLst>
                                            <p:cond delay="499"/>
                                          </p:stCondLst>
                                        </p:cTn>
                                        <p:tgtEl>
                                          <p:spTgt spid="6"/>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36"/>
                                        </p:tgtEl>
                                      </p:cBhvr>
                                    </p:animEffect>
                                    <p:set>
                                      <p:cBhvr>
                                        <p:cTn id="127" dur="1" fill="hold">
                                          <p:stCondLst>
                                            <p:cond delay="499"/>
                                          </p:stCondLst>
                                        </p:cTn>
                                        <p:tgtEl>
                                          <p:spTgt spid="36"/>
                                        </p:tgtEl>
                                        <p:attrNameLst>
                                          <p:attrName>style.visibility</p:attrName>
                                        </p:attrNameLst>
                                      </p:cBhvr>
                                      <p:to>
                                        <p:strVal val="hidden"/>
                                      </p:to>
                                    </p:set>
                                  </p:childTnLst>
                                </p:cTn>
                              </p:par>
                              <p:par>
                                <p:cTn id="128" presetID="3" presetClass="exit" presetSubtype="10" fill="hold" grpId="1" nodeType="withEffect">
                                  <p:stCondLst>
                                    <p:cond delay="0"/>
                                  </p:stCondLst>
                                  <p:childTnLst>
                                    <p:animEffect transition="out" filter="blinds(horizontal)">
                                      <p:cBhvr>
                                        <p:cTn id="129" dur="500"/>
                                        <p:tgtEl>
                                          <p:spTgt spid="49"/>
                                        </p:tgtEl>
                                      </p:cBhvr>
                                    </p:animEffect>
                                    <p:set>
                                      <p:cBhvr>
                                        <p:cTn id="130" dur="1" fill="hold">
                                          <p:stCondLst>
                                            <p:cond delay="499"/>
                                          </p:stCondLst>
                                        </p:cTn>
                                        <p:tgtEl>
                                          <p:spTgt spid="49"/>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63" presetClass="path" presetSubtype="0" accel="50000" decel="50000" fill="hold" nodeType="clickEffect">
                                  <p:stCondLst>
                                    <p:cond delay="0"/>
                                  </p:stCondLst>
                                  <p:childTnLst>
                                    <p:animMotion origin="layout" path="M 0.46545 0.00185 L 0.60712 0.00185 " pathEditMode="relative" rAng="0" ptsTypes="AA">
                                      <p:cBhvr>
                                        <p:cTn id="134" dur="2000" fill="hold"/>
                                        <p:tgtEl>
                                          <p:spTgt spid="2"/>
                                        </p:tgtEl>
                                        <p:attrNameLst>
                                          <p:attrName>ppt_x</p:attrName>
                                          <p:attrName>ppt_y</p:attrName>
                                        </p:attrNameLst>
                                      </p:cBhvr>
                                      <p:rCtr x="71" y="0"/>
                                    </p:animMotion>
                                  </p:childTnLst>
                                </p:cTn>
                              </p:par>
                              <p:par>
                                <p:cTn id="135" presetID="3" presetClass="exit" presetSubtype="10" fill="hold" nodeType="withEffect">
                                  <p:stCondLst>
                                    <p:cond delay="0"/>
                                  </p:stCondLst>
                                  <p:childTnLst>
                                    <p:animEffect transition="out" filter="blinds(horizontal)">
                                      <p:cBhvr>
                                        <p:cTn id="136" dur="500"/>
                                        <p:tgtEl>
                                          <p:spTgt spid="3"/>
                                        </p:tgtEl>
                                      </p:cBhvr>
                                    </p:animEffect>
                                    <p:set>
                                      <p:cBhvr>
                                        <p:cTn id="137" dur="1" fill="hold">
                                          <p:stCondLst>
                                            <p:cond delay="499"/>
                                          </p:stCondLst>
                                        </p:cTn>
                                        <p:tgtEl>
                                          <p:spTgt spid="3"/>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21509"/>
                                        </p:tgtEl>
                                        <p:attrNameLst>
                                          <p:attrName>style.visibility</p:attrName>
                                        </p:attrNameLst>
                                      </p:cBhvr>
                                      <p:to>
                                        <p:strVal val="visible"/>
                                      </p:to>
                                    </p:set>
                                    <p:animEffect transition="in" filter="blinds(horizontal)">
                                      <p:cBhvr>
                                        <p:cTn id="142"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21510" grpId="0"/>
      <p:bldP spid="21512" grpId="0" animBg="1"/>
      <p:bldP spid="21513" grpId="0" animBg="1"/>
      <p:bldP spid="21518" grpId="0" animBg="1"/>
      <p:bldP spid="21519" grpId="0" animBg="1"/>
      <p:bldP spid="21520" grpId="0" animBg="1"/>
      <p:bldP spid="21521" grpId="0" animBg="1"/>
      <p:bldP spid="34" grpId="0"/>
      <p:bldP spid="34" grpId="1"/>
      <p:bldP spid="35" grpId="0"/>
      <p:bldP spid="35" grpId="1"/>
      <p:bldP spid="36" grpId="0"/>
      <p:bldP spid="36" grpId="1"/>
      <p:bldP spid="37" grpId="0"/>
      <p:bldP spid="38" grpId="0"/>
      <p:bldP spid="49" grpId="0"/>
      <p:bldP spid="49"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矩形 34"/>
          <p:cNvSpPr>
            <a:spLocks noChangeArrowheads="1"/>
          </p:cNvSpPr>
          <p:nvPr/>
        </p:nvSpPr>
        <p:spPr bwMode="auto">
          <a:xfrm>
            <a:off x="467544" y="411510"/>
            <a:ext cx="6791325"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在第</a:t>
            </a:r>
            <a:r>
              <a:rPr lang="en-US" altLang="zh-CN" b="1" dirty="0" err="1">
                <a:latin typeface="微软雅黑" pitchFamily="34" charset="-122"/>
                <a:ea typeface="微软雅黑" pitchFamily="34" charset="-122"/>
              </a:rPr>
              <a:t>i</a:t>
            </a:r>
            <a:r>
              <a:rPr lang="zh-CN" altLang="en-US" b="1" dirty="0">
                <a:latin typeface="微软雅黑" pitchFamily="34" charset="-122"/>
                <a:ea typeface="微软雅黑" pitchFamily="34" charset="-122"/>
              </a:rPr>
              <a:t>个位置插入一个元素</a:t>
            </a:r>
            <a:r>
              <a:rPr lang="en-US" altLang="zh-CN" b="1" dirty="0">
                <a:latin typeface="微软雅黑" pitchFamily="34" charset="-122"/>
                <a:ea typeface="微软雅黑" pitchFamily="34" charset="-122"/>
              </a:rPr>
              <a:t>insert(</a:t>
            </a:r>
            <a:r>
              <a:rPr lang="en-US" altLang="zh-CN" b="1" dirty="0" err="1">
                <a:latin typeface="微软雅黑" pitchFamily="34" charset="-122"/>
                <a:ea typeface="微软雅黑" pitchFamily="34" charset="-122"/>
              </a:rPr>
              <a:t>i</a:t>
            </a:r>
            <a:r>
              <a:rPr lang="en-US" altLang="zh-CN" b="1" dirty="0">
                <a:latin typeface="微软雅黑" pitchFamily="34" charset="-122"/>
                <a:ea typeface="微软雅黑" pitchFamily="34" charset="-122"/>
              </a:rPr>
              <a:t>, x)</a:t>
            </a:r>
            <a:endParaRPr lang="zh-CN" altLang="en-US" dirty="0">
              <a:latin typeface="微软雅黑" pitchFamily="34" charset="-122"/>
              <a:ea typeface="微软雅黑" pitchFamily="34" charset="-122"/>
            </a:endParaRPr>
          </a:p>
        </p:txBody>
      </p:sp>
      <p:sp>
        <p:nvSpPr>
          <p:cNvPr id="19461" name="文本框 29"/>
          <p:cNvSpPr txBox="1">
            <a:spLocks noChangeArrowheads="1"/>
          </p:cNvSpPr>
          <p:nvPr/>
        </p:nvSpPr>
        <p:spPr bwMode="auto">
          <a:xfrm>
            <a:off x="5003800" y="1419225"/>
            <a:ext cx="3348038" cy="2247900"/>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a:ea typeface="楷体_GB2312" pitchFamily="49" charset="-122"/>
              </a:rPr>
              <a:t>void </a:t>
            </a:r>
            <a:r>
              <a:rPr lang="en-US" altLang="zh-CN" sz="1400" b="1" dirty="0" err="1">
                <a:ea typeface="楷体_GB2312" pitchFamily="49" charset="-122"/>
              </a:rPr>
              <a:t>sLinkList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&gt;::insert(</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 </a:t>
            </a:r>
            <a:r>
              <a:rPr lang="en-US" altLang="zh-CN" sz="1400" b="1" dirty="0" err="1">
                <a:ea typeface="楷体_GB2312" pitchFamily="49" charset="-122"/>
              </a:rPr>
              <a:t>elemType</a:t>
            </a:r>
            <a:r>
              <a:rPr lang="en-US" altLang="zh-CN" sz="1400" b="1" dirty="0">
                <a:ea typeface="楷体_GB2312" pitchFamily="49" charset="-122"/>
              </a:rPr>
              <a:t> &amp;x)</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node *pos;</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pos = move(</a:t>
            </a:r>
            <a:r>
              <a:rPr lang="en-US" altLang="zh-CN" sz="1400" b="1" dirty="0" err="1">
                <a:ea typeface="楷体_GB2312" pitchFamily="49" charset="-122"/>
              </a:rPr>
              <a:t>i</a:t>
            </a:r>
            <a:r>
              <a:rPr lang="en-US" altLang="zh-CN" sz="1400" b="1" dirty="0">
                <a:ea typeface="楷体_GB2312" pitchFamily="49" charset="-122"/>
              </a:rPr>
              <a:t> - 1);</a:t>
            </a:r>
            <a:endParaRPr lang="zh-CN" altLang="zh-CN" sz="1400" b="1" dirty="0">
              <a:ea typeface="楷体_GB2312" pitchFamily="49" charset="-122"/>
            </a:endParaRPr>
          </a:p>
          <a:p>
            <a:r>
              <a:rPr lang="en-US" altLang="zh-CN" sz="1400" b="1" dirty="0">
                <a:ea typeface="楷体_GB2312" pitchFamily="49" charset="-122"/>
              </a:rPr>
              <a:t>       pos-&gt;next = new node(x, pos-&gt;next);</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a:t>
            </a:r>
          </a:p>
        </p:txBody>
      </p:sp>
      <p:sp>
        <p:nvSpPr>
          <p:cNvPr id="22534" name="矩形 13"/>
          <p:cNvSpPr>
            <a:spLocks noChangeArrowheads="1"/>
          </p:cNvSpPr>
          <p:nvPr/>
        </p:nvSpPr>
        <p:spPr bwMode="auto">
          <a:xfrm>
            <a:off x="539750" y="1131888"/>
            <a:ext cx="3311525" cy="814387"/>
          </a:xfrm>
          <a:prstGeom prst="rect">
            <a:avLst/>
          </a:prstGeom>
          <a:noFill/>
          <a:ln w="9525">
            <a:noFill/>
            <a:miter lim="800000"/>
            <a:headEnd/>
            <a:tailEnd/>
          </a:ln>
        </p:spPr>
        <p:txBody>
          <a:bodyPr>
            <a:spAutoFit/>
          </a:bodyPr>
          <a:lstStyle/>
          <a:p>
            <a:pPr algn="just">
              <a:lnSpc>
                <a:spcPct val="130000"/>
              </a:lnSpc>
              <a:buFont typeface="Arial" pitchFamily="34" charset="0"/>
              <a:buChar char="•"/>
            </a:pPr>
            <a:r>
              <a:rPr lang="zh-CN" altLang="en-US" sz="1800" b="1">
                <a:ea typeface="楷体_GB2312" pitchFamily="49" charset="-122"/>
              </a:rPr>
              <a:t>让指针</a:t>
            </a:r>
            <a:r>
              <a:rPr lang="en-US" altLang="zh-CN" sz="1800" b="1">
                <a:ea typeface="楷体_GB2312" pitchFamily="49" charset="-122"/>
              </a:rPr>
              <a:t>p</a:t>
            </a:r>
            <a:r>
              <a:rPr lang="zh-CN" altLang="en-US" sz="1800" b="1">
                <a:ea typeface="楷体_GB2312" pitchFamily="49" charset="-122"/>
              </a:rPr>
              <a:t>指向第</a:t>
            </a:r>
            <a:r>
              <a:rPr lang="en-US" altLang="zh-CN" sz="1800" b="1">
                <a:ea typeface="楷体_GB2312" pitchFamily="49" charset="-122"/>
              </a:rPr>
              <a:t>i-1</a:t>
            </a:r>
            <a:r>
              <a:rPr lang="zh-CN" altLang="en-US" sz="1800" b="1">
                <a:ea typeface="楷体_GB2312" pitchFamily="49" charset="-122"/>
              </a:rPr>
              <a:t>个元素</a:t>
            </a:r>
            <a:endParaRPr lang="en-US" altLang="zh-CN" sz="1800" b="1">
              <a:ea typeface="楷体_GB2312" pitchFamily="49" charset="-122"/>
            </a:endParaRPr>
          </a:p>
          <a:p>
            <a:pPr algn="just">
              <a:lnSpc>
                <a:spcPct val="150000"/>
              </a:lnSpc>
              <a:buFont typeface="Arial" pitchFamily="34" charset="0"/>
              <a:buChar char="•"/>
            </a:pPr>
            <a:r>
              <a:rPr lang="zh-CN" altLang="en-US" sz="1800" b="1">
                <a:ea typeface="楷体_GB2312" pitchFamily="49" charset="-122"/>
              </a:rPr>
              <a:t>执行插入过程</a:t>
            </a:r>
            <a:endParaRPr lang="en-US" altLang="zh-CN" sz="1800" b="1">
              <a:ea typeface="楷体_GB2312" pitchFamily="49" charset="-122"/>
            </a:endParaRPr>
          </a:p>
        </p:txBody>
      </p:sp>
      <p:sp>
        <p:nvSpPr>
          <p:cNvPr id="42" name="矩形 41"/>
          <p:cNvSpPr>
            <a:spLocks noChangeArrowheads="1"/>
          </p:cNvSpPr>
          <p:nvPr/>
        </p:nvSpPr>
        <p:spPr bwMode="auto">
          <a:xfrm>
            <a:off x="395288" y="2211388"/>
            <a:ext cx="3816350" cy="2462212"/>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私有函数</a:t>
            </a:r>
            <a:r>
              <a:rPr lang="en-US" altLang="zh-CN" sz="1800" b="1" dirty="0">
                <a:latin typeface="微软雅黑" pitchFamily="34" charset="-122"/>
                <a:ea typeface="微软雅黑" pitchFamily="34" charset="-122"/>
              </a:rPr>
              <a:t>move</a:t>
            </a:r>
            <a:r>
              <a:rPr lang="zh-CN" altLang="en-US" sz="1800" b="1" dirty="0">
                <a:latin typeface="微软雅黑" pitchFamily="34" charset="-122"/>
                <a:ea typeface="微软雅黑" pitchFamily="34" charset="-122"/>
              </a:rPr>
              <a:t>（</a:t>
            </a:r>
            <a:r>
              <a:rPr lang="en-US" altLang="zh-CN" sz="1800" b="1" dirty="0" err="1">
                <a:latin typeface="微软雅黑" pitchFamily="34" charset="-122"/>
                <a:ea typeface="微软雅黑" pitchFamily="34" charset="-122"/>
              </a:rPr>
              <a:t>i</a:t>
            </a:r>
            <a:r>
              <a:rPr lang="zh-CN" altLang="en-US" sz="1800" b="1" dirty="0">
                <a:latin typeface="微软雅黑" pitchFamily="34" charset="-122"/>
                <a:ea typeface="微软雅黑" pitchFamily="34" charset="-122"/>
              </a:rPr>
              <a:t>）</a:t>
            </a:r>
            <a:endParaRPr lang="en-US" altLang="zh-CN" sz="1800" b="1" dirty="0">
              <a:latin typeface="微软雅黑" pitchFamily="34" charset="-122"/>
              <a:ea typeface="微软雅黑" pitchFamily="34" charset="-122"/>
            </a:endParaRPr>
          </a:p>
          <a:p>
            <a:pPr>
              <a:spcBef>
                <a:spcPts val="1200"/>
              </a:spcBef>
            </a:pPr>
            <a:r>
              <a:rPr lang="en-US" altLang="zh-CN" sz="1400" dirty="0">
                <a:ea typeface="楷体_GB2312" pitchFamily="49" charset="-122"/>
              </a:rPr>
              <a:t>template &lt;class </a:t>
            </a:r>
            <a:r>
              <a:rPr lang="en-US" altLang="zh-CN" sz="1400" dirty="0" err="1">
                <a:ea typeface="楷体_GB2312" pitchFamily="49" charset="-122"/>
              </a:rPr>
              <a:t>elemType</a:t>
            </a:r>
            <a:r>
              <a:rPr lang="en-US" altLang="zh-CN" sz="1400" dirty="0">
                <a:ea typeface="楷体_GB2312" pitchFamily="49" charset="-122"/>
              </a:rPr>
              <a:t>&gt;</a:t>
            </a:r>
            <a:endParaRPr lang="zh-CN" altLang="zh-CN" sz="1400" dirty="0">
              <a:ea typeface="楷体_GB2312" pitchFamily="49" charset="-122"/>
            </a:endParaRPr>
          </a:p>
          <a:p>
            <a:r>
              <a:rPr lang="en-US" altLang="zh-CN" sz="1400" dirty="0" err="1">
                <a:ea typeface="楷体_GB2312" pitchFamily="49" charset="-122"/>
              </a:rPr>
              <a:t>sLinkList</a:t>
            </a:r>
            <a:r>
              <a:rPr lang="en-US" altLang="zh-CN" sz="1400" dirty="0">
                <a:ea typeface="楷体_GB2312" pitchFamily="49" charset="-122"/>
              </a:rPr>
              <a:t>&lt;</a:t>
            </a:r>
            <a:r>
              <a:rPr lang="en-US" altLang="zh-CN" sz="1400" dirty="0" err="1">
                <a:ea typeface="楷体_GB2312" pitchFamily="49" charset="-122"/>
              </a:rPr>
              <a:t>elemType</a:t>
            </a:r>
            <a:r>
              <a:rPr lang="en-US" altLang="zh-CN" sz="1400" dirty="0">
                <a:ea typeface="楷体_GB2312" pitchFamily="49" charset="-122"/>
              </a:rPr>
              <a:t>&gt;::node *</a:t>
            </a:r>
          </a:p>
          <a:p>
            <a:r>
              <a:rPr lang="en-US" altLang="zh-CN" sz="1400" dirty="0">
                <a:ea typeface="楷体_GB2312" pitchFamily="49" charset="-122"/>
              </a:rPr>
              <a:t>      </a:t>
            </a:r>
            <a:r>
              <a:rPr lang="en-US" altLang="zh-CN" sz="1400" dirty="0" err="1">
                <a:ea typeface="楷体_GB2312" pitchFamily="49" charset="-122"/>
              </a:rPr>
              <a:t>sLinkList</a:t>
            </a:r>
            <a:r>
              <a:rPr lang="en-US" altLang="zh-CN" sz="1400" dirty="0">
                <a:ea typeface="楷体_GB2312" pitchFamily="49" charset="-122"/>
              </a:rPr>
              <a:t>&lt;</a:t>
            </a:r>
            <a:r>
              <a:rPr lang="en-US" altLang="zh-CN" sz="1400" dirty="0" err="1">
                <a:ea typeface="楷体_GB2312" pitchFamily="49" charset="-122"/>
              </a:rPr>
              <a:t>elemType</a:t>
            </a:r>
            <a:r>
              <a:rPr lang="en-US" altLang="zh-CN" sz="1400" dirty="0">
                <a:ea typeface="楷体_GB2312" pitchFamily="49" charset="-122"/>
              </a:rPr>
              <a:t>&gt;::move(</a:t>
            </a:r>
            <a:r>
              <a:rPr lang="en-US" altLang="zh-CN" sz="1400" dirty="0" err="1">
                <a:ea typeface="楷体_GB2312" pitchFamily="49" charset="-122"/>
              </a:rPr>
              <a:t>int</a:t>
            </a:r>
            <a:r>
              <a:rPr lang="en-US" altLang="zh-CN" sz="1400" dirty="0">
                <a:ea typeface="楷体_GB2312" pitchFamily="49" charset="-122"/>
              </a:rPr>
              <a:t> </a:t>
            </a:r>
            <a:r>
              <a:rPr lang="en-US" altLang="zh-CN" sz="1400" dirty="0" err="1">
                <a:ea typeface="楷体_GB2312" pitchFamily="49" charset="-122"/>
              </a:rPr>
              <a:t>i</a:t>
            </a:r>
            <a:r>
              <a:rPr lang="en-US" altLang="zh-CN" sz="1400" dirty="0">
                <a:ea typeface="楷体_GB2312" pitchFamily="49" charset="-122"/>
              </a:rPr>
              <a:t>) const</a:t>
            </a:r>
            <a:endParaRPr lang="zh-CN" altLang="zh-CN" sz="1400" dirty="0">
              <a:ea typeface="楷体_GB2312" pitchFamily="49" charset="-122"/>
            </a:endParaRPr>
          </a:p>
          <a:p>
            <a:r>
              <a:rPr lang="en-US" altLang="zh-CN" sz="1400" dirty="0">
                <a:ea typeface="楷体_GB2312" pitchFamily="49" charset="-122"/>
              </a:rPr>
              <a:t>{</a:t>
            </a:r>
            <a:endParaRPr lang="zh-CN" altLang="zh-CN" sz="1400" dirty="0">
              <a:ea typeface="楷体_GB2312" pitchFamily="49" charset="-122"/>
            </a:endParaRPr>
          </a:p>
          <a:p>
            <a:r>
              <a:rPr lang="en-US" altLang="zh-CN" sz="1400" dirty="0">
                <a:ea typeface="楷体_GB2312" pitchFamily="49" charset="-122"/>
              </a:rPr>
              <a:t>       node *p = head;</a:t>
            </a:r>
            <a:r>
              <a:rPr lang="zh-CN" altLang="zh-CN" sz="1400" dirty="0">
                <a:ea typeface="楷体_GB2312" pitchFamily="49" charset="-122"/>
              </a:rPr>
              <a:t> </a:t>
            </a:r>
            <a:r>
              <a:rPr lang="en-US" altLang="zh-CN" sz="1400" dirty="0">
                <a:ea typeface="楷体_GB2312" pitchFamily="49" charset="-122"/>
              </a:rPr>
              <a:t> </a:t>
            </a:r>
            <a:endParaRPr lang="zh-CN" altLang="zh-CN" sz="1400" dirty="0">
              <a:ea typeface="楷体_GB2312" pitchFamily="49" charset="-122"/>
            </a:endParaRPr>
          </a:p>
          <a:p>
            <a:r>
              <a:rPr lang="en-US" altLang="zh-CN" sz="1400" dirty="0">
                <a:ea typeface="楷体_GB2312" pitchFamily="49" charset="-122"/>
              </a:rPr>
              <a:t>      while (</a:t>
            </a:r>
            <a:r>
              <a:rPr lang="en-US" altLang="zh-CN" sz="1400" dirty="0" err="1">
                <a:ea typeface="楷体_GB2312" pitchFamily="49" charset="-122"/>
              </a:rPr>
              <a:t>i</a:t>
            </a:r>
            <a:r>
              <a:rPr lang="en-US" altLang="zh-CN" sz="1400" dirty="0">
                <a:ea typeface="楷体_GB2312" pitchFamily="49" charset="-122"/>
              </a:rPr>
              <a:t>-- &gt;= 0) p = p-&gt;next;</a:t>
            </a:r>
            <a:endParaRPr lang="zh-CN" altLang="zh-CN" sz="1400" dirty="0">
              <a:ea typeface="楷体_GB2312" pitchFamily="49" charset="-122"/>
            </a:endParaRPr>
          </a:p>
          <a:p>
            <a:r>
              <a:rPr lang="en-US" altLang="zh-CN" sz="1400" dirty="0">
                <a:ea typeface="楷体_GB2312" pitchFamily="49" charset="-122"/>
              </a:rPr>
              <a:t> </a:t>
            </a:r>
            <a:endParaRPr lang="zh-CN" altLang="zh-CN" sz="1400" dirty="0">
              <a:ea typeface="楷体_GB2312" pitchFamily="49" charset="-122"/>
            </a:endParaRPr>
          </a:p>
          <a:p>
            <a:r>
              <a:rPr lang="en-US" altLang="zh-CN" sz="1400" dirty="0">
                <a:ea typeface="楷体_GB2312" pitchFamily="49" charset="-122"/>
              </a:rPr>
              <a:t>       return p;</a:t>
            </a:r>
            <a:endParaRPr lang="zh-CN" altLang="zh-CN" sz="1400" dirty="0">
              <a:ea typeface="楷体_GB2312" pitchFamily="49" charset="-122"/>
            </a:endParaRPr>
          </a:p>
          <a:p>
            <a:r>
              <a:rPr lang="en-US" altLang="zh-CN" sz="1400" dirty="0">
                <a:ea typeface="楷体_GB2312" pitchFamily="49" charset="-122"/>
              </a:rPr>
              <a:t>}</a:t>
            </a:r>
            <a:endParaRPr lang="zh-CN" altLang="en-US" sz="1800" dirty="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2253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253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blinds(horizontal)">
                                      <p:cBhvr>
                                        <p:cTn id="12"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6" name="组合 35"/>
          <p:cNvGrpSpPr>
            <a:grpSpLocks/>
          </p:cNvGrpSpPr>
          <p:nvPr/>
        </p:nvGrpSpPr>
        <p:grpSpPr bwMode="auto">
          <a:xfrm>
            <a:off x="755650" y="1706563"/>
            <a:ext cx="2160588" cy="2076450"/>
            <a:chOff x="807443" y="2207188"/>
            <a:chExt cx="2740029" cy="3424620"/>
          </a:xfrm>
        </p:grpSpPr>
        <p:sp>
          <p:nvSpPr>
            <p:cNvPr id="164876" name="矩形 25"/>
            <p:cNvSpPr>
              <a:spLocks noChangeArrowheads="1"/>
            </p:cNvSpPr>
            <p:nvPr/>
          </p:nvSpPr>
          <p:spPr bwMode="auto">
            <a:xfrm>
              <a:off x="807443" y="4565783"/>
              <a:ext cx="2740029" cy="1066025"/>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线性表的定义</a:t>
              </a:r>
            </a:p>
          </p:txBody>
        </p:sp>
        <p:sp>
          <p:nvSpPr>
            <p:cNvPr id="34" name="等腰三角形 33"/>
            <p:cNvSpPr/>
            <p:nvPr/>
          </p:nvSpPr>
          <p:spPr>
            <a:xfrm>
              <a:off x="1004741" y="2207188"/>
              <a:ext cx="2160214" cy="179871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64867" name="组合 37"/>
          <p:cNvGrpSpPr>
            <a:grpSpLocks/>
          </p:cNvGrpSpPr>
          <p:nvPr/>
        </p:nvGrpSpPr>
        <p:grpSpPr bwMode="auto">
          <a:xfrm>
            <a:off x="3587750" y="1755775"/>
            <a:ext cx="2063750" cy="2082800"/>
            <a:chOff x="862444" y="2207188"/>
            <a:chExt cx="2619266" cy="3435990"/>
          </a:xfrm>
        </p:grpSpPr>
        <p:sp>
          <p:nvSpPr>
            <p:cNvPr id="164873" name="矩形 38"/>
            <p:cNvSpPr>
              <a:spLocks noChangeArrowheads="1"/>
            </p:cNvSpPr>
            <p:nvPr/>
          </p:nvSpPr>
          <p:spPr bwMode="auto">
            <a:xfrm>
              <a:off x="862444" y="4576987"/>
              <a:ext cx="2619266" cy="106619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线性表的实现</a:t>
              </a:r>
            </a:p>
          </p:txBody>
        </p:sp>
        <p:sp>
          <p:nvSpPr>
            <p:cNvPr id="40" name="等腰三角形 39"/>
            <p:cNvSpPr/>
            <p:nvPr/>
          </p:nvSpPr>
          <p:spPr>
            <a:xfrm>
              <a:off x="1005497" y="2207188"/>
              <a:ext cx="2159887" cy="180180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64875"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2</a:t>
              </a:r>
            </a:p>
          </p:txBody>
        </p:sp>
      </p:grpSp>
      <p:sp>
        <p:nvSpPr>
          <p:cNvPr id="164868"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第二章  线性表</a:t>
            </a:r>
            <a:endParaRPr lang="en-US" altLang="zh-CN" sz="3600" b="1">
              <a:latin typeface="微软雅黑" pitchFamily="34" charset="-122"/>
              <a:ea typeface="微软雅黑" pitchFamily="34" charset="-122"/>
            </a:endParaRPr>
          </a:p>
        </p:txBody>
      </p:sp>
      <p:grpSp>
        <p:nvGrpSpPr>
          <p:cNvPr id="164869" name="组合 37"/>
          <p:cNvGrpSpPr>
            <a:grpSpLocks/>
          </p:cNvGrpSpPr>
          <p:nvPr/>
        </p:nvGrpSpPr>
        <p:grpSpPr bwMode="auto">
          <a:xfrm>
            <a:off x="6227763" y="1708150"/>
            <a:ext cx="2305050" cy="2082800"/>
            <a:chOff x="862444" y="2206370"/>
            <a:chExt cx="2921826" cy="3436755"/>
          </a:xfrm>
        </p:grpSpPr>
        <p:sp>
          <p:nvSpPr>
            <p:cNvPr id="164870" name="矩形 13"/>
            <p:cNvSpPr>
              <a:spLocks noChangeArrowheads="1"/>
            </p:cNvSpPr>
            <p:nvPr/>
          </p:nvSpPr>
          <p:spPr bwMode="auto">
            <a:xfrm>
              <a:off x="862444" y="4576984"/>
              <a:ext cx="2921826" cy="1066141"/>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中的线性表</a:t>
              </a:r>
            </a:p>
          </p:txBody>
        </p:sp>
        <p:sp>
          <p:nvSpPr>
            <p:cNvPr id="15" name="等腰三角形 14"/>
            <p:cNvSpPr/>
            <p:nvPr/>
          </p:nvSpPr>
          <p:spPr>
            <a:xfrm>
              <a:off x="1228678" y="2206370"/>
              <a:ext cx="2159172" cy="180220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64872"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3</a:t>
              </a:r>
            </a:p>
          </p:txBody>
        </p:sp>
      </p:grpSp>
    </p:spTree>
  </p:cSld>
  <p:clrMapOvr>
    <a:masterClrMapping/>
  </p:clrMapOvr>
  <p:transition spd="slow" advTm="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矩形 9"/>
          <p:cNvSpPr>
            <a:spLocks noChangeArrowheads="1"/>
          </p:cNvSpPr>
          <p:nvPr/>
        </p:nvSpPr>
        <p:spPr bwMode="auto">
          <a:xfrm>
            <a:off x="611560" y="411510"/>
            <a:ext cx="5351462" cy="500063"/>
          </a:xfrm>
          <a:prstGeom prst="rect">
            <a:avLst/>
          </a:prstGeom>
          <a:noFill/>
          <a:ln w="9525">
            <a:noFill/>
            <a:miter lim="800000"/>
            <a:headEnd/>
            <a:tailEnd/>
          </a:ln>
        </p:spPr>
        <p:txBody>
          <a:bodyPr lIns="68580" tIns="34290" rIns="68580" bIns="34290">
            <a:spAutoFit/>
          </a:bodyPr>
          <a:lstStyle/>
          <a:p>
            <a:r>
              <a:rPr lang="zh-CN" altLang="en-US" b="1" dirty="0">
                <a:latin typeface="微软雅黑" pitchFamily="34" charset="-122"/>
                <a:ea typeface="微软雅黑" pitchFamily="34" charset="-122"/>
              </a:rPr>
              <a:t>删除第</a:t>
            </a:r>
            <a:r>
              <a:rPr lang="en-US" altLang="zh-CN" b="1" dirty="0" err="1">
                <a:latin typeface="微软雅黑" pitchFamily="34" charset="-122"/>
                <a:ea typeface="微软雅黑" pitchFamily="34" charset="-122"/>
              </a:rPr>
              <a:t>i</a:t>
            </a:r>
            <a:r>
              <a:rPr lang="zh-CN" altLang="en-US" b="1" dirty="0">
                <a:latin typeface="微软雅黑" pitchFamily="34" charset="-122"/>
                <a:ea typeface="微软雅黑" pitchFamily="34" charset="-122"/>
              </a:rPr>
              <a:t>个位置的元素</a:t>
            </a:r>
            <a:r>
              <a:rPr lang="en-US" altLang="zh-CN" b="1" dirty="0">
                <a:latin typeface="微软雅黑" pitchFamily="34" charset="-122"/>
                <a:ea typeface="微软雅黑" pitchFamily="34" charset="-122"/>
              </a:rPr>
              <a:t>remove</a:t>
            </a:r>
            <a:r>
              <a:rPr lang="zh-CN" altLang="en-US"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i</a:t>
            </a:r>
            <a:r>
              <a:rPr lang="zh-CN" altLang="en-US" b="1" dirty="0">
                <a:latin typeface="微软雅黑" pitchFamily="34" charset="-122"/>
                <a:ea typeface="微软雅黑" pitchFamily="34" charset="-122"/>
              </a:rPr>
              <a:t>）</a:t>
            </a:r>
          </a:p>
        </p:txBody>
      </p:sp>
      <p:sp>
        <p:nvSpPr>
          <p:cNvPr id="13" name="Line 4"/>
          <p:cNvSpPr>
            <a:spLocks noChangeShapeType="1"/>
          </p:cNvSpPr>
          <p:nvPr/>
        </p:nvSpPr>
        <p:spPr bwMode="auto">
          <a:xfrm>
            <a:off x="2971800" y="4433888"/>
            <a:ext cx="573088"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Rectangle 5"/>
          <p:cNvSpPr>
            <a:spLocks noChangeArrowheads="1"/>
          </p:cNvSpPr>
          <p:nvPr/>
        </p:nvSpPr>
        <p:spPr bwMode="auto">
          <a:xfrm>
            <a:off x="542925" y="4298950"/>
            <a:ext cx="287338" cy="277813"/>
          </a:xfrm>
          <a:prstGeom prst="rect">
            <a:avLst/>
          </a:prstGeom>
          <a:solidFill>
            <a:schemeClr val="tx1"/>
          </a:solidFill>
          <a:ln w="28575">
            <a:solidFill>
              <a:schemeClr val="tx1"/>
            </a:solidFill>
            <a:miter lim="800000"/>
            <a:headEnd/>
            <a:tailEn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5" name="Rectangle 6"/>
          <p:cNvSpPr>
            <a:spLocks noChangeArrowheads="1"/>
          </p:cNvSpPr>
          <p:nvPr/>
        </p:nvSpPr>
        <p:spPr bwMode="auto">
          <a:xfrm>
            <a:off x="830263" y="4298950"/>
            <a:ext cx="287337" cy="277813"/>
          </a:xfrm>
          <a:prstGeom prst="rect">
            <a:avLst/>
          </a:prstGeom>
          <a:noFill/>
          <a:ln w="28575">
            <a:solidFill>
              <a:schemeClr val="tx1"/>
            </a:solidFill>
            <a:miter lim="800000"/>
            <a:headEnd/>
            <a:tailEn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 name="Group 7"/>
          <p:cNvGrpSpPr>
            <a:grpSpLocks/>
          </p:cNvGrpSpPr>
          <p:nvPr/>
        </p:nvGrpSpPr>
        <p:grpSpPr bwMode="auto">
          <a:xfrm>
            <a:off x="1549698" y="4299942"/>
            <a:ext cx="575072" cy="277416"/>
            <a:chOff x="4680" y="5028"/>
            <a:chExt cx="720" cy="312"/>
          </a:xfrm>
          <a:noFill/>
        </p:grpSpPr>
        <p:sp>
          <p:nvSpPr>
            <p:cNvPr id="17" name="Rectangle 8"/>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8" name="Rectangle 9"/>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3" name="Group 10"/>
          <p:cNvGrpSpPr>
            <a:grpSpLocks/>
          </p:cNvGrpSpPr>
          <p:nvPr/>
        </p:nvGrpSpPr>
        <p:grpSpPr bwMode="auto">
          <a:xfrm>
            <a:off x="3560663" y="4299942"/>
            <a:ext cx="575072" cy="277416"/>
            <a:chOff x="4680" y="5028"/>
            <a:chExt cx="720" cy="312"/>
          </a:xfrm>
          <a:noFill/>
        </p:grpSpPr>
        <p:sp>
          <p:nvSpPr>
            <p:cNvPr id="20" name="Rectangle 11"/>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1" name="Rectangle 12"/>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4" name="Group 13"/>
          <p:cNvGrpSpPr>
            <a:grpSpLocks/>
          </p:cNvGrpSpPr>
          <p:nvPr/>
        </p:nvGrpSpPr>
        <p:grpSpPr bwMode="auto">
          <a:xfrm>
            <a:off x="4997748" y="4299942"/>
            <a:ext cx="575072" cy="277416"/>
            <a:chOff x="4680" y="5028"/>
            <a:chExt cx="720" cy="312"/>
          </a:xfrm>
          <a:noFill/>
        </p:grpSpPr>
        <p:sp>
          <p:nvSpPr>
            <p:cNvPr id="23" name="Rectangle 14"/>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Rectangle 15"/>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5" name="Group 16"/>
          <p:cNvGrpSpPr>
            <a:grpSpLocks/>
          </p:cNvGrpSpPr>
          <p:nvPr/>
        </p:nvGrpSpPr>
        <p:grpSpPr bwMode="auto">
          <a:xfrm>
            <a:off x="2555776" y="4299942"/>
            <a:ext cx="573881" cy="277416"/>
            <a:chOff x="4680" y="5028"/>
            <a:chExt cx="720" cy="312"/>
          </a:xfrm>
          <a:noFill/>
        </p:grpSpPr>
        <p:sp>
          <p:nvSpPr>
            <p:cNvPr id="26" name="Rectangle 17"/>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7" name="Rectangle 18"/>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28" name="Line 19"/>
          <p:cNvSpPr>
            <a:spLocks noChangeShapeType="1"/>
          </p:cNvSpPr>
          <p:nvPr/>
        </p:nvSpPr>
        <p:spPr bwMode="auto">
          <a:xfrm>
            <a:off x="974725" y="4437063"/>
            <a:ext cx="574675"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9" name="Line 20"/>
          <p:cNvSpPr>
            <a:spLocks noChangeShapeType="1"/>
          </p:cNvSpPr>
          <p:nvPr/>
        </p:nvSpPr>
        <p:spPr bwMode="auto">
          <a:xfrm>
            <a:off x="2124075" y="4437063"/>
            <a:ext cx="431800"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0" name="Line 21"/>
          <p:cNvSpPr>
            <a:spLocks noChangeShapeType="1"/>
          </p:cNvSpPr>
          <p:nvPr/>
        </p:nvSpPr>
        <p:spPr bwMode="auto">
          <a:xfrm>
            <a:off x="3990975" y="4437063"/>
            <a:ext cx="288925"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Line 22"/>
          <p:cNvSpPr>
            <a:spLocks noChangeShapeType="1"/>
          </p:cNvSpPr>
          <p:nvPr/>
        </p:nvSpPr>
        <p:spPr bwMode="auto">
          <a:xfrm>
            <a:off x="4710113" y="4437063"/>
            <a:ext cx="287337"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9999" name="Text Box 23"/>
          <p:cNvSpPr txBox="1">
            <a:spLocks noChangeArrowheads="1"/>
          </p:cNvSpPr>
          <p:nvPr/>
        </p:nvSpPr>
        <p:spPr bwMode="auto">
          <a:xfrm>
            <a:off x="542925" y="3605213"/>
            <a:ext cx="717550" cy="417512"/>
          </a:xfrm>
          <a:prstGeom prst="rect">
            <a:avLst/>
          </a:prstGeom>
          <a:noFill/>
          <a:ln w="9525">
            <a:noFill/>
            <a:miter lim="800000"/>
            <a:headEnd/>
            <a:tailEnd/>
          </a:ln>
        </p:spPr>
        <p:txBody>
          <a:bodyPr lIns="68580" tIns="34290" rIns="68580" bIns="34290"/>
          <a:lstStyle/>
          <a:p>
            <a:pPr algn="just" eaLnBrk="0" hangingPunct="0"/>
            <a:r>
              <a:rPr kumimoji="0" lang="en-US" altLang="zh-CN" sz="1400">
                <a:latin typeface="微软雅黑" pitchFamily="34" charset="-122"/>
                <a:ea typeface="微软雅黑" pitchFamily="34" charset="-122"/>
              </a:rPr>
              <a:t>head</a:t>
            </a:r>
          </a:p>
        </p:txBody>
      </p:sp>
      <p:sp>
        <p:nvSpPr>
          <p:cNvPr id="33" name="Line 24"/>
          <p:cNvSpPr>
            <a:spLocks noChangeShapeType="1"/>
          </p:cNvSpPr>
          <p:nvPr/>
        </p:nvSpPr>
        <p:spPr bwMode="auto">
          <a:xfrm>
            <a:off x="830263" y="4022725"/>
            <a:ext cx="0" cy="276225"/>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0001" name="Text Box 25"/>
          <p:cNvSpPr txBox="1">
            <a:spLocks noChangeArrowheads="1"/>
          </p:cNvSpPr>
          <p:nvPr/>
        </p:nvSpPr>
        <p:spPr bwMode="auto">
          <a:xfrm>
            <a:off x="2735263" y="3605213"/>
            <a:ext cx="400050" cy="417512"/>
          </a:xfrm>
          <a:prstGeom prst="rect">
            <a:avLst/>
          </a:prstGeom>
          <a:noFill/>
          <a:ln w="9525">
            <a:noFill/>
            <a:miter lim="800000"/>
            <a:headEnd/>
            <a:tailEnd/>
          </a:ln>
        </p:spPr>
        <p:txBody>
          <a:bodyPr lIns="68580" tIns="34290" rIns="68580" bIns="34290"/>
          <a:lstStyle/>
          <a:p>
            <a:pPr algn="just" eaLnBrk="0" hangingPunct="0"/>
            <a:r>
              <a:rPr kumimoji="0" lang="en-US" altLang="zh-CN" sz="1400">
                <a:latin typeface="微软雅黑" pitchFamily="34" charset="-122"/>
                <a:ea typeface="微软雅黑" pitchFamily="34" charset="-122"/>
              </a:rPr>
              <a:t>p</a:t>
            </a:r>
          </a:p>
        </p:txBody>
      </p:sp>
      <p:sp>
        <p:nvSpPr>
          <p:cNvPr id="35" name="Line 26"/>
          <p:cNvSpPr>
            <a:spLocks noChangeShapeType="1"/>
          </p:cNvSpPr>
          <p:nvPr/>
        </p:nvSpPr>
        <p:spPr bwMode="auto">
          <a:xfrm>
            <a:off x="2830513" y="4022725"/>
            <a:ext cx="0" cy="276225"/>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Line 27"/>
          <p:cNvSpPr>
            <a:spLocks noChangeShapeType="1"/>
          </p:cNvSpPr>
          <p:nvPr/>
        </p:nvSpPr>
        <p:spPr bwMode="auto">
          <a:xfrm>
            <a:off x="3703638" y="3973513"/>
            <a:ext cx="114300" cy="34290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Line 28"/>
          <p:cNvSpPr>
            <a:spLocks noChangeShapeType="1"/>
          </p:cNvSpPr>
          <p:nvPr/>
        </p:nvSpPr>
        <p:spPr bwMode="auto">
          <a:xfrm flipV="1">
            <a:off x="2900363" y="4030663"/>
            <a:ext cx="228600" cy="28575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6" name="Group 29"/>
          <p:cNvGrpSpPr>
            <a:grpSpLocks/>
          </p:cNvGrpSpPr>
          <p:nvPr/>
        </p:nvGrpSpPr>
        <p:grpSpPr bwMode="auto">
          <a:xfrm>
            <a:off x="3129657" y="3745110"/>
            <a:ext cx="575072" cy="277416"/>
            <a:chOff x="4680" y="5028"/>
            <a:chExt cx="720" cy="312"/>
          </a:xfrm>
          <a:noFill/>
        </p:grpSpPr>
        <p:sp>
          <p:nvSpPr>
            <p:cNvPr id="39" name="Rectangle 30"/>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0" name="Rectangle 31"/>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7" name="Group 32"/>
          <p:cNvGrpSpPr>
            <a:grpSpLocks/>
          </p:cNvGrpSpPr>
          <p:nvPr/>
        </p:nvGrpSpPr>
        <p:grpSpPr bwMode="auto">
          <a:xfrm>
            <a:off x="3547814" y="3209206"/>
            <a:ext cx="685800" cy="501254"/>
            <a:chOff x="4936" y="3137"/>
            <a:chExt cx="576" cy="421"/>
          </a:xfrm>
          <a:noFill/>
        </p:grpSpPr>
        <p:sp>
          <p:nvSpPr>
            <p:cNvPr id="42" name="Rectangle 33"/>
            <p:cNvSpPr>
              <a:spLocks noChangeArrowheads="1"/>
            </p:cNvSpPr>
            <p:nvPr/>
          </p:nvSpPr>
          <p:spPr bwMode="auto">
            <a:xfrm>
              <a:off x="4936" y="3137"/>
              <a:ext cx="576" cy="230"/>
            </a:xfrm>
            <a:prstGeom prst="rect">
              <a:avLst/>
            </a:prstGeom>
            <a:grpFill/>
            <a:ln w="12700" cap="sq">
              <a:noFill/>
              <a:miter lim="800000"/>
              <a:headEnd type="none" w="sm" len="sm"/>
              <a:tailEnd type="none" w="sm" len="sm"/>
            </a:ln>
          </p:spPr>
          <p:txBody>
            <a:bodyPr wrap="none" anchor="ctr"/>
            <a:lstStyle/>
            <a:p>
              <a:pPr algn="ctr">
                <a:defRPr/>
              </a:pPr>
              <a:r>
                <a:rPr lang="en-US" altLang="zh-CN" sz="1400" dirty="0" err="1">
                  <a:latin typeface="微软雅黑" panose="020B0503020204020204" pitchFamily="34" charset="-122"/>
                  <a:ea typeface="微软雅黑" panose="020B0503020204020204" pitchFamily="34" charset="-122"/>
                </a:rPr>
                <a:t>delPtr</a:t>
              </a:r>
              <a:endParaRPr lang="en-US" altLang="zh-CN" sz="1400" dirty="0">
                <a:latin typeface="微软雅黑" panose="020B0503020204020204" pitchFamily="34" charset="-122"/>
                <a:ea typeface="微软雅黑" panose="020B0503020204020204" pitchFamily="34" charset="-122"/>
              </a:endParaRPr>
            </a:p>
          </p:txBody>
        </p:sp>
        <p:sp>
          <p:nvSpPr>
            <p:cNvPr id="43" name="Line 34"/>
            <p:cNvSpPr>
              <a:spLocks noChangeShapeType="1"/>
            </p:cNvSpPr>
            <p:nvPr/>
          </p:nvSpPr>
          <p:spPr bwMode="auto">
            <a:xfrm flipH="1">
              <a:off x="4936" y="3367"/>
              <a:ext cx="120" cy="191"/>
            </a:xfrm>
            <a:prstGeom prst="line">
              <a:avLst/>
            </a:prstGeom>
            <a:grpFill/>
            <a:ln w="12700" cap="sq">
              <a:solidFill>
                <a:schemeClr val="tx1"/>
              </a:solidFill>
              <a:round/>
              <a:headEnd type="none" w="sm" len="sm"/>
              <a:tailEnd type="triangle" w="med" len="med"/>
            </a:ln>
          </p:spPr>
          <p:txBody>
            <a:bodyPr wrap="none"/>
            <a:lstStyle/>
            <a:p>
              <a:pPr>
                <a:defRPr/>
              </a:pPr>
              <a:endParaRPr lang="zh-CN" altLang="en-US" sz="1400" dirty="0">
                <a:latin typeface="微软雅黑" panose="020B0503020204020204" pitchFamily="34" charset="-122"/>
                <a:ea typeface="微软雅黑" panose="020B0503020204020204" pitchFamily="34" charset="-122"/>
              </a:endParaRPr>
            </a:p>
          </p:txBody>
        </p:sp>
      </p:grpSp>
      <p:sp>
        <p:nvSpPr>
          <p:cNvPr id="38" name="矩形 37"/>
          <p:cNvSpPr>
            <a:spLocks noChangeArrowheads="1"/>
          </p:cNvSpPr>
          <p:nvPr/>
        </p:nvSpPr>
        <p:spPr bwMode="auto">
          <a:xfrm>
            <a:off x="4787900" y="1203325"/>
            <a:ext cx="4032250" cy="2462213"/>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a:ea typeface="楷体_GB2312" pitchFamily="49" charset="-122"/>
              </a:rPr>
              <a:t>void </a:t>
            </a:r>
            <a:r>
              <a:rPr lang="en-US" altLang="zh-CN" sz="1400" b="1" dirty="0" err="1">
                <a:ea typeface="楷体_GB2312" pitchFamily="49" charset="-122"/>
              </a:rPr>
              <a:t>sLinkList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&gt;::remove(</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a:t>
            </a:r>
          </a:p>
          <a:p>
            <a:r>
              <a:rPr lang="en-US" altLang="zh-CN" sz="1400" b="1" dirty="0">
                <a:ea typeface="楷体_GB2312" pitchFamily="49" charset="-122"/>
              </a:rPr>
              <a:t>      node *pos, *</a:t>
            </a:r>
            <a:r>
              <a:rPr lang="en-US" altLang="zh-CN" sz="1400" b="1" dirty="0" err="1">
                <a:ea typeface="楷体_GB2312" pitchFamily="49" charset="-122"/>
              </a:rPr>
              <a:t>delp</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pos = move(</a:t>
            </a:r>
            <a:r>
              <a:rPr lang="en-US" altLang="zh-CN" sz="1400" b="1" dirty="0" err="1">
                <a:ea typeface="楷体_GB2312" pitchFamily="49" charset="-122"/>
              </a:rPr>
              <a:t>i</a:t>
            </a:r>
            <a:r>
              <a:rPr lang="en-US" altLang="zh-CN" sz="1400" b="1" dirty="0">
                <a:ea typeface="楷体_GB2312" pitchFamily="49" charset="-122"/>
              </a:rPr>
              <a:t> - 1);</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delp</a:t>
            </a:r>
            <a:r>
              <a:rPr lang="en-US" altLang="zh-CN" sz="1400" b="1" dirty="0">
                <a:ea typeface="楷体_GB2312" pitchFamily="49" charset="-122"/>
              </a:rPr>
              <a:t> = pos-&gt;next;</a:t>
            </a:r>
            <a:endParaRPr lang="zh-CN" altLang="zh-CN" sz="1400" b="1" dirty="0">
              <a:ea typeface="楷体_GB2312" pitchFamily="49" charset="-122"/>
            </a:endParaRPr>
          </a:p>
          <a:p>
            <a:r>
              <a:rPr lang="en-US" altLang="zh-CN" sz="1400" b="1" dirty="0">
                <a:ea typeface="楷体_GB2312" pitchFamily="49" charset="-122"/>
              </a:rPr>
              <a:t>       pos-&gt;next = </a:t>
            </a:r>
            <a:r>
              <a:rPr lang="en-US" altLang="zh-CN" sz="1400" b="1" dirty="0" err="1">
                <a:ea typeface="楷体_GB2312" pitchFamily="49" charset="-122"/>
              </a:rPr>
              <a:t>delp</a:t>
            </a:r>
            <a:r>
              <a:rPr lang="en-US" altLang="zh-CN" sz="1400" b="1" dirty="0">
                <a:ea typeface="楷体_GB2312" pitchFamily="49" charset="-122"/>
              </a:rPr>
              <a:t>-&gt;next;          // </a:t>
            </a:r>
            <a:r>
              <a:rPr lang="zh-CN" altLang="zh-CN" sz="1400" b="1" dirty="0">
                <a:ea typeface="楷体_GB2312" pitchFamily="49" charset="-122"/>
              </a:rPr>
              <a:t>绕过</a:t>
            </a:r>
            <a:r>
              <a:rPr lang="en-US" altLang="zh-CN" sz="1400" b="1" dirty="0" err="1">
                <a:ea typeface="楷体_GB2312" pitchFamily="49" charset="-122"/>
              </a:rPr>
              <a:t>delp</a:t>
            </a:r>
            <a:endParaRPr lang="zh-CN" altLang="zh-CN" sz="1400" b="1" dirty="0">
              <a:ea typeface="楷体_GB2312" pitchFamily="49" charset="-122"/>
            </a:endParaRPr>
          </a:p>
          <a:p>
            <a:r>
              <a:rPr lang="en-US" altLang="zh-CN" sz="1400" b="1" dirty="0">
                <a:ea typeface="楷体_GB2312" pitchFamily="49" charset="-122"/>
              </a:rPr>
              <a:t>       delete </a:t>
            </a:r>
            <a:r>
              <a:rPr lang="en-US" altLang="zh-CN" sz="1400" b="1" dirty="0" err="1">
                <a:ea typeface="楷体_GB2312" pitchFamily="49" charset="-122"/>
              </a:rPr>
              <a:t>delp</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a:t>
            </a:r>
            <a:endParaRPr lang="zh-CN" altLang="en-US" sz="1400" dirty="0">
              <a:ea typeface="楷体_GB2312" pitchFamily="49" charset="-122"/>
            </a:endParaRPr>
          </a:p>
        </p:txBody>
      </p:sp>
      <p:sp>
        <p:nvSpPr>
          <p:cNvPr id="170008" name="矩形 40"/>
          <p:cNvSpPr>
            <a:spLocks noChangeArrowheads="1"/>
          </p:cNvSpPr>
          <p:nvPr/>
        </p:nvSpPr>
        <p:spPr bwMode="auto">
          <a:xfrm>
            <a:off x="539750" y="1131888"/>
            <a:ext cx="3311525" cy="868362"/>
          </a:xfrm>
          <a:prstGeom prst="rect">
            <a:avLst/>
          </a:prstGeom>
          <a:noFill/>
          <a:ln w="9525">
            <a:noFill/>
            <a:miter lim="800000"/>
            <a:headEnd/>
            <a:tailEnd/>
          </a:ln>
        </p:spPr>
        <p:txBody>
          <a:bodyPr>
            <a:spAutoFit/>
          </a:bodyPr>
          <a:lstStyle/>
          <a:p>
            <a:pPr algn="just">
              <a:lnSpc>
                <a:spcPct val="130000"/>
              </a:lnSpc>
              <a:buFont typeface="Arial" pitchFamily="34" charset="0"/>
              <a:buChar char="•"/>
            </a:pPr>
            <a:r>
              <a:rPr lang="zh-CN" altLang="en-US" sz="1800" b="1">
                <a:ea typeface="楷体_GB2312" pitchFamily="49" charset="-122"/>
              </a:rPr>
              <a:t>让指针</a:t>
            </a:r>
            <a:r>
              <a:rPr lang="en-US" altLang="zh-CN" sz="1800" b="1">
                <a:ea typeface="楷体_GB2312" pitchFamily="49" charset="-122"/>
              </a:rPr>
              <a:t>p</a:t>
            </a:r>
            <a:r>
              <a:rPr lang="zh-CN" altLang="en-US" sz="1800" b="1">
                <a:ea typeface="楷体_GB2312" pitchFamily="49" charset="-122"/>
              </a:rPr>
              <a:t>指向第</a:t>
            </a:r>
            <a:r>
              <a:rPr lang="en-US" altLang="zh-CN" sz="1800" b="1">
                <a:ea typeface="楷体_GB2312" pitchFamily="49" charset="-122"/>
              </a:rPr>
              <a:t>i-1</a:t>
            </a:r>
            <a:r>
              <a:rPr lang="zh-CN" altLang="en-US" sz="1800" b="1">
                <a:ea typeface="楷体_GB2312" pitchFamily="49" charset="-122"/>
              </a:rPr>
              <a:t>个元素</a:t>
            </a:r>
            <a:endParaRPr lang="en-US" altLang="zh-CN" sz="1800" b="1">
              <a:ea typeface="楷体_GB2312" pitchFamily="49" charset="-122"/>
            </a:endParaRPr>
          </a:p>
          <a:p>
            <a:pPr algn="just">
              <a:lnSpc>
                <a:spcPct val="150000"/>
              </a:lnSpc>
              <a:buFont typeface="Arial" pitchFamily="34" charset="0"/>
              <a:buChar char="•"/>
            </a:pPr>
            <a:r>
              <a:rPr lang="zh-CN" altLang="en-US" sz="1800" b="1">
                <a:ea typeface="楷体_GB2312" pitchFamily="49" charset="-122"/>
              </a:rPr>
              <a:t>执行删除过程</a:t>
            </a:r>
            <a:endParaRPr lang="en-US" altLang="zh-CN" sz="1800" b="1">
              <a:ea typeface="楷体_GB2312" pitchFamily="49" charset="-122"/>
            </a:endParaRPr>
          </a:p>
        </p:txBody>
      </p:sp>
      <p:sp>
        <p:nvSpPr>
          <p:cNvPr id="41" name="TextBox 40"/>
          <p:cNvSpPr txBox="1">
            <a:spLocks noChangeArrowheads="1"/>
          </p:cNvSpPr>
          <p:nvPr/>
        </p:nvSpPr>
        <p:spPr bwMode="auto">
          <a:xfrm>
            <a:off x="971550" y="3076575"/>
            <a:ext cx="1439863" cy="368300"/>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有问题吗？</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37"/>
                                        </p:tgtEl>
                                      </p:cBhvr>
                                    </p:animEffect>
                                    <p:set>
                                      <p:cBhvr>
                                        <p:cTn id="42" dur="1" fill="hold">
                                          <p:stCondLst>
                                            <p:cond delay="499"/>
                                          </p:stCondLst>
                                        </p:cTn>
                                        <p:tgtEl>
                                          <p:spTgt spid="3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矩形 34"/>
          <p:cNvSpPr>
            <a:spLocks noChangeArrowheads="1"/>
          </p:cNvSpPr>
          <p:nvPr/>
        </p:nvSpPr>
        <p:spPr bwMode="auto">
          <a:xfrm>
            <a:off x="611560" y="339502"/>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搜索</a:t>
            </a:r>
            <a:r>
              <a:rPr lang="en-US" altLang="zh-CN" b="1" dirty="0">
                <a:latin typeface="微软雅黑" pitchFamily="34" charset="-122"/>
                <a:ea typeface="微软雅黑" pitchFamily="34" charset="-122"/>
              </a:rPr>
              <a:t>x</a:t>
            </a:r>
            <a:r>
              <a:rPr lang="zh-CN" altLang="en-US" b="1" dirty="0">
                <a:latin typeface="微软雅黑" pitchFamily="34" charset="-122"/>
                <a:ea typeface="微软雅黑" pitchFamily="34" charset="-122"/>
              </a:rPr>
              <a:t>是否出现</a:t>
            </a:r>
            <a:r>
              <a:rPr lang="en-US" altLang="zh-CN" b="1" dirty="0">
                <a:latin typeface="微软雅黑" pitchFamily="34" charset="-122"/>
                <a:ea typeface="微软雅黑" pitchFamily="34" charset="-122"/>
              </a:rPr>
              <a:t>search(x) </a:t>
            </a:r>
            <a:endParaRPr lang="zh-CN" altLang="en-US" dirty="0">
              <a:latin typeface="微软雅黑" pitchFamily="34" charset="-122"/>
              <a:ea typeface="微软雅黑" pitchFamily="34" charset="-122"/>
            </a:endParaRPr>
          </a:p>
        </p:txBody>
      </p:sp>
      <p:sp>
        <p:nvSpPr>
          <p:cNvPr id="19461" name="文本框 29"/>
          <p:cNvSpPr txBox="1">
            <a:spLocks noChangeArrowheads="1"/>
          </p:cNvSpPr>
          <p:nvPr/>
        </p:nvSpPr>
        <p:spPr bwMode="auto">
          <a:xfrm>
            <a:off x="611188" y="1779588"/>
            <a:ext cx="6264275" cy="3108325"/>
          </a:xfrm>
          <a:prstGeom prst="rect">
            <a:avLst/>
          </a:prstGeom>
          <a:noFill/>
          <a:ln w="9525">
            <a:noFill/>
            <a:miter lim="800000"/>
            <a:headEnd/>
            <a:tailEnd/>
          </a:ln>
        </p:spPr>
        <p:txBody>
          <a:bodyPr>
            <a:spAutoFit/>
          </a:bodyPr>
          <a:lstStyle/>
          <a:p>
            <a:pPr eaLnBrk="0" hangingPunct="0"/>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p>
          <a:p>
            <a:pPr eaLnBrk="0" hangingPunct="0"/>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sLinkList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&gt;::search(const </a:t>
            </a:r>
            <a:r>
              <a:rPr lang="en-US" altLang="zh-CN" sz="1400" b="1" dirty="0" err="1">
                <a:ea typeface="楷体_GB2312" pitchFamily="49" charset="-122"/>
              </a:rPr>
              <a:t>elemType</a:t>
            </a:r>
            <a:r>
              <a:rPr lang="en-US" altLang="zh-CN" sz="1400" b="1" dirty="0">
                <a:ea typeface="楷体_GB2312" pitchFamily="49" charset="-122"/>
              </a:rPr>
              <a:t> &amp;x) const  </a:t>
            </a:r>
          </a:p>
          <a:p>
            <a:pPr eaLnBrk="0" hangingPunct="0"/>
            <a:r>
              <a:rPr lang="en-US" altLang="zh-CN" sz="1400" b="1" dirty="0">
                <a:ea typeface="楷体_GB2312" pitchFamily="49" charset="-122"/>
              </a:rPr>
              <a:t>{</a:t>
            </a:r>
          </a:p>
          <a:p>
            <a:pPr eaLnBrk="0" hangingPunct="0"/>
            <a:r>
              <a:rPr lang="en-US" altLang="zh-CN" sz="1400" b="1" dirty="0">
                <a:ea typeface="楷体_GB2312" pitchFamily="49" charset="-122"/>
              </a:rPr>
              <a:t>    node *p = head-&gt;next;</a:t>
            </a:r>
          </a:p>
          <a:p>
            <a:pPr eaLnBrk="0" hangingPunct="0"/>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 0;</a:t>
            </a:r>
          </a:p>
          <a:p>
            <a:pPr eaLnBrk="0" hangingPunct="0"/>
            <a:r>
              <a:rPr lang="en-US" altLang="zh-CN" sz="1400" b="1" dirty="0">
                <a:ea typeface="楷体_GB2312" pitchFamily="49" charset="-122"/>
              </a:rPr>
              <a:t>    while (p != NULL &amp;&amp; p-&gt;data != x) {</a:t>
            </a:r>
          </a:p>
          <a:p>
            <a:pPr eaLnBrk="0" hangingPunct="0"/>
            <a:r>
              <a:rPr lang="en-US" altLang="zh-CN" sz="1400" b="1" dirty="0">
                <a:ea typeface="楷体_GB2312" pitchFamily="49" charset="-122"/>
              </a:rPr>
              <a:t>           p = p-&gt;next; </a:t>
            </a:r>
          </a:p>
          <a:p>
            <a:pPr eaLnBrk="0" hangingPunct="0"/>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a:t>
            </a:r>
          </a:p>
          <a:p>
            <a:pPr eaLnBrk="0" hangingPunct="0"/>
            <a:r>
              <a:rPr lang="en-US" altLang="zh-CN" sz="1400" b="1" dirty="0">
                <a:ea typeface="楷体_GB2312" pitchFamily="49" charset="-122"/>
              </a:rPr>
              <a:t>     }</a:t>
            </a:r>
          </a:p>
          <a:p>
            <a:pPr eaLnBrk="0" hangingPunct="0"/>
            <a:r>
              <a:rPr lang="en-US" altLang="zh-CN" sz="1400" b="1" dirty="0">
                <a:ea typeface="楷体_GB2312" pitchFamily="49" charset="-122"/>
              </a:rPr>
              <a:t>    if (p == NULL)</a:t>
            </a:r>
          </a:p>
          <a:p>
            <a:pPr eaLnBrk="0" hangingPunct="0"/>
            <a:r>
              <a:rPr lang="en-US" altLang="zh-CN" sz="1400" b="1" dirty="0">
                <a:ea typeface="楷体_GB2312" pitchFamily="49" charset="-122"/>
              </a:rPr>
              <a:t>         return -1;</a:t>
            </a:r>
          </a:p>
          <a:p>
            <a:pPr eaLnBrk="0" hangingPunct="0"/>
            <a:r>
              <a:rPr lang="en-US" altLang="zh-CN" sz="1400" b="1" dirty="0">
                <a:ea typeface="楷体_GB2312" pitchFamily="49" charset="-122"/>
              </a:rPr>
              <a:t>    else </a:t>
            </a:r>
          </a:p>
          <a:p>
            <a:pPr eaLnBrk="0" hangingPunct="0"/>
            <a:r>
              <a:rPr lang="en-US" altLang="zh-CN" sz="1400" b="1" dirty="0">
                <a:ea typeface="楷体_GB2312" pitchFamily="49" charset="-122"/>
              </a:rPr>
              <a:t>          return </a:t>
            </a:r>
            <a:r>
              <a:rPr lang="en-US" altLang="zh-CN" sz="1400" b="1" dirty="0" err="1">
                <a:ea typeface="楷体_GB2312" pitchFamily="49" charset="-122"/>
              </a:rPr>
              <a:t>i</a:t>
            </a:r>
            <a:r>
              <a:rPr lang="en-US" altLang="zh-CN" sz="1400" b="1" dirty="0">
                <a:ea typeface="楷体_GB2312" pitchFamily="49" charset="-122"/>
              </a:rPr>
              <a:t>;</a:t>
            </a:r>
          </a:p>
          <a:p>
            <a:pPr eaLnBrk="0" hangingPunct="0"/>
            <a:r>
              <a:rPr lang="en-US" altLang="zh-CN" sz="1400" b="1" dirty="0">
                <a:ea typeface="楷体_GB2312" pitchFamily="49" charset="-122"/>
              </a:rPr>
              <a:t>}</a:t>
            </a:r>
          </a:p>
        </p:txBody>
      </p:sp>
      <p:sp>
        <p:nvSpPr>
          <p:cNvPr id="23558" name="矩形 13"/>
          <p:cNvSpPr>
            <a:spLocks noChangeArrowheads="1"/>
          </p:cNvSpPr>
          <p:nvPr/>
        </p:nvSpPr>
        <p:spPr bwMode="auto">
          <a:xfrm>
            <a:off x="539750" y="1203325"/>
            <a:ext cx="7920038" cy="508000"/>
          </a:xfrm>
          <a:prstGeom prst="rect">
            <a:avLst/>
          </a:prstGeom>
          <a:noFill/>
          <a:ln w="9525">
            <a:noFill/>
            <a:miter lim="800000"/>
            <a:headEnd/>
            <a:tailEnd/>
          </a:ln>
        </p:spPr>
        <p:txBody>
          <a:bodyPr>
            <a:spAutoFit/>
          </a:bodyPr>
          <a:lstStyle/>
          <a:p>
            <a:pPr>
              <a:lnSpc>
                <a:spcPct val="150000"/>
              </a:lnSpc>
            </a:pPr>
            <a:r>
              <a:rPr lang="zh-CN" altLang="en-US" sz="1800" b="1">
                <a:ea typeface="楷体_GB2312" pitchFamily="49" charset="-122"/>
              </a:rPr>
              <a:t>从头指针的后继结点开始往后检查链表的结点直到找到</a:t>
            </a:r>
            <a:r>
              <a:rPr lang="en-US" altLang="zh-CN" sz="1800" b="1">
                <a:ea typeface="楷体_GB2312" pitchFamily="49" charset="-122"/>
              </a:rPr>
              <a:t>x</a:t>
            </a:r>
            <a:r>
              <a:rPr lang="zh-CN" altLang="en-US" sz="1800" b="1">
                <a:ea typeface="楷体_GB2312" pitchFamily="49" charset="-122"/>
              </a:rPr>
              <a:t>或查找到表尾</a:t>
            </a:r>
          </a:p>
        </p:txBody>
      </p:sp>
      <mc:AlternateContent xmlns:mc="http://schemas.openxmlformats.org/markup-compatibility/2006" xmlns:p14="http://schemas.microsoft.com/office/powerpoint/2010/main">
        <mc:Choice Requires="p14">
          <p:contentPart p14:bwMode="auto" r:id="rId3">
            <p14:nvContentPartPr>
              <p14:cNvPr id="2355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355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linds(horizontal)">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34"/>
          <p:cNvSpPr>
            <a:spLocks noChangeArrowheads="1"/>
          </p:cNvSpPr>
          <p:nvPr/>
        </p:nvSpPr>
        <p:spPr bwMode="auto">
          <a:xfrm>
            <a:off x="611560" y="339502"/>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访问第</a:t>
            </a:r>
            <a:r>
              <a:rPr lang="en-US" altLang="zh-CN" b="1" dirty="0" err="1">
                <a:latin typeface="微软雅黑" pitchFamily="34" charset="-122"/>
                <a:ea typeface="微软雅黑" pitchFamily="34" charset="-122"/>
              </a:rPr>
              <a:t>i</a:t>
            </a:r>
            <a:r>
              <a:rPr lang="zh-CN" altLang="en-US" b="1" dirty="0">
                <a:latin typeface="微软雅黑" pitchFamily="34" charset="-122"/>
                <a:ea typeface="微软雅黑" pitchFamily="34" charset="-122"/>
              </a:rPr>
              <a:t>个元素</a:t>
            </a:r>
            <a:r>
              <a:rPr lang="en-US" altLang="zh-CN" b="1" dirty="0">
                <a:latin typeface="微软雅黑" pitchFamily="34" charset="-122"/>
                <a:ea typeface="微软雅黑" pitchFamily="34" charset="-122"/>
              </a:rPr>
              <a:t>visit</a:t>
            </a:r>
            <a:r>
              <a:rPr lang="zh-CN" altLang="en-US"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i</a:t>
            </a:r>
            <a:r>
              <a:rPr lang="zh-CN" altLang="en-US" b="1"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19461" name="文本框 29"/>
          <p:cNvSpPr txBox="1">
            <a:spLocks noChangeArrowheads="1"/>
          </p:cNvSpPr>
          <p:nvPr/>
        </p:nvSpPr>
        <p:spPr bwMode="auto">
          <a:xfrm>
            <a:off x="755650" y="2355850"/>
            <a:ext cx="6264275" cy="1477963"/>
          </a:xfrm>
          <a:prstGeom prst="rect">
            <a:avLst/>
          </a:prstGeom>
          <a:noFill/>
          <a:ln w="9525">
            <a:noFill/>
            <a:miter lim="800000"/>
            <a:headEnd/>
            <a:tailEnd/>
          </a:ln>
        </p:spPr>
        <p:txBody>
          <a:bodyPr>
            <a:spAutoFit/>
          </a:bodyPr>
          <a:lstStyle/>
          <a:p>
            <a:pPr indent="228600" eaLnBrk="0" hangingPunct="0">
              <a:spcBef>
                <a:spcPts val="600"/>
              </a:spcBef>
            </a:pPr>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p>
          <a:p>
            <a:pPr indent="228600" eaLnBrk="0" hangingPunct="0">
              <a:spcBef>
                <a:spcPts val="600"/>
              </a:spcBef>
            </a:pPr>
            <a:r>
              <a:rPr lang="en-US" altLang="zh-CN" sz="1400" b="1" dirty="0" err="1">
                <a:ea typeface="楷体_GB2312" pitchFamily="49" charset="-122"/>
              </a:rPr>
              <a:t>elemType</a:t>
            </a:r>
            <a:r>
              <a:rPr lang="en-US" altLang="zh-CN" sz="1400" b="1" dirty="0">
                <a:ea typeface="楷体_GB2312" pitchFamily="49" charset="-122"/>
              </a:rPr>
              <a:t> </a:t>
            </a:r>
            <a:r>
              <a:rPr lang="en-US" altLang="zh-CN" sz="1400" b="1" dirty="0" err="1">
                <a:ea typeface="楷体_GB2312" pitchFamily="49" charset="-122"/>
              </a:rPr>
              <a:t>sLinkList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&gt;::visit(</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a:t>
            </a:r>
          </a:p>
          <a:p>
            <a:pPr indent="228600" eaLnBrk="0" hangingPunct="0">
              <a:spcBef>
                <a:spcPts val="600"/>
              </a:spcBef>
            </a:pPr>
            <a:r>
              <a:rPr lang="en-US" altLang="zh-CN" sz="1400" b="1" dirty="0">
                <a:ea typeface="楷体_GB2312" pitchFamily="49" charset="-122"/>
              </a:rPr>
              <a:t>{</a:t>
            </a:r>
          </a:p>
          <a:p>
            <a:pPr indent="228600" eaLnBrk="0" hangingPunct="0">
              <a:spcBef>
                <a:spcPts val="600"/>
              </a:spcBef>
            </a:pPr>
            <a:r>
              <a:rPr lang="en-US" altLang="zh-CN" sz="1400" b="1" dirty="0">
                <a:ea typeface="楷体_GB2312" pitchFamily="49" charset="-122"/>
              </a:rPr>
              <a:t>      return move(</a:t>
            </a:r>
            <a:r>
              <a:rPr lang="en-US" altLang="zh-CN" sz="1400" b="1" dirty="0" err="1">
                <a:ea typeface="楷体_GB2312" pitchFamily="49" charset="-122"/>
              </a:rPr>
              <a:t>i</a:t>
            </a:r>
            <a:r>
              <a:rPr lang="en-US" altLang="zh-CN" sz="1400" b="1" dirty="0">
                <a:ea typeface="楷体_GB2312" pitchFamily="49" charset="-122"/>
              </a:rPr>
              <a:t>)-&gt;data;</a:t>
            </a:r>
          </a:p>
          <a:p>
            <a:pPr indent="228600" eaLnBrk="0" hangingPunct="0">
              <a:spcBef>
                <a:spcPts val="600"/>
              </a:spcBef>
            </a:pPr>
            <a:r>
              <a:rPr lang="en-US" altLang="zh-CN" sz="1400" b="1" dirty="0">
                <a:ea typeface="楷体_GB2312" pitchFamily="49" charset="-122"/>
              </a:rPr>
              <a:t>}</a:t>
            </a:r>
          </a:p>
        </p:txBody>
      </p:sp>
      <p:sp>
        <p:nvSpPr>
          <p:cNvPr id="24582" name="矩形 13"/>
          <p:cNvSpPr>
            <a:spLocks noChangeArrowheads="1"/>
          </p:cNvSpPr>
          <p:nvPr/>
        </p:nvSpPr>
        <p:spPr bwMode="auto">
          <a:xfrm>
            <a:off x="1042988" y="1203325"/>
            <a:ext cx="7416800" cy="923925"/>
          </a:xfrm>
          <a:prstGeom prst="rect">
            <a:avLst/>
          </a:prstGeom>
          <a:noFill/>
          <a:ln w="9525">
            <a:noFill/>
            <a:miter lim="800000"/>
            <a:headEnd/>
            <a:tailEnd/>
          </a:ln>
        </p:spPr>
        <p:txBody>
          <a:bodyPr>
            <a:spAutoFit/>
          </a:bodyPr>
          <a:lstStyle/>
          <a:p>
            <a:pPr>
              <a:lnSpc>
                <a:spcPct val="150000"/>
              </a:lnSpc>
              <a:buFont typeface="Arial" pitchFamily="34" charset="0"/>
              <a:buChar char="•"/>
            </a:pPr>
            <a:r>
              <a:rPr lang="zh-CN" altLang="en-US" sz="1800" b="1">
                <a:ea typeface="楷体_GB2312" pitchFamily="49" charset="-122"/>
              </a:rPr>
              <a:t>找到第</a:t>
            </a:r>
            <a:r>
              <a:rPr lang="en-US" altLang="zh-CN" sz="1800" b="1">
                <a:ea typeface="楷体_GB2312" pitchFamily="49" charset="-122"/>
              </a:rPr>
              <a:t>i</a:t>
            </a:r>
            <a:r>
              <a:rPr lang="zh-CN" altLang="en-US" sz="1800" b="1">
                <a:ea typeface="楷体_GB2312" pitchFamily="49" charset="-122"/>
              </a:rPr>
              <a:t>个结点</a:t>
            </a:r>
            <a:endParaRPr lang="en-US" altLang="zh-CN" sz="1800" b="1">
              <a:ea typeface="楷体_GB2312" pitchFamily="49" charset="-122"/>
            </a:endParaRPr>
          </a:p>
          <a:p>
            <a:pPr>
              <a:lnSpc>
                <a:spcPct val="150000"/>
              </a:lnSpc>
              <a:buFont typeface="Arial" pitchFamily="34" charset="0"/>
              <a:buChar char="•"/>
            </a:pPr>
            <a:r>
              <a:rPr lang="zh-CN" altLang="en-US" sz="1800" b="1">
                <a:ea typeface="楷体_GB2312" pitchFamily="49" charset="-122"/>
              </a:rPr>
              <a:t>返回结点的数据部分</a:t>
            </a:r>
          </a:p>
        </p:txBody>
      </p:sp>
      <mc:AlternateContent xmlns:mc="http://schemas.openxmlformats.org/markup-compatibility/2006" xmlns:p14="http://schemas.microsoft.com/office/powerpoint/2010/main">
        <mc:Choice Requires="p14">
          <p:contentPart p14:bwMode="auto" r:id="rId3">
            <p14:nvContentPartPr>
              <p14:cNvPr id="2457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457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linds(horizontal)">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矩形 34"/>
          <p:cNvSpPr>
            <a:spLocks noChangeArrowheads="1"/>
          </p:cNvSpPr>
          <p:nvPr/>
        </p:nvSpPr>
        <p:spPr bwMode="auto">
          <a:xfrm>
            <a:off x="827584" y="339502"/>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遍历运算</a:t>
            </a:r>
            <a:r>
              <a:rPr lang="en-US" altLang="zh-CN" b="1" dirty="0">
                <a:latin typeface="微软雅黑" pitchFamily="34" charset="-122"/>
                <a:ea typeface="微软雅黑" pitchFamily="34" charset="-122"/>
              </a:rPr>
              <a:t>traverse()</a:t>
            </a:r>
            <a:endParaRPr lang="zh-CN" altLang="en-US" dirty="0">
              <a:latin typeface="微软雅黑" pitchFamily="34" charset="-122"/>
              <a:ea typeface="微软雅黑" pitchFamily="34" charset="-122"/>
            </a:endParaRPr>
          </a:p>
        </p:txBody>
      </p:sp>
      <p:sp>
        <p:nvSpPr>
          <p:cNvPr id="19461" name="文本框 29"/>
          <p:cNvSpPr txBox="1">
            <a:spLocks noChangeArrowheads="1"/>
          </p:cNvSpPr>
          <p:nvPr/>
        </p:nvSpPr>
        <p:spPr bwMode="auto">
          <a:xfrm>
            <a:off x="900113" y="2066925"/>
            <a:ext cx="6264275" cy="2462213"/>
          </a:xfrm>
          <a:prstGeom prst="rect">
            <a:avLst/>
          </a:prstGeom>
          <a:noFill/>
          <a:ln w="9525">
            <a:noFill/>
            <a:miter lim="800000"/>
            <a:headEnd/>
            <a:tailEnd/>
          </a:ln>
        </p:spPr>
        <p:txBody>
          <a:bodyPr>
            <a:spAutoFit/>
          </a:bodyPr>
          <a:lstStyle/>
          <a:p>
            <a:pPr indent="228600" eaLnBrk="0" hangingPunct="0"/>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p>
          <a:p>
            <a:pPr indent="228600" eaLnBrk="0" hangingPunct="0"/>
            <a:r>
              <a:rPr lang="en-US" altLang="zh-CN" sz="1400" b="1" dirty="0">
                <a:ea typeface="楷体_GB2312" pitchFamily="49" charset="-122"/>
              </a:rPr>
              <a:t>void </a:t>
            </a:r>
            <a:r>
              <a:rPr lang="en-US" altLang="zh-CN" sz="1400" b="1" dirty="0" err="1">
                <a:ea typeface="楷体_GB2312" pitchFamily="49" charset="-122"/>
              </a:rPr>
              <a:t>sLinkList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&gt;::traverse() const</a:t>
            </a:r>
          </a:p>
          <a:p>
            <a:pPr indent="228600" eaLnBrk="0" hangingPunct="0"/>
            <a:r>
              <a:rPr lang="en-US" altLang="zh-CN" sz="1400" b="1" dirty="0">
                <a:ea typeface="楷体_GB2312" pitchFamily="49" charset="-122"/>
              </a:rPr>
              <a:t>{</a:t>
            </a:r>
          </a:p>
          <a:p>
            <a:pPr indent="228600" eaLnBrk="0" hangingPunct="0"/>
            <a:r>
              <a:rPr lang="en-US" altLang="zh-CN" sz="1400" b="1" dirty="0">
                <a:ea typeface="楷体_GB2312" pitchFamily="49" charset="-122"/>
              </a:rPr>
              <a:t>      node *p = head-&gt;next;</a:t>
            </a:r>
          </a:p>
          <a:p>
            <a:pPr indent="228600" eaLnBrk="0" hangingPunct="0"/>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a:t>
            </a:r>
            <a:r>
              <a:rPr lang="en-US" altLang="zh-CN" sz="1400" b="1" dirty="0" err="1">
                <a:ea typeface="楷体_GB2312" pitchFamily="49" charset="-122"/>
              </a:rPr>
              <a:t>endl</a:t>
            </a:r>
            <a:r>
              <a:rPr lang="en-US" altLang="zh-CN" sz="1400" b="1" dirty="0">
                <a:ea typeface="楷体_GB2312" pitchFamily="49" charset="-122"/>
              </a:rPr>
              <a:t>;</a:t>
            </a:r>
          </a:p>
          <a:p>
            <a:pPr indent="228600" eaLnBrk="0" hangingPunct="0"/>
            <a:r>
              <a:rPr lang="en-US" altLang="zh-CN" sz="1400" b="1" dirty="0">
                <a:ea typeface="楷体_GB2312" pitchFamily="49" charset="-122"/>
              </a:rPr>
              <a:t>      while (p != NULL) {</a:t>
            </a:r>
          </a:p>
          <a:p>
            <a:pPr indent="228600" eaLnBrk="0" hangingPunct="0"/>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p-&gt;data &lt;&lt; "  ";</a:t>
            </a:r>
          </a:p>
          <a:p>
            <a:pPr indent="228600" eaLnBrk="0" hangingPunct="0"/>
            <a:r>
              <a:rPr lang="en-US" altLang="zh-CN" sz="1400" b="1" dirty="0">
                <a:ea typeface="楷体_GB2312" pitchFamily="49" charset="-122"/>
              </a:rPr>
              <a:t>	    p=p-&gt;next;</a:t>
            </a:r>
          </a:p>
          <a:p>
            <a:pPr indent="228600" eaLnBrk="0" hangingPunct="0"/>
            <a:r>
              <a:rPr lang="en-US" altLang="zh-CN" sz="1400" b="1" dirty="0">
                <a:ea typeface="楷体_GB2312" pitchFamily="49" charset="-122"/>
              </a:rPr>
              <a:t>      }</a:t>
            </a:r>
          </a:p>
          <a:p>
            <a:pPr indent="228600" eaLnBrk="0" hangingPunct="0"/>
            <a:r>
              <a:rPr lang="en-US" altLang="zh-CN" sz="1400" b="1" dirty="0">
                <a:ea typeface="楷体_GB2312" pitchFamily="49" charset="-122"/>
              </a:rPr>
              <a:t>      </a:t>
            </a:r>
            <a:r>
              <a:rPr lang="en-US" altLang="zh-CN" sz="1400" b="1" dirty="0" err="1">
                <a:ea typeface="楷体_GB2312" pitchFamily="49" charset="-122"/>
              </a:rPr>
              <a:t>cout</a:t>
            </a:r>
            <a:r>
              <a:rPr lang="en-US" altLang="zh-CN" sz="1400" b="1" dirty="0">
                <a:ea typeface="楷体_GB2312" pitchFamily="49" charset="-122"/>
              </a:rPr>
              <a:t> &lt;&lt; </a:t>
            </a:r>
            <a:r>
              <a:rPr lang="en-US" altLang="zh-CN" sz="1400" b="1" dirty="0" err="1">
                <a:ea typeface="楷体_GB2312" pitchFamily="49" charset="-122"/>
              </a:rPr>
              <a:t>endl</a:t>
            </a:r>
            <a:r>
              <a:rPr lang="en-US" altLang="zh-CN" sz="1400" b="1" dirty="0">
                <a:ea typeface="楷体_GB2312" pitchFamily="49" charset="-122"/>
              </a:rPr>
              <a:t>;</a:t>
            </a:r>
          </a:p>
          <a:p>
            <a:pPr indent="228600" eaLnBrk="0" hangingPunct="0"/>
            <a:r>
              <a:rPr lang="en-US" altLang="zh-CN" sz="1400" b="1" dirty="0">
                <a:ea typeface="楷体_GB2312" pitchFamily="49" charset="-122"/>
              </a:rPr>
              <a:t>}	  </a:t>
            </a:r>
          </a:p>
        </p:txBody>
      </p:sp>
      <p:sp>
        <p:nvSpPr>
          <p:cNvPr id="25606" name="矩形 13"/>
          <p:cNvSpPr>
            <a:spLocks noChangeArrowheads="1"/>
          </p:cNvSpPr>
          <p:nvPr/>
        </p:nvSpPr>
        <p:spPr bwMode="auto">
          <a:xfrm>
            <a:off x="1042988" y="1203325"/>
            <a:ext cx="7416800" cy="508000"/>
          </a:xfrm>
          <a:prstGeom prst="rect">
            <a:avLst/>
          </a:prstGeom>
          <a:noFill/>
          <a:ln w="9525">
            <a:noFill/>
            <a:miter lim="800000"/>
            <a:headEnd/>
            <a:tailEnd/>
          </a:ln>
        </p:spPr>
        <p:txBody>
          <a:bodyPr>
            <a:spAutoFit/>
          </a:bodyPr>
          <a:lstStyle/>
          <a:p>
            <a:pPr>
              <a:lnSpc>
                <a:spcPct val="150000"/>
              </a:lnSpc>
            </a:pPr>
            <a:r>
              <a:rPr lang="zh-CN" altLang="en-US" sz="1800" b="1">
                <a:ea typeface="楷体_GB2312" pitchFamily="49" charset="-122"/>
              </a:rPr>
              <a:t>从头指针的后继结点开始往后，输出每个结点的值，直到表尾</a:t>
            </a:r>
          </a:p>
        </p:txBody>
      </p:sp>
      <p:sp>
        <p:nvSpPr>
          <p:cNvPr id="6" name="TextBox 5"/>
          <p:cNvSpPr txBox="1">
            <a:spLocks noChangeArrowheads="1"/>
          </p:cNvSpPr>
          <p:nvPr/>
        </p:nvSpPr>
        <p:spPr bwMode="auto">
          <a:xfrm>
            <a:off x="5795963" y="2211388"/>
            <a:ext cx="1944687" cy="1477962"/>
          </a:xfrm>
          <a:prstGeom prst="rect">
            <a:avLst/>
          </a:prstGeom>
          <a:noFill/>
          <a:ln w="9525">
            <a:noFill/>
            <a:miter lim="800000"/>
            <a:headEnd/>
            <a:tailEnd/>
          </a:ln>
        </p:spPr>
        <p:txBody>
          <a:bodyPr>
            <a:spAutoFit/>
          </a:bodyPr>
          <a:lstStyle/>
          <a:p>
            <a:r>
              <a:rPr lang="zh-CN" altLang="en-US" sz="1800" b="1" dirty="0"/>
              <a:t>进一步思考：</a:t>
            </a:r>
            <a:endParaRPr lang="en-US" altLang="zh-CN" sz="1800" b="1" dirty="0"/>
          </a:p>
          <a:p>
            <a:r>
              <a:rPr lang="zh-CN" altLang="en-US" sz="1800" b="1" dirty="0"/>
              <a:t>如果遍历时允许指定操作，遍历函数该怎么修改？？？</a:t>
            </a:r>
          </a:p>
        </p:txBody>
      </p:sp>
      <mc:AlternateContent xmlns:mc="http://schemas.openxmlformats.org/markup-compatibility/2006" xmlns:p14="http://schemas.microsoft.com/office/powerpoint/2010/main">
        <mc:Choice Requires="p14">
          <p:contentPart p14:bwMode="auto" r:id="rId3">
            <p14:nvContentPartPr>
              <p14:cNvPr id="2560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560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linds(horizontal)">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线性表的链接实现</a:t>
            </a:r>
            <a:endParaRPr lang="zh-CN" altLang="en-US" dirty="0">
              <a:latin typeface="微软雅黑" pitchFamily="34" charset="-122"/>
              <a:ea typeface="微软雅黑" pitchFamily="34" charset="-122"/>
            </a:endParaRPr>
          </a:p>
        </p:txBody>
      </p:sp>
      <p:sp>
        <p:nvSpPr>
          <p:cNvPr id="26629" name="文本框 29"/>
          <p:cNvSpPr txBox="1">
            <a:spLocks noChangeArrowheads="1"/>
          </p:cNvSpPr>
          <p:nvPr/>
        </p:nvSpPr>
        <p:spPr bwMode="auto">
          <a:xfrm>
            <a:off x="468313" y="1563688"/>
            <a:ext cx="7920037" cy="631825"/>
          </a:xfrm>
          <a:prstGeom prst="rect">
            <a:avLst/>
          </a:prstGeom>
          <a:noFill/>
          <a:ln w="9525">
            <a:noFill/>
            <a:miter lim="800000"/>
            <a:headEnd/>
            <a:tailEnd/>
          </a:ln>
        </p:spPr>
        <p:txBody>
          <a:bodyPr>
            <a:spAutoFit/>
          </a:bodyPr>
          <a:lstStyle/>
          <a:p>
            <a:pPr>
              <a:lnSpc>
                <a:spcPct val="135000"/>
              </a:lnSpc>
            </a:pPr>
            <a:r>
              <a:rPr lang="zh-CN" altLang="en-US" sz="1400">
                <a:latin typeface="楷体_GB2312" pitchFamily="49" charset="-122"/>
                <a:ea typeface="楷体_GB2312" pitchFamily="49" charset="-122"/>
              </a:rPr>
              <a:t>将每个结点放在一个独立的存储单元中，结点间的逻辑关系依靠存储单元中附加的指针来给出。 </a:t>
            </a:r>
          </a:p>
          <a:p>
            <a:pPr>
              <a:lnSpc>
                <a:spcPct val="135000"/>
              </a:lnSpc>
            </a:pPr>
            <a:r>
              <a:rPr lang="zh-CN" altLang="en-US" sz="1400">
                <a:latin typeface="楷体_GB2312" pitchFamily="49" charset="-122"/>
                <a:ea typeface="楷体_GB2312" pitchFamily="49" charset="-122"/>
              </a:rPr>
              <a:t>结点的存储单元在物理位置上可以相邻，也可以不相邻。 </a:t>
            </a:r>
          </a:p>
        </p:txBody>
      </p:sp>
      <p:sp>
        <p:nvSpPr>
          <p:cNvPr id="26630" name="TextBox 4"/>
          <p:cNvSpPr txBox="1">
            <a:spLocks noChangeArrowheads="1"/>
          </p:cNvSpPr>
          <p:nvPr/>
        </p:nvSpPr>
        <p:spPr bwMode="auto">
          <a:xfrm>
            <a:off x="539750" y="1203325"/>
            <a:ext cx="2087563"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链接存储</a:t>
            </a:r>
          </a:p>
        </p:txBody>
      </p:sp>
      <p:sp>
        <p:nvSpPr>
          <p:cNvPr id="14343" name="文本框 29"/>
          <p:cNvSpPr txBox="1">
            <a:spLocks noChangeArrowheads="1"/>
          </p:cNvSpPr>
          <p:nvPr/>
        </p:nvSpPr>
        <p:spPr bwMode="auto">
          <a:xfrm>
            <a:off x="539750" y="2716213"/>
            <a:ext cx="2160588" cy="965200"/>
          </a:xfrm>
          <a:prstGeom prst="rect">
            <a:avLst/>
          </a:prstGeom>
          <a:noFill/>
          <a:ln w="9525">
            <a:noFill/>
            <a:miter lim="800000"/>
            <a:headEnd/>
            <a:tailEnd/>
          </a:ln>
        </p:spPr>
        <p:txBody>
          <a:bodyPr>
            <a:spAutoFit/>
          </a:bodyPr>
          <a:lstStyle/>
          <a:p>
            <a:pPr>
              <a:lnSpc>
                <a:spcPct val="135000"/>
              </a:lnSpc>
            </a:pPr>
            <a:r>
              <a:rPr lang="zh-CN" altLang="en-US" sz="1400">
                <a:latin typeface="楷体_GB2312" pitchFamily="49" charset="-122"/>
                <a:ea typeface="楷体_GB2312" pitchFamily="49" charset="-122"/>
              </a:rPr>
              <a:t>单链表</a:t>
            </a:r>
            <a:endParaRPr lang="en-US" altLang="zh-CN" sz="1400">
              <a:latin typeface="楷体_GB2312" pitchFamily="49" charset="-122"/>
              <a:ea typeface="楷体_GB2312" pitchFamily="49" charset="-122"/>
            </a:endParaRPr>
          </a:p>
          <a:p>
            <a:pPr>
              <a:lnSpc>
                <a:spcPct val="135000"/>
              </a:lnSpc>
            </a:pPr>
            <a:r>
              <a:rPr lang="zh-CN" altLang="en-US" sz="1400" b="1">
                <a:latin typeface="楷体_GB2312" pitchFamily="49" charset="-122"/>
                <a:ea typeface="楷体_GB2312" pitchFamily="49" charset="-122"/>
              </a:rPr>
              <a:t>双链表</a:t>
            </a:r>
            <a:endParaRPr lang="en-US" altLang="zh-CN" sz="1400" b="1">
              <a:latin typeface="楷体_GB2312" pitchFamily="49" charset="-122"/>
              <a:ea typeface="楷体_GB2312" pitchFamily="49" charset="-122"/>
            </a:endParaRPr>
          </a:p>
          <a:p>
            <a:pPr>
              <a:lnSpc>
                <a:spcPct val="135000"/>
              </a:lnSpc>
            </a:pPr>
            <a:r>
              <a:rPr lang="zh-CN" altLang="en-US" sz="1400">
                <a:latin typeface="楷体_GB2312" pitchFamily="49" charset="-122"/>
                <a:ea typeface="楷体_GB2312" pitchFamily="49" charset="-122"/>
              </a:rPr>
              <a:t>循环链表</a:t>
            </a:r>
          </a:p>
        </p:txBody>
      </p:sp>
      <p:sp>
        <p:nvSpPr>
          <p:cNvPr id="26632" name="TextBox 6"/>
          <p:cNvSpPr txBox="1">
            <a:spLocks noChangeArrowheads="1"/>
          </p:cNvSpPr>
          <p:nvPr/>
        </p:nvSpPr>
        <p:spPr bwMode="auto">
          <a:xfrm>
            <a:off x="539750" y="2355850"/>
            <a:ext cx="2087563"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线性表的链接存储</a:t>
            </a:r>
          </a:p>
        </p:txBody>
      </p:sp>
      <mc:AlternateContent xmlns:mc="http://schemas.openxmlformats.org/markup-compatibility/2006" xmlns:p14="http://schemas.microsoft.com/office/powerpoint/2010/main">
        <mc:Choice Requires="p14">
          <p:contentPart p14:bwMode="auto" r:id="rId3">
            <p14:nvContentPartPr>
              <p14:cNvPr id="2662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662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434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矩形 34"/>
          <p:cNvSpPr>
            <a:spLocks noChangeArrowheads="1"/>
          </p:cNvSpPr>
          <p:nvPr/>
        </p:nvSpPr>
        <p:spPr bwMode="auto">
          <a:xfrm>
            <a:off x="611560" y="411510"/>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双链表</a:t>
            </a:r>
            <a:endParaRPr lang="zh-CN" altLang="en-US" dirty="0">
              <a:latin typeface="微软雅黑" pitchFamily="34" charset="-122"/>
              <a:ea typeface="微软雅黑" pitchFamily="34" charset="-122"/>
            </a:endParaRPr>
          </a:p>
        </p:txBody>
      </p:sp>
      <p:sp>
        <p:nvSpPr>
          <p:cNvPr id="31" name="矩形 30"/>
          <p:cNvSpPr>
            <a:spLocks noChangeArrowheads="1"/>
          </p:cNvSpPr>
          <p:nvPr/>
        </p:nvSpPr>
        <p:spPr bwMode="auto">
          <a:xfrm>
            <a:off x="611188" y="1276350"/>
            <a:ext cx="8064500" cy="358775"/>
          </a:xfrm>
          <a:prstGeom prst="rect">
            <a:avLst/>
          </a:prstGeom>
          <a:noFill/>
          <a:ln w="9525">
            <a:noFill/>
            <a:miter lim="800000"/>
            <a:headEnd/>
            <a:tailEnd/>
          </a:ln>
        </p:spPr>
        <p:txBody>
          <a:bodyPr>
            <a:spAutoFit/>
          </a:bodyPr>
          <a:lstStyle/>
          <a:p>
            <a:pPr>
              <a:lnSpc>
                <a:spcPct val="110000"/>
              </a:lnSpc>
            </a:pPr>
            <a:r>
              <a:rPr lang="zh-CN" altLang="en-US" sz="1800" b="1">
                <a:latin typeface="楷体_GB2312" pitchFamily="49" charset="-122"/>
                <a:ea typeface="楷体_GB2312" pitchFamily="49" charset="-122"/>
              </a:rPr>
              <a:t>单链表的缺点：找直接前驱比较麻烦，是</a:t>
            </a:r>
            <a:r>
              <a:rPr lang="en-US" altLang="zh-CN" sz="1800" b="1">
                <a:latin typeface="楷体_GB2312" pitchFamily="49" charset="-122"/>
                <a:ea typeface="楷体_GB2312" pitchFamily="49" charset="-122"/>
              </a:rPr>
              <a:t>O(n)</a:t>
            </a:r>
            <a:r>
              <a:rPr lang="zh-CN" altLang="en-US" sz="1800" b="1">
                <a:latin typeface="楷体_GB2312" pitchFamily="49" charset="-122"/>
                <a:ea typeface="楷体_GB2312" pitchFamily="49" charset="-122"/>
              </a:rPr>
              <a:t>的时间复杂度</a:t>
            </a:r>
          </a:p>
        </p:txBody>
      </p:sp>
      <p:grpSp>
        <p:nvGrpSpPr>
          <p:cNvPr id="2" name="组合 81"/>
          <p:cNvGrpSpPr>
            <a:grpSpLocks/>
          </p:cNvGrpSpPr>
          <p:nvPr/>
        </p:nvGrpSpPr>
        <p:grpSpPr bwMode="auto">
          <a:xfrm>
            <a:off x="1069975" y="2309813"/>
            <a:ext cx="6348413" cy="971550"/>
            <a:chOff x="1070163" y="2309982"/>
            <a:chExt cx="6348972" cy="971550"/>
          </a:xfrm>
        </p:grpSpPr>
        <p:sp>
          <p:nvSpPr>
            <p:cNvPr id="58" name="Rectangle 4"/>
            <p:cNvSpPr>
              <a:spLocks noChangeArrowheads="1"/>
            </p:cNvSpPr>
            <p:nvPr/>
          </p:nvSpPr>
          <p:spPr bwMode="auto">
            <a:xfrm>
              <a:off x="1070163" y="3003719"/>
              <a:ext cx="361982" cy="277813"/>
            </a:xfrm>
            <a:prstGeom prst="rect">
              <a:avLst/>
            </a:prstGeom>
            <a:solidFill>
              <a:schemeClr val="tx1"/>
            </a:solidFill>
            <a:ln w="28575">
              <a:solidFill>
                <a:schemeClr val="tx1"/>
              </a:solidFill>
              <a:miter lim="800000"/>
              <a:headEnd/>
              <a:tailEn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9" name="Rectangle 5"/>
            <p:cNvSpPr>
              <a:spLocks noChangeArrowheads="1"/>
            </p:cNvSpPr>
            <p:nvPr/>
          </p:nvSpPr>
          <p:spPr bwMode="auto">
            <a:xfrm>
              <a:off x="1432145" y="3003719"/>
              <a:ext cx="363570" cy="277813"/>
            </a:xfrm>
            <a:prstGeom prst="rect">
              <a:avLst/>
            </a:prstGeom>
            <a:noFill/>
            <a:ln w="28575">
              <a:solidFill>
                <a:schemeClr val="tx1"/>
              </a:solidFill>
              <a:miter lim="800000"/>
              <a:headEnd/>
              <a:tailEn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3" name="Group 6"/>
            <p:cNvGrpSpPr>
              <a:grpSpLocks/>
            </p:cNvGrpSpPr>
            <p:nvPr/>
          </p:nvGrpSpPr>
          <p:grpSpPr bwMode="auto">
            <a:xfrm>
              <a:off x="2339752" y="3003798"/>
              <a:ext cx="726056" cy="277416"/>
              <a:chOff x="4680" y="5028"/>
              <a:chExt cx="720" cy="312"/>
            </a:xfrm>
            <a:noFill/>
          </p:grpSpPr>
          <p:sp>
            <p:nvSpPr>
              <p:cNvPr id="61" name="Rectangle 7"/>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2" name="Rectangle 8"/>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4" name="Group 9"/>
            <p:cNvGrpSpPr>
              <a:grpSpLocks/>
            </p:cNvGrpSpPr>
            <p:nvPr/>
          </p:nvGrpSpPr>
          <p:grpSpPr bwMode="auto">
            <a:xfrm>
              <a:off x="4878692" y="3003798"/>
              <a:ext cx="726056" cy="277416"/>
              <a:chOff x="4680" y="5028"/>
              <a:chExt cx="720" cy="312"/>
            </a:xfrm>
            <a:noFill/>
          </p:grpSpPr>
          <p:sp>
            <p:nvSpPr>
              <p:cNvPr id="64" name="Rectangle 10"/>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5" name="Rectangle 11"/>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5" name="Group 12"/>
            <p:cNvGrpSpPr>
              <a:grpSpLocks/>
            </p:cNvGrpSpPr>
            <p:nvPr/>
          </p:nvGrpSpPr>
          <p:grpSpPr bwMode="auto">
            <a:xfrm>
              <a:off x="6693079" y="3003798"/>
              <a:ext cx="726056" cy="277416"/>
              <a:chOff x="4680" y="5028"/>
              <a:chExt cx="720" cy="312"/>
            </a:xfrm>
            <a:noFill/>
          </p:grpSpPr>
          <p:sp>
            <p:nvSpPr>
              <p:cNvPr id="67" name="Rectangle 13"/>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latin typeface="微软雅黑" panose="020B0503020204020204" pitchFamily="34" charset="-122"/>
                  <a:ea typeface="微软雅黑" panose="020B0503020204020204" pitchFamily="34" charset="-122"/>
                </a:endParaRPr>
              </a:p>
            </p:txBody>
          </p:sp>
          <p:sp>
            <p:nvSpPr>
              <p:cNvPr id="68" name="Rectangle 14"/>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lIns="0" rIns="0"/>
              <a:lstStyle/>
              <a:p>
                <a:pPr>
                  <a:defRPr/>
                </a:pPr>
                <a:r>
                  <a:rPr lang="en-US" altLang="zh-CN" sz="1400" dirty="0">
                    <a:latin typeface="微软雅黑" panose="020B0503020204020204" pitchFamily="34" charset="-122"/>
                    <a:ea typeface="微软雅黑" panose="020B0503020204020204" pitchFamily="34" charset="-122"/>
                  </a:rPr>
                  <a:t>null</a:t>
                </a:r>
              </a:p>
            </p:txBody>
          </p:sp>
        </p:grpSp>
        <p:grpSp>
          <p:nvGrpSpPr>
            <p:cNvPr id="6" name="Group 15"/>
            <p:cNvGrpSpPr>
              <a:grpSpLocks/>
            </p:cNvGrpSpPr>
            <p:nvPr/>
          </p:nvGrpSpPr>
          <p:grpSpPr bwMode="auto">
            <a:xfrm>
              <a:off x="3609974" y="3003798"/>
              <a:ext cx="724553" cy="277416"/>
              <a:chOff x="4680" y="5028"/>
              <a:chExt cx="720" cy="312"/>
            </a:xfrm>
            <a:noFill/>
          </p:grpSpPr>
          <p:sp>
            <p:nvSpPr>
              <p:cNvPr id="70" name="Rectangle 16"/>
              <p:cNvSpPr>
                <a:spLocks noChangeArrowheads="1"/>
              </p:cNvSpPr>
              <p:nvPr/>
            </p:nvSpPr>
            <p:spPr bwMode="auto">
              <a:xfrm>
                <a:off x="468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1" name="Rectangle 17"/>
              <p:cNvSpPr>
                <a:spLocks noChangeArrowheads="1"/>
              </p:cNvSpPr>
              <p:nvPr/>
            </p:nvSpPr>
            <p:spPr bwMode="auto">
              <a:xfrm>
                <a:off x="5040" y="5028"/>
                <a:ext cx="360" cy="312"/>
              </a:xfrm>
              <a:prstGeom prst="rect">
                <a:avLst/>
              </a:prstGeom>
              <a:grpFill/>
              <a:ln w="28575">
                <a:solidFill>
                  <a:schemeClr val="tx1"/>
                </a:solidFill>
                <a:miter lim="800000"/>
                <a:headEnd/>
                <a:tailEnd/>
              </a:ln>
            </p:spPr>
            <p:txBody>
              <a:bodyPr/>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72" name="Line 18"/>
            <p:cNvSpPr>
              <a:spLocks noChangeShapeType="1"/>
            </p:cNvSpPr>
            <p:nvPr/>
          </p:nvSpPr>
          <p:spPr bwMode="auto">
            <a:xfrm>
              <a:off x="1613136" y="3141832"/>
              <a:ext cx="727139"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3" name="Line 19"/>
            <p:cNvSpPr>
              <a:spLocks noChangeShapeType="1"/>
            </p:cNvSpPr>
            <p:nvPr/>
          </p:nvSpPr>
          <p:spPr bwMode="auto">
            <a:xfrm>
              <a:off x="3065827" y="3141832"/>
              <a:ext cx="544560"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4" name="Line 20"/>
            <p:cNvSpPr>
              <a:spLocks noChangeShapeType="1"/>
            </p:cNvSpPr>
            <p:nvPr/>
          </p:nvSpPr>
          <p:spPr bwMode="auto">
            <a:xfrm>
              <a:off x="4154948" y="3141832"/>
              <a:ext cx="723964"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5" name="Line 21"/>
            <p:cNvSpPr>
              <a:spLocks noChangeShapeType="1"/>
            </p:cNvSpPr>
            <p:nvPr/>
          </p:nvSpPr>
          <p:spPr bwMode="auto">
            <a:xfrm>
              <a:off x="5423471" y="3141832"/>
              <a:ext cx="363570"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6" name="Line 22"/>
            <p:cNvSpPr>
              <a:spLocks noChangeShapeType="1"/>
            </p:cNvSpPr>
            <p:nvPr/>
          </p:nvSpPr>
          <p:spPr bwMode="auto">
            <a:xfrm>
              <a:off x="6331601" y="3141832"/>
              <a:ext cx="361982" cy="0"/>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7672" name="Text Box 23"/>
            <p:cNvSpPr txBox="1">
              <a:spLocks noChangeArrowheads="1"/>
            </p:cNvSpPr>
            <p:nvPr/>
          </p:nvSpPr>
          <p:spPr bwMode="auto">
            <a:xfrm>
              <a:off x="1070163" y="2309982"/>
              <a:ext cx="906462" cy="415925"/>
            </a:xfrm>
            <a:prstGeom prst="rect">
              <a:avLst/>
            </a:prstGeom>
            <a:noFill/>
            <a:ln w="9525">
              <a:noFill/>
              <a:miter lim="800000"/>
              <a:headEnd/>
              <a:tailEnd/>
            </a:ln>
          </p:spPr>
          <p:txBody>
            <a:bodyPr lIns="68580" tIns="34290" rIns="68580" bIns="34290"/>
            <a:lstStyle/>
            <a:p>
              <a:pPr algn="just" eaLnBrk="0" hangingPunct="0"/>
              <a:r>
                <a:rPr kumimoji="0" lang="en-US" altLang="zh-CN" sz="1400">
                  <a:latin typeface="微软雅黑" pitchFamily="34" charset="-122"/>
                  <a:ea typeface="微软雅黑" pitchFamily="34" charset="-122"/>
                </a:rPr>
                <a:t>head</a:t>
              </a:r>
            </a:p>
          </p:txBody>
        </p:sp>
        <p:sp>
          <p:nvSpPr>
            <p:cNvPr id="78" name="Line 24"/>
            <p:cNvSpPr>
              <a:spLocks noChangeShapeType="1"/>
            </p:cNvSpPr>
            <p:nvPr/>
          </p:nvSpPr>
          <p:spPr bwMode="auto">
            <a:xfrm>
              <a:off x="1432145" y="2725907"/>
              <a:ext cx="0" cy="277812"/>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7" name="组合 80"/>
          <p:cNvGrpSpPr>
            <a:grpSpLocks/>
          </p:cNvGrpSpPr>
          <p:nvPr/>
        </p:nvGrpSpPr>
        <p:grpSpPr bwMode="auto">
          <a:xfrm>
            <a:off x="4859338" y="2284413"/>
            <a:ext cx="906462" cy="693737"/>
            <a:chOff x="4788024" y="2283718"/>
            <a:chExt cx="906462" cy="693738"/>
          </a:xfrm>
        </p:grpSpPr>
        <p:sp>
          <p:nvSpPr>
            <p:cNvPr id="27659" name="Text Box 23"/>
            <p:cNvSpPr txBox="1">
              <a:spLocks noChangeArrowheads="1"/>
            </p:cNvSpPr>
            <p:nvPr/>
          </p:nvSpPr>
          <p:spPr bwMode="auto">
            <a:xfrm>
              <a:off x="4788024" y="2283718"/>
              <a:ext cx="906462" cy="415925"/>
            </a:xfrm>
            <a:prstGeom prst="rect">
              <a:avLst/>
            </a:prstGeom>
            <a:noFill/>
            <a:ln w="9525">
              <a:noFill/>
              <a:miter lim="800000"/>
              <a:headEnd/>
              <a:tailEnd/>
            </a:ln>
          </p:spPr>
          <p:txBody>
            <a:bodyPr lIns="68580" tIns="34290" rIns="68580" bIns="34290"/>
            <a:lstStyle/>
            <a:p>
              <a:pPr algn="just" eaLnBrk="0" hangingPunct="0"/>
              <a:r>
                <a:rPr kumimoji="0" lang="en-US" altLang="zh-CN" sz="1400">
                  <a:latin typeface="微软雅黑" pitchFamily="34" charset="-122"/>
                  <a:ea typeface="微软雅黑" pitchFamily="34" charset="-122"/>
                </a:rPr>
                <a:t>    p</a:t>
              </a:r>
            </a:p>
          </p:txBody>
        </p:sp>
        <p:sp>
          <p:nvSpPr>
            <p:cNvPr id="80" name="Line 24"/>
            <p:cNvSpPr>
              <a:spLocks noChangeShapeType="1"/>
            </p:cNvSpPr>
            <p:nvPr/>
          </p:nvSpPr>
          <p:spPr bwMode="auto">
            <a:xfrm>
              <a:off x="5149974" y="2699644"/>
              <a:ext cx="0" cy="277812"/>
            </a:xfrm>
            <a:prstGeom prst="line">
              <a:avLst/>
            </a:prstGeom>
            <a:noFill/>
            <a:ln w="9525">
              <a:solidFill>
                <a:schemeClr val="tx1"/>
              </a:solidFill>
              <a:round/>
              <a:headEnd/>
              <a:tailEnd type="triangl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8" name="组合 85"/>
          <p:cNvGrpSpPr>
            <a:grpSpLocks/>
          </p:cNvGrpSpPr>
          <p:nvPr/>
        </p:nvGrpSpPr>
        <p:grpSpPr bwMode="auto">
          <a:xfrm>
            <a:off x="971550" y="3292475"/>
            <a:ext cx="906463" cy="774700"/>
            <a:chOff x="971600" y="3291830"/>
            <a:chExt cx="906462" cy="775965"/>
          </a:xfrm>
        </p:grpSpPr>
        <p:sp>
          <p:nvSpPr>
            <p:cNvPr id="27657" name="Text Box 23"/>
            <p:cNvSpPr txBox="1">
              <a:spLocks noChangeArrowheads="1"/>
            </p:cNvSpPr>
            <p:nvPr/>
          </p:nvSpPr>
          <p:spPr bwMode="auto">
            <a:xfrm>
              <a:off x="971600" y="3651870"/>
              <a:ext cx="906462" cy="415925"/>
            </a:xfrm>
            <a:prstGeom prst="rect">
              <a:avLst/>
            </a:prstGeom>
            <a:noFill/>
            <a:ln w="9525">
              <a:noFill/>
              <a:miter lim="800000"/>
              <a:headEnd/>
              <a:tailEnd/>
            </a:ln>
          </p:spPr>
          <p:txBody>
            <a:bodyPr lIns="68580" tIns="34290" rIns="68580" bIns="34290"/>
            <a:lstStyle/>
            <a:p>
              <a:pPr algn="just" eaLnBrk="0" hangingPunct="0"/>
              <a:r>
                <a:rPr kumimoji="0" lang="en-US" altLang="zh-CN" sz="1400">
                  <a:latin typeface="微软雅黑" pitchFamily="34" charset="-122"/>
                  <a:ea typeface="微软雅黑" pitchFamily="34" charset="-122"/>
                </a:rPr>
                <a:t>    q</a:t>
              </a:r>
            </a:p>
          </p:txBody>
        </p:sp>
        <p:sp>
          <p:nvSpPr>
            <p:cNvPr id="85" name="Line 24"/>
            <p:cNvSpPr>
              <a:spLocks noChangeShapeType="1"/>
            </p:cNvSpPr>
            <p:nvPr/>
          </p:nvSpPr>
          <p:spPr bwMode="auto">
            <a:xfrm>
              <a:off x="1331963" y="3291830"/>
              <a:ext cx="0" cy="278267"/>
            </a:xfrm>
            <a:prstGeom prst="line">
              <a:avLst/>
            </a:prstGeom>
            <a:noFill/>
            <a:ln w="9525">
              <a:solidFill>
                <a:schemeClr val="tx1"/>
              </a:solidFill>
              <a:round/>
              <a:headEnd type="triangle" w="med" len="med"/>
              <a:tailEnd type="none" w="med" len="med"/>
            </a:ln>
          </p:spPr>
          <p:txBody>
            <a:bodyPr lIns="68580" tIns="34290" rIns="68580" bIns="34290"/>
            <a:lstStyle/>
            <a:p>
              <a:pPr>
                <a:defRPr/>
              </a:pP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p14="http://schemas.microsoft.com/office/powerpoint/2010/main">
        <mc:Choice Requires="p14">
          <p:contentPart p14:bwMode="auto" r:id="rId3">
            <p14:nvContentPartPr>
              <p14:cNvPr id="2765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765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8.33333E-7 -7.46453E-7 L 0.12378 0.00864 " pathEditMode="relative" rAng="0" ptsTypes="AA">
                                      <p:cBhvr>
                                        <p:cTn id="26" dur="2000" fill="hold"/>
                                        <p:tgtEl>
                                          <p:spTgt spid="8"/>
                                        </p:tgtEl>
                                        <p:attrNameLst>
                                          <p:attrName>ppt_x</p:attrName>
                                          <p:attrName>ppt_y</p:attrName>
                                        </p:attrNameLst>
                                      </p:cBhvr>
                                      <p:rCtr x="62" y="4"/>
                                    </p:animMotion>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12378 0.00864 L 0.27934 0.00864 " pathEditMode="relative" rAng="0" ptsTypes="AA">
                                      <p:cBhvr>
                                        <p:cTn id="30" dur="2000" fill="hold"/>
                                        <p:tgtEl>
                                          <p:spTgt spid="8"/>
                                        </p:tgtEl>
                                        <p:attrNameLst>
                                          <p:attrName>ppt_x</p:attrName>
                                          <p:attrName>ppt_y</p:attrName>
                                        </p:attrNameLst>
                                      </p:cBhvr>
                                      <p:rCtr x="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矩形 34"/>
          <p:cNvSpPr>
            <a:spLocks noChangeArrowheads="1"/>
          </p:cNvSpPr>
          <p:nvPr/>
        </p:nvSpPr>
        <p:spPr bwMode="auto">
          <a:xfrm>
            <a:off x="755576" y="339502"/>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双链表</a:t>
            </a:r>
            <a:endParaRPr lang="zh-CN" altLang="en-US" dirty="0">
              <a:latin typeface="微软雅黑" pitchFamily="34" charset="-122"/>
              <a:ea typeface="微软雅黑" pitchFamily="34" charset="-122"/>
            </a:endParaRPr>
          </a:p>
        </p:txBody>
      </p:sp>
      <p:sp>
        <p:nvSpPr>
          <p:cNvPr id="28677" name="矩形 13"/>
          <p:cNvSpPr>
            <a:spLocks noChangeArrowheads="1"/>
          </p:cNvSpPr>
          <p:nvPr/>
        </p:nvSpPr>
        <p:spPr bwMode="auto">
          <a:xfrm>
            <a:off x="900113" y="1203325"/>
            <a:ext cx="7416800" cy="1006475"/>
          </a:xfrm>
          <a:prstGeom prst="rect">
            <a:avLst/>
          </a:prstGeom>
          <a:noFill/>
          <a:ln w="9525">
            <a:noFill/>
            <a:miter lim="800000"/>
            <a:headEnd/>
            <a:tailEnd/>
          </a:ln>
        </p:spPr>
        <p:txBody>
          <a:bodyPr>
            <a:spAutoFit/>
          </a:bodyPr>
          <a:lstStyle/>
          <a:p>
            <a:pPr>
              <a:lnSpc>
                <a:spcPct val="110000"/>
              </a:lnSpc>
              <a:buFont typeface="Wingdings" pitchFamily="2" charset="2"/>
              <a:buChar char="l"/>
            </a:pPr>
            <a:r>
              <a:rPr lang="zh-CN" altLang="en-US" sz="1800" b="1">
                <a:latin typeface="楷体_GB2312" pitchFamily="49" charset="-122"/>
                <a:ea typeface="楷体_GB2312" pitchFamily="49" charset="-122"/>
              </a:rPr>
              <a:t>  每个结点附加了两个指针字段，如</a:t>
            </a:r>
            <a:r>
              <a:rPr lang="en-US" altLang="zh-CN" sz="1800" b="1">
                <a:latin typeface="楷体_GB2312" pitchFamily="49" charset="-122"/>
                <a:ea typeface="楷体_GB2312" pitchFamily="49" charset="-122"/>
              </a:rPr>
              <a:t>prior</a:t>
            </a:r>
            <a:r>
              <a:rPr lang="zh-CN" altLang="en-US" sz="1800" b="1">
                <a:latin typeface="楷体_GB2312" pitchFamily="49" charset="-122"/>
                <a:ea typeface="楷体_GB2312" pitchFamily="49" charset="-122"/>
              </a:rPr>
              <a:t>和</a:t>
            </a:r>
            <a:r>
              <a:rPr lang="en-US" altLang="zh-CN" sz="1800" b="1">
                <a:latin typeface="楷体_GB2312" pitchFamily="49" charset="-122"/>
                <a:ea typeface="楷体_GB2312" pitchFamily="49" charset="-122"/>
              </a:rPr>
              <a:t>next</a:t>
            </a:r>
          </a:p>
          <a:p>
            <a:pPr>
              <a:lnSpc>
                <a:spcPct val="110000"/>
              </a:lnSpc>
              <a:buFont typeface="Wingdings" pitchFamily="2" charset="2"/>
              <a:buChar char="l"/>
            </a:pPr>
            <a:r>
              <a:rPr lang="en-US" altLang="zh-CN" sz="1800" b="1">
                <a:latin typeface="楷体_GB2312" pitchFamily="49" charset="-122"/>
                <a:ea typeface="楷体_GB2312" pitchFamily="49" charset="-122"/>
              </a:rPr>
              <a:t>  prior</a:t>
            </a:r>
            <a:r>
              <a:rPr lang="zh-CN" altLang="en-US" sz="1800" b="1">
                <a:latin typeface="楷体_GB2312" pitchFamily="49" charset="-122"/>
                <a:ea typeface="楷体_GB2312" pitchFamily="49" charset="-122"/>
              </a:rPr>
              <a:t>字段给出直接前驱结点的地址</a:t>
            </a:r>
          </a:p>
          <a:p>
            <a:pPr>
              <a:lnSpc>
                <a:spcPct val="110000"/>
              </a:lnSpc>
              <a:buFont typeface="Wingdings" pitchFamily="2" charset="2"/>
              <a:buChar char="l"/>
            </a:pPr>
            <a:r>
              <a:rPr lang="en-US" altLang="zh-CN" sz="1800" b="1">
                <a:latin typeface="楷体_GB2312" pitchFamily="49" charset="-122"/>
                <a:ea typeface="楷体_GB2312" pitchFamily="49" charset="-122"/>
              </a:rPr>
              <a:t>  next</a:t>
            </a:r>
            <a:r>
              <a:rPr lang="zh-CN" altLang="en-US" sz="1800" b="1">
                <a:latin typeface="楷体_GB2312" pitchFamily="49" charset="-122"/>
                <a:ea typeface="楷体_GB2312" pitchFamily="49" charset="-122"/>
              </a:rPr>
              <a:t>给出直接后继结点的地址。</a:t>
            </a:r>
          </a:p>
        </p:txBody>
      </p:sp>
      <p:grpSp>
        <p:nvGrpSpPr>
          <p:cNvPr id="2" name="组合 34"/>
          <p:cNvGrpSpPr>
            <a:grpSpLocks/>
          </p:cNvGrpSpPr>
          <p:nvPr/>
        </p:nvGrpSpPr>
        <p:grpSpPr bwMode="auto">
          <a:xfrm>
            <a:off x="827088" y="2355850"/>
            <a:ext cx="6551612" cy="792163"/>
            <a:chOff x="971600" y="4941168"/>
            <a:chExt cx="7056438" cy="1259781"/>
          </a:xfrm>
        </p:grpSpPr>
        <p:sp>
          <p:nvSpPr>
            <p:cNvPr id="28707" name="Rectangle 5"/>
            <p:cNvSpPr>
              <a:spLocks noChangeArrowheads="1"/>
            </p:cNvSpPr>
            <p:nvPr/>
          </p:nvSpPr>
          <p:spPr bwMode="auto">
            <a:xfrm>
              <a:off x="971600" y="5805661"/>
              <a:ext cx="336550"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08" name="Rectangle 6"/>
            <p:cNvSpPr>
              <a:spLocks noChangeArrowheads="1"/>
            </p:cNvSpPr>
            <p:nvPr/>
          </p:nvSpPr>
          <p:spPr bwMode="auto">
            <a:xfrm>
              <a:off x="1644700" y="5805661"/>
              <a:ext cx="334963"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09" name="Rectangle 7"/>
            <p:cNvSpPr>
              <a:spLocks noChangeArrowheads="1"/>
            </p:cNvSpPr>
            <p:nvPr/>
          </p:nvSpPr>
          <p:spPr bwMode="auto">
            <a:xfrm>
              <a:off x="1308150" y="5805661"/>
              <a:ext cx="336550"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0" name="Rectangle 8"/>
            <p:cNvSpPr>
              <a:spLocks noChangeArrowheads="1"/>
            </p:cNvSpPr>
            <p:nvPr/>
          </p:nvSpPr>
          <p:spPr bwMode="auto">
            <a:xfrm>
              <a:off x="2651175" y="5805661"/>
              <a:ext cx="336550"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1" name="Rectangle 9"/>
            <p:cNvSpPr>
              <a:spLocks noChangeArrowheads="1"/>
            </p:cNvSpPr>
            <p:nvPr/>
          </p:nvSpPr>
          <p:spPr bwMode="auto">
            <a:xfrm>
              <a:off x="3324275" y="5805661"/>
              <a:ext cx="334963"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2" name="Rectangle 10"/>
            <p:cNvSpPr>
              <a:spLocks noChangeArrowheads="1"/>
            </p:cNvSpPr>
            <p:nvPr/>
          </p:nvSpPr>
          <p:spPr bwMode="auto">
            <a:xfrm>
              <a:off x="2987725" y="5805661"/>
              <a:ext cx="336550"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3" name="Rectangle 11"/>
            <p:cNvSpPr>
              <a:spLocks noChangeArrowheads="1"/>
            </p:cNvSpPr>
            <p:nvPr/>
          </p:nvSpPr>
          <p:spPr bwMode="auto">
            <a:xfrm>
              <a:off x="4332338" y="5805661"/>
              <a:ext cx="334963"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4" name="Rectangle 12"/>
            <p:cNvSpPr>
              <a:spLocks noChangeArrowheads="1"/>
            </p:cNvSpPr>
            <p:nvPr/>
          </p:nvSpPr>
          <p:spPr bwMode="auto">
            <a:xfrm>
              <a:off x="5003850" y="5805661"/>
              <a:ext cx="336550"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5" name="Rectangle 13"/>
            <p:cNvSpPr>
              <a:spLocks noChangeArrowheads="1"/>
            </p:cNvSpPr>
            <p:nvPr/>
          </p:nvSpPr>
          <p:spPr bwMode="auto">
            <a:xfrm>
              <a:off x="4667300" y="5805661"/>
              <a:ext cx="336550"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6" name="Rectangle 14"/>
            <p:cNvSpPr>
              <a:spLocks noChangeArrowheads="1"/>
            </p:cNvSpPr>
            <p:nvPr/>
          </p:nvSpPr>
          <p:spPr bwMode="auto">
            <a:xfrm>
              <a:off x="7019975" y="5805661"/>
              <a:ext cx="334963"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7" name="Rectangle 15"/>
            <p:cNvSpPr>
              <a:spLocks noChangeArrowheads="1"/>
            </p:cNvSpPr>
            <p:nvPr/>
          </p:nvSpPr>
          <p:spPr bwMode="auto">
            <a:xfrm>
              <a:off x="7691488" y="5805661"/>
              <a:ext cx="336550"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8" name="Rectangle 16"/>
            <p:cNvSpPr>
              <a:spLocks noChangeArrowheads="1"/>
            </p:cNvSpPr>
            <p:nvPr/>
          </p:nvSpPr>
          <p:spPr bwMode="auto">
            <a:xfrm>
              <a:off x="7354938" y="5805661"/>
              <a:ext cx="336550" cy="395288"/>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719" name="Line 17"/>
            <p:cNvSpPr>
              <a:spLocks noChangeShapeType="1"/>
            </p:cNvSpPr>
            <p:nvPr/>
          </p:nvSpPr>
          <p:spPr bwMode="auto">
            <a:xfrm>
              <a:off x="1812975" y="5896149"/>
              <a:ext cx="838200" cy="0"/>
            </a:xfrm>
            <a:prstGeom prst="line">
              <a:avLst/>
            </a:prstGeom>
            <a:noFill/>
            <a:ln w="9525">
              <a:solidFill>
                <a:schemeClr val="tx1"/>
              </a:solidFill>
              <a:round/>
              <a:headEnd/>
              <a:tailEnd type="triangle" w="med" len="med"/>
            </a:ln>
          </p:spPr>
          <p:txBody>
            <a:bodyPr/>
            <a:lstStyle/>
            <a:p>
              <a:endParaRPr lang="zh-CN" altLang="en-US"/>
            </a:p>
          </p:txBody>
        </p:sp>
        <p:sp>
          <p:nvSpPr>
            <p:cNvPr id="28720" name="Line 18"/>
            <p:cNvSpPr>
              <a:spLocks noChangeShapeType="1"/>
            </p:cNvSpPr>
            <p:nvPr/>
          </p:nvSpPr>
          <p:spPr bwMode="auto">
            <a:xfrm flipH="1">
              <a:off x="1979663" y="6124749"/>
              <a:ext cx="839788" cy="0"/>
            </a:xfrm>
            <a:prstGeom prst="line">
              <a:avLst/>
            </a:prstGeom>
            <a:noFill/>
            <a:ln w="9525">
              <a:solidFill>
                <a:schemeClr val="tx1"/>
              </a:solidFill>
              <a:round/>
              <a:headEnd/>
              <a:tailEnd type="triangle" w="med" len="med"/>
            </a:ln>
          </p:spPr>
          <p:txBody>
            <a:bodyPr/>
            <a:lstStyle/>
            <a:p>
              <a:endParaRPr lang="zh-CN" altLang="en-US"/>
            </a:p>
          </p:txBody>
        </p:sp>
        <p:sp>
          <p:nvSpPr>
            <p:cNvPr id="28721" name="Line 19"/>
            <p:cNvSpPr>
              <a:spLocks noChangeShapeType="1"/>
            </p:cNvSpPr>
            <p:nvPr/>
          </p:nvSpPr>
          <p:spPr bwMode="auto">
            <a:xfrm>
              <a:off x="3492550" y="5896149"/>
              <a:ext cx="839788" cy="0"/>
            </a:xfrm>
            <a:prstGeom prst="line">
              <a:avLst/>
            </a:prstGeom>
            <a:noFill/>
            <a:ln w="9525">
              <a:solidFill>
                <a:schemeClr val="tx1"/>
              </a:solidFill>
              <a:round/>
              <a:headEnd/>
              <a:tailEnd type="triangle" w="med" len="med"/>
            </a:ln>
          </p:spPr>
          <p:txBody>
            <a:bodyPr/>
            <a:lstStyle/>
            <a:p>
              <a:endParaRPr lang="zh-CN" altLang="en-US"/>
            </a:p>
          </p:txBody>
        </p:sp>
        <p:sp>
          <p:nvSpPr>
            <p:cNvPr id="28722" name="Line 20"/>
            <p:cNvSpPr>
              <a:spLocks noChangeShapeType="1"/>
            </p:cNvSpPr>
            <p:nvPr/>
          </p:nvSpPr>
          <p:spPr bwMode="auto">
            <a:xfrm flipH="1">
              <a:off x="3659238" y="6124749"/>
              <a:ext cx="841375" cy="0"/>
            </a:xfrm>
            <a:prstGeom prst="line">
              <a:avLst/>
            </a:prstGeom>
            <a:noFill/>
            <a:ln w="9525">
              <a:solidFill>
                <a:schemeClr val="tx1"/>
              </a:solidFill>
              <a:round/>
              <a:headEnd/>
              <a:tailEnd type="triangle" w="med" len="med"/>
            </a:ln>
          </p:spPr>
          <p:txBody>
            <a:bodyPr/>
            <a:lstStyle/>
            <a:p>
              <a:endParaRPr lang="zh-CN" altLang="en-US"/>
            </a:p>
          </p:txBody>
        </p:sp>
        <p:sp>
          <p:nvSpPr>
            <p:cNvPr id="28723" name="Line 21"/>
            <p:cNvSpPr>
              <a:spLocks noChangeShapeType="1"/>
            </p:cNvSpPr>
            <p:nvPr/>
          </p:nvSpPr>
          <p:spPr bwMode="auto">
            <a:xfrm>
              <a:off x="5172125" y="5880274"/>
              <a:ext cx="839788" cy="0"/>
            </a:xfrm>
            <a:prstGeom prst="line">
              <a:avLst/>
            </a:prstGeom>
            <a:noFill/>
            <a:ln w="9525">
              <a:solidFill>
                <a:schemeClr val="tx1"/>
              </a:solidFill>
              <a:round/>
              <a:headEnd/>
              <a:tailEnd type="triangle" w="med" len="med"/>
            </a:ln>
          </p:spPr>
          <p:txBody>
            <a:bodyPr/>
            <a:lstStyle/>
            <a:p>
              <a:endParaRPr lang="zh-CN" altLang="en-US"/>
            </a:p>
          </p:txBody>
        </p:sp>
        <p:sp>
          <p:nvSpPr>
            <p:cNvPr id="28724" name="Line 22"/>
            <p:cNvSpPr>
              <a:spLocks noChangeShapeType="1"/>
            </p:cNvSpPr>
            <p:nvPr/>
          </p:nvSpPr>
          <p:spPr bwMode="auto">
            <a:xfrm flipH="1">
              <a:off x="5340400" y="6108874"/>
              <a:ext cx="839788" cy="0"/>
            </a:xfrm>
            <a:prstGeom prst="line">
              <a:avLst/>
            </a:prstGeom>
            <a:noFill/>
            <a:ln w="9525">
              <a:solidFill>
                <a:schemeClr val="tx1"/>
              </a:solidFill>
              <a:round/>
              <a:headEnd/>
              <a:tailEnd type="triangle" w="med" len="med"/>
            </a:ln>
          </p:spPr>
          <p:txBody>
            <a:bodyPr/>
            <a:lstStyle/>
            <a:p>
              <a:endParaRPr lang="zh-CN" altLang="en-US"/>
            </a:p>
          </p:txBody>
        </p:sp>
        <p:sp>
          <p:nvSpPr>
            <p:cNvPr id="28725" name="Line 23"/>
            <p:cNvSpPr>
              <a:spLocks noChangeShapeType="1"/>
            </p:cNvSpPr>
            <p:nvPr/>
          </p:nvSpPr>
          <p:spPr bwMode="auto">
            <a:xfrm>
              <a:off x="6180188" y="5912024"/>
              <a:ext cx="839788" cy="0"/>
            </a:xfrm>
            <a:prstGeom prst="line">
              <a:avLst/>
            </a:prstGeom>
            <a:noFill/>
            <a:ln w="9525">
              <a:solidFill>
                <a:schemeClr val="tx1"/>
              </a:solidFill>
              <a:round/>
              <a:headEnd/>
              <a:tailEnd type="triangle" w="med" len="med"/>
            </a:ln>
          </p:spPr>
          <p:txBody>
            <a:bodyPr/>
            <a:lstStyle/>
            <a:p>
              <a:endParaRPr lang="zh-CN" altLang="en-US"/>
            </a:p>
          </p:txBody>
        </p:sp>
        <p:sp>
          <p:nvSpPr>
            <p:cNvPr id="28726" name="Line 24"/>
            <p:cNvSpPr>
              <a:spLocks noChangeShapeType="1"/>
            </p:cNvSpPr>
            <p:nvPr/>
          </p:nvSpPr>
          <p:spPr bwMode="auto">
            <a:xfrm flipH="1">
              <a:off x="6348463" y="6139036"/>
              <a:ext cx="838200" cy="0"/>
            </a:xfrm>
            <a:prstGeom prst="line">
              <a:avLst/>
            </a:prstGeom>
            <a:noFill/>
            <a:ln w="9525">
              <a:solidFill>
                <a:schemeClr val="tx1"/>
              </a:solidFill>
              <a:round/>
              <a:headEnd/>
              <a:tailEnd type="triangle" w="med" len="med"/>
            </a:ln>
          </p:spPr>
          <p:txBody>
            <a:bodyPr/>
            <a:lstStyle/>
            <a:p>
              <a:endParaRPr lang="zh-CN" altLang="en-US"/>
            </a:p>
          </p:txBody>
        </p:sp>
        <p:sp>
          <p:nvSpPr>
            <p:cNvPr id="28727" name="Text Box 25"/>
            <p:cNvSpPr txBox="1">
              <a:spLocks noChangeArrowheads="1"/>
            </p:cNvSpPr>
            <p:nvPr/>
          </p:nvSpPr>
          <p:spPr bwMode="auto">
            <a:xfrm>
              <a:off x="971600" y="4941168"/>
              <a:ext cx="1008063" cy="410659"/>
            </a:xfrm>
            <a:prstGeom prst="rect">
              <a:avLst/>
            </a:prstGeom>
            <a:noFill/>
            <a:ln w="9525" algn="ctr">
              <a:noFill/>
              <a:miter lim="800000"/>
              <a:headEnd/>
              <a:tailEnd/>
            </a:ln>
          </p:spPr>
          <p:txBody>
            <a:bodyPr>
              <a:spAutoFit/>
            </a:bodyPr>
            <a:lstStyle/>
            <a:p>
              <a:pPr>
                <a:spcBef>
                  <a:spcPct val="50000"/>
                </a:spcBef>
              </a:pPr>
              <a:r>
                <a:rPr lang="en-US" altLang="zh-CN" sz="1400">
                  <a:ea typeface="楷体_GB2312" pitchFamily="49" charset="-122"/>
                </a:rPr>
                <a:t>head</a:t>
              </a:r>
            </a:p>
          </p:txBody>
        </p:sp>
        <p:sp>
          <p:nvSpPr>
            <p:cNvPr id="28728" name="Line 26"/>
            <p:cNvSpPr>
              <a:spLocks noChangeShapeType="1"/>
            </p:cNvSpPr>
            <p:nvPr/>
          </p:nvSpPr>
          <p:spPr bwMode="auto">
            <a:xfrm>
              <a:off x="1403400" y="5372968"/>
              <a:ext cx="0" cy="433388"/>
            </a:xfrm>
            <a:prstGeom prst="line">
              <a:avLst/>
            </a:prstGeom>
            <a:noFill/>
            <a:ln w="9525">
              <a:solidFill>
                <a:schemeClr val="tx1"/>
              </a:solidFill>
              <a:round/>
              <a:headEnd/>
              <a:tailEnd type="triangle" w="med" len="med"/>
            </a:ln>
          </p:spPr>
          <p:txBody>
            <a:bodyPr/>
            <a:lstStyle/>
            <a:p>
              <a:endParaRPr lang="zh-CN" altLang="en-US"/>
            </a:p>
          </p:txBody>
        </p:sp>
        <p:sp>
          <p:nvSpPr>
            <p:cNvPr id="28729" name="Rectangle 29"/>
            <p:cNvSpPr>
              <a:spLocks noChangeArrowheads="1"/>
            </p:cNvSpPr>
            <p:nvPr/>
          </p:nvSpPr>
          <p:spPr bwMode="auto">
            <a:xfrm>
              <a:off x="1043038" y="5837410"/>
              <a:ext cx="179536" cy="287461"/>
            </a:xfrm>
            <a:prstGeom prst="rect">
              <a:avLst/>
            </a:prstGeom>
            <a:noFill/>
            <a:ln w="9525" algn="ctr">
              <a:noFill/>
              <a:miter lim="800000"/>
              <a:headEnd/>
              <a:tailEnd/>
            </a:ln>
          </p:spPr>
          <p:txBody>
            <a:bodyPr wrap="none" lIns="0" tIns="0" rIns="0" bIns="0">
              <a:spAutoFit/>
            </a:bodyPr>
            <a:lstStyle/>
            <a:p>
              <a:r>
                <a:rPr lang="en-US" altLang="zh-CN" sz="1400" b="1">
                  <a:ea typeface="楷体_GB2312" pitchFamily="49" charset="-122"/>
                </a:rPr>
                <a:t>∧</a:t>
              </a:r>
            </a:p>
          </p:txBody>
        </p:sp>
        <p:sp>
          <p:nvSpPr>
            <p:cNvPr id="28730" name="Rectangle 30"/>
            <p:cNvSpPr>
              <a:spLocks noChangeArrowheads="1"/>
            </p:cNvSpPr>
            <p:nvPr/>
          </p:nvSpPr>
          <p:spPr bwMode="auto">
            <a:xfrm>
              <a:off x="7740700" y="5805661"/>
              <a:ext cx="179536" cy="287461"/>
            </a:xfrm>
            <a:prstGeom prst="rect">
              <a:avLst/>
            </a:prstGeom>
            <a:noFill/>
            <a:ln w="9525" algn="ctr">
              <a:noFill/>
              <a:miter lim="800000"/>
              <a:headEnd/>
              <a:tailEnd/>
            </a:ln>
          </p:spPr>
          <p:txBody>
            <a:bodyPr wrap="none" lIns="0" tIns="0" rIns="0" bIns="0">
              <a:spAutoFit/>
            </a:bodyPr>
            <a:lstStyle/>
            <a:p>
              <a:r>
                <a:rPr lang="en-US" altLang="zh-CN" sz="1400" b="1">
                  <a:ea typeface="楷体_GB2312" pitchFamily="49" charset="-122"/>
                </a:rPr>
                <a:t>∧</a:t>
              </a:r>
            </a:p>
          </p:txBody>
        </p:sp>
      </p:grpSp>
      <p:sp>
        <p:nvSpPr>
          <p:cNvPr id="31" name="矩形 30"/>
          <p:cNvSpPr>
            <a:spLocks noChangeArrowheads="1"/>
          </p:cNvSpPr>
          <p:nvPr/>
        </p:nvSpPr>
        <p:spPr bwMode="auto">
          <a:xfrm>
            <a:off x="539750" y="3292475"/>
            <a:ext cx="8064500" cy="396875"/>
          </a:xfrm>
          <a:prstGeom prst="rect">
            <a:avLst/>
          </a:prstGeom>
          <a:noFill/>
          <a:ln w="9525">
            <a:noFill/>
            <a:miter lim="800000"/>
            <a:headEnd/>
            <a:tailEnd/>
          </a:ln>
        </p:spPr>
        <p:txBody>
          <a:bodyPr>
            <a:spAutoFit/>
          </a:bodyPr>
          <a:lstStyle/>
          <a:p>
            <a:pPr>
              <a:lnSpc>
                <a:spcPct val="110000"/>
              </a:lnSpc>
            </a:pPr>
            <a:r>
              <a:rPr lang="zh-CN" altLang="en-US" sz="1800" b="1">
                <a:latin typeface="楷体_GB2312" pitchFamily="49" charset="-122"/>
                <a:ea typeface="楷体_GB2312" pitchFamily="49" charset="-122"/>
              </a:rPr>
              <a:t>为了消除在表头、表尾插入删除的特殊情况，通常双链表设一头结点和尾结点</a:t>
            </a:r>
          </a:p>
        </p:txBody>
      </p:sp>
      <p:grpSp>
        <p:nvGrpSpPr>
          <p:cNvPr id="3" name="Group 4"/>
          <p:cNvGrpSpPr>
            <a:grpSpLocks/>
          </p:cNvGrpSpPr>
          <p:nvPr/>
        </p:nvGrpSpPr>
        <p:grpSpPr bwMode="auto">
          <a:xfrm>
            <a:off x="971550" y="3651250"/>
            <a:ext cx="7129463" cy="989013"/>
            <a:chOff x="612" y="3022"/>
            <a:chExt cx="4581" cy="975"/>
          </a:xfrm>
        </p:grpSpPr>
        <p:sp>
          <p:nvSpPr>
            <p:cNvPr id="28681" name="Rectangle 5"/>
            <p:cNvSpPr>
              <a:spLocks noChangeArrowheads="1"/>
            </p:cNvSpPr>
            <p:nvPr/>
          </p:nvSpPr>
          <p:spPr bwMode="auto">
            <a:xfrm>
              <a:off x="612" y="3748"/>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82" name="Rectangle 6"/>
            <p:cNvSpPr>
              <a:spLocks noChangeArrowheads="1"/>
            </p:cNvSpPr>
            <p:nvPr/>
          </p:nvSpPr>
          <p:spPr bwMode="auto">
            <a:xfrm>
              <a:off x="1036" y="3748"/>
              <a:ext cx="211"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83" name="Rectangle 7"/>
            <p:cNvSpPr>
              <a:spLocks noChangeArrowheads="1"/>
            </p:cNvSpPr>
            <p:nvPr/>
          </p:nvSpPr>
          <p:spPr bwMode="auto">
            <a:xfrm>
              <a:off x="824" y="3748"/>
              <a:ext cx="212" cy="249"/>
            </a:xfrm>
            <a:prstGeom prst="rect">
              <a:avLst/>
            </a:prstGeom>
            <a:solidFill>
              <a:srgbClr val="C0C0C0"/>
            </a:solidFill>
            <a:ln w="9525">
              <a:solidFill>
                <a:schemeClr val="tx1"/>
              </a:solidFill>
              <a:miter lim="800000"/>
              <a:headEnd/>
              <a:tailEnd/>
            </a:ln>
          </p:spPr>
          <p:txBody>
            <a:bodyPr/>
            <a:lstStyle/>
            <a:p>
              <a:endParaRPr lang="zh-CN" altLang="en-US" sz="1400">
                <a:ea typeface="楷体_GB2312" pitchFamily="49" charset="-122"/>
              </a:endParaRPr>
            </a:p>
          </p:txBody>
        </p:sp>
        <p:sp>
          <p:nvSpPr>
            <p:cNvPr id="28684" name="Rectangle 8"/>
            <p:cNvSpPr>
              <a:spLocks noChangeArrowheads="1"/>
            </p:cNvSpPr>
            <p:nvPr/>
          </p:nvSpPr>
          <p:spPr bwMode="auto">
            <a:xfrm>
              <a:off x="1670" y="3748"/>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85" name="Rectangle 9"/>
            <p:cNvSpPr>
              <a:spLocks noChangeArrowheads="1"/>
            </p:cNvSpPr>
            <p:nvPr/>
          </p:nvSpPr>
          <p:spPr bwMode="auto">
            <a:xfrm>
              <a:off x="2094" y="3748"/>
              <a:ext cx="211"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86" name="Rectangle 10"/>
            <p:cNvSpPr>
              <a:spLocks noChangeArrowheads="1"/>
            </p:cNvSpPr>
            <p:nvPr/>
          </p:nvSpPr>
          <p:spPr bwMode="auto">
            <a:xfrm>
              <a:off x="1882" y="3748"/>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87" name="Rectangle 11"/>
            <p:cNvSpPr>
              <a:spLocks noChangeArrowheads="1"/>
            </p:cNvSpPr>
            <p:nvPr/>
          </p:nvSpPr>
          <p:spPr bwMode="auto">
            <a:xfrm>
              <a:off x="2729" y="3748"/>
              <a:ext cx="211"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88" name="Rectangle 12"/>
            <p:cNvSpPr>
              <a:spLocks noChangeArrowheads="1"/>
            </p:cNvSpPr>
            <p:nvPr/>
          </p:nvSpPr>
          <p:spPr bwMode="auto">
            <a:xfrm>
              <a:off x="3152" y="3748"/>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89" name="Rectangle 13"/>
            <p:cNvSpPr>
              <a:spLocks noChangeArrowheads="1"/>
            </p:cNvSpPr>
            <p:nvPr/>
          </p:nvSpPr>
          <p:spPr bwMode="auto">
            <a:xfrm>
              <a:off x="2940" y="3748"/>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90" name="Rectangle 14"/>
            <p:cNvSpPr>
              <a:spLocks noChangeArrowheads="1"/>
            </p:cNvSpPr>
            <p:nvPr/>
          </p:nvSpPr>
          <p:spPr bwMode="auto">
            <a:xfrm>
              <a:off x="4422" y="3748"/>
              <a:ext cx="211"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91" name="Rectangle 15"/>
            <p:cNvSpPr>
              <a:spLocks noChangeArrowheads="1"/>
            </p:cNvSpPr>
            <p:nvPr/>
          </p:nvSpPr>
          <p:spPr bwMode="auto">
            <a:xfrm>
              <a:off x="4845" y="3748"/>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28692" name="Rectangle 16"/>
            <p:cNvSpPr>
              <a:spLocks noChangeArrowheads="1"/>
            </p:cNvSpPr>
            <p:nvPr/>
          </p:nvSpPr>
          <p:spPr bwMode="auto">
            <a:xfrm>
              <a:off x="4633" y="3748"/>
              <a:ext cx="212" cy="249"/>
            </a:xfrm>
            <a:prstGeom prst="rect">
              <a:avLst/>
            </a:prstGeom>
            <a:solidFill>
              <a:srgbClr val="C0C0C0"/>
            </a:solidFill>
            <a:ln w="9525">
              <a:solidFill>
                <a:schemeClr val="tx1"/>
              </a:solidFill>
              <a:miter lim="800000"/>
              <a:headEnd/>
              <a:tailEnd/>
            </a:ln>
          </p:spPr>
          <p:txBody>
            <a:bodyPr/>
            <a:lstStyle/>
            <a:p>
              <a:endParaRPr lang="zh-CN" altLang="en-US" sz="1400">
                <a:ea typeface="楷体_GB2312" pitchFamily="49" charset="-122"/>
              </a:endParaRPr>
            </a:p>
          </p:txBody>
        </p:sp>
        <p:sp>
          <p:nvSpPr>
            <p:cNvPr id="28693" name="Line 17"/>
            <p:cNvSpPr>
              <a:spLocks noChangeShapeType="1"/>
            </p:cNvSpPr>
            <p:nvPr/>
          </p:nvSpPr>
          <p:spPr bwMode="auto">
            <a:xfrm>
              <a:off x="1142" y="3805"/>
              <a:ext cx="528" cy="0"/>
            </a:xfrm>
            <a:prstGeom prst="line">
              <a:avLst/>
            </a:prstGeom>
            <a:noFill/>
            <a:ln w="9525">
              <a:solidFill>
                <a:schemeClr val="tx1"/>
              </a:solidFill>
              <a:round/>
              <a:headEnd/>
              <a:tailEnd type="triangle" w="med" len="med"/>
            </a:ln>
          </p:spPr>
          <p:txBody>
            <a:bodyPr/>
            <a:lstStyle/>
            <a:p>
              <a:endParaRPr lang="zh-CN" altLang="en-US"/>
            </a:p>
          </p:txBody>
        </p:sp>
        <p:sp>
          <p:nvSpPr>
            <p:cNvPr id="28694" name="Line 18"/>
            <p:cNvSpPr>
              <a:spLocks noChangeShapeType="1"/>
            </p:cNvSpPr>
            <p:nvPr/>
          </p:nvSpPr>
          <p:spPr bwMode="auto">
            <a:xfrm flipH="1">
              <a:off x="1247" y="3949"/>
              <a:ext cx="529" cy="0"/>
            </a:xfrm>
            <a:prstGeom prst="line">
              <a:avLst/>
            </a:prstGeom>
            <a:noFill/>
            <a:ln w="9525">
              <a:solidFill>
                <a:schemeClr val="tx1"/>
              </a:solidFill>
              <a:round/>
              <a:headEnd/>
              <a:tailEnd type="triangle" w="med" len="med"/>
            </a:ln>
          </p:spPr>
          <p:txBody>
            <a:bodyPr/>
            <a:lstStyle/>
            <a:p>
              <a:endParaRPr lang="zh-CN" altLang="en-US"/>
            </a:p>
          </p:txBody>
        </p:sp>
        <p:sp>
          <p:nvSpPr>
            <p:cNvPr id="28695" name="Line 19"/>
            <p:cNvSpPr>
              <a:spLocks noChangeShapeType="1"/>
            </p:cNvSpPr>
            <p:nvPr/>
          </p:nvSpPr>
          <p:spPr bwMode="auto">
            <a:xfrm>
              <a:off x="2200" y="3805"/>
              <a:ext cx="529" cy="0"/>
            </a:xfrm>
            <a:prstGeom prst="line">
              <a:avLst/>
            </a:prstGeom>
            <a:noFill/>
            <a:ln w="9525">
              <a:solidFill>
                <a:schemeClr val="tx1"/>
              </a:solidFill>
              <a:round/>
              <a:headEnd/>
              <a:tailEnd type="triangle" w="med" len="med"/>
            </a:ln>
          </p:spPr>
          <p:txBody>
            <a:bodyPr/>
            <a:lstStyle/>
            <a:p>
              <a:endParaRPr lang="zh-CN" altLang="en-US"/>
            </a:p>
          </p:txBody>
        </p:sp>
        <p:sp>
          <p:nvSpPr>
            <p:cNvPr id="28696" name="Line 20"/>
            <p:cNvSpPr>
              <a:spLocks noChangeShapeType="1"/>
            </p:cNvSpPr>
            <p:nvPr/>
          </p:nvSpPr>
          <p:spPr bwMode="auto">
            <a:xfrm flipH="1">
              <a:off x="2305" y="3949"/>
              <a:ext cx="530" cy="0"/>
            </a:xfrm>
            <a:prstGeom prst="line">
              <a:avLst/>
            </a:prstGeom>
            <a:noFill/>
            <a:ln w="9525">
              <a:solidFill>
                <a:schemeClr val="tx1"/>
              </a:solidFill>
              <a:round/>
              <a:headEnd/>
              <a:tailEnd type="triangle" w="med" len="med"/>
            </a:ln>
          </p:spPr>
          <p:txBody>
            <a:bodyPr/>
            <a:lstStyle/>
            <a:p>
              <a:endParaRPr lang="zh-CN" altLang="en-US"/>
            </a:p>
          </p:txBody>
        </p:sp>
        <p:sp>
          <p:nvSpPr>
            <p:cNvPr id="28697" name="Line 21"/>
            <p:cNvSpPr>
              <a:spLocks noChangeShapeType="1"/>
            </p:cNvSpPr>
            <p:nvPr/>
          </p:nvSpPr>
          <p:spPr bwMode="auto">
            <a:xfrm>
              <a:off x="3258" y="3795"/>
              <a:ext cx="529" cy="0"/>
            </a:xfrm>
            <a:prstGeom prst="line">
              <a:avLst/>
            </a:prstGeom>
            <a:noFill/>
            <a:ln w="9525">
              <a:solidFill>
                <a:schemeClr val="tx1"/>
              </a:solidFill>
              <a:round/>
              <a:headEnd/>
              <a:tailEnd type="triangle" w="med" len="med"/>
            </a:ln>
          </p:spPr>
          <p:txBody>
            <a:bodyPr/>
            <a:lstStyle/>
            <a:p>
              <a:endParaRPr lang="zh-CN" altLang="en-US"/>
            </a:p>
          </p:txBody>
        </p:sp>
        <p:sp>
          <p:nvSpPr>
            <p:cNvPr id="28698" name="Line 22"/>
            <p:cNvSpPr>
              <a:spLocks noChangeShapeType="1"/>
            </p:cNvSpPr>
            <p:nvPr/>
          </p:nvSpPr>
          <p:spPr bwMode="auto">
            <a:xfrm flipH="1">
              <a:off x="3364" y="3939"/>
              <a:ext cx="529" cy="0"/>
            </a:xfrm>
            <a:prstGeom prst="line">
              <a:avLst/>
            </a:prstGeom>
            <a:noFill/>
            <a:ln w="9525">
              <a:solidFill>
                <a:schemeClr val="tx1"/>
              </a:solidFill>
              <a:round/>
              <a:headEnd/>
              <a:tailEnd type="triangle" w="med" len="med"/>
            </a:ln>
          </p:spPr>
          <p:txBody>
            <a:bodyPr/>
            <a:lstStyle/>
            <a:p>
              <a:endParaRPr lang="zh-CN" altLang="en-US"/>
            </a:p>
          </p:txBody>
        </p:sp>
        <p:sp>
          <p:nvSpPr>
            <p:cNvPr id="28699" name="Line 23"/>
            <p:cNvSpPr>
              <a:spLocks noChangeShapeType="1"/>
            </p:cNvSpPr>
            <p:nvPr/>
          </p:nvSpPr>
          <p:spPr bwMode="auto">
            <a:xfrm>
              <a:off x="3893" y="3815"/>
              <a:ext cx="529" cy="0"/>
            </a:xfrm>
            <a:prstGeom prst="line">
              <a:avLst/>
            </a:prstGeom>
            <a:noFill/>
            <a:ln w="9525">
              <a:solidFill>
                <a:schemeClr val="tx1"/>
              </a:solidFill>
              <a:round/>
              <a:headEnd/>
              <a:tailEnd type="triangle" w="med" len="med"/>
            </a:ln>
          </p:spPr>
          <p:txBody>
            <a:bodyPr/>
            <a:lstStyle/>
            <a:p>
              <a:endParaRPr lang="zh-CN" altLang="en-US"/>
            </a:p>
          </p:txBody>
        </p:sp>
        <p:sp>
          <p:nvSpPr>
            <p:cNvPr id="28700" name="Line 24"/>
            <p:cNvSpPr>
              <a:spLocks noChangeShapeType="1"/>
            </p:cNvSpPr>
            <p:nvPr/>
          </p:nvSpPr>
          <p:spPr bwMode="auto">
            <a:xfrm flipH="1">
              <a:off x="3999" y="3958"/>
              <a:ext cx="528" cy="0"/>
            </a:xfrm>
            <a:prstGeom prst="line">
              <a:avLst/>
            </a:prstGeom>
            <a:noFill/>
            <a:ln w="9525">
              <a:solidFill>
                <a:schemeClr val="tx1"/>
              </a:solidFill>
              <a:round/>
              <a:headEnd/>
              <a:tailEnd type="triangle" w="med" len="med"/>
            </a:ln>
          </p:spPr>
          <p:txBody>
            <a:bodyPr/>
            <a:lstStyle/>
            <a:p>
              <a:endParaRPr lang="zh-CN" altLang="en-US"/>
            </a:p>
          </p:txBody>
        </p:sp>
        <p:sp>
          <p:nvSpPr>
            <p:cNvPr id="28701" name="Text Box 25"/>
            <p:cNvSpPr txBox="1">
              <a:spLocks noChangeArrowheads="1"/>
            </p:cNvSpPr>
            <p:nvPr/>
          </p:nvSpPr>
          <p:spPr bwMode="auto">
            <a:xfrm>
              <a:off x="612" y="3203"/>
              <a:ext cx="635" cy="259"/>
            </a:xfrm>
            <a:prstGeom prst="rect">
              <a:avLst/>
            </a:prstGeom>
            <a:noFill/>
            <a:ln w="9525" algn="ctr">
              <a:noFill/>
              <a:miter lim="800000"/>
              <a:headEnd/>
              <a:tailEnd/>
            </a:ln>
          </p:spPr>
          <p:txBody>
            <a:bodyPr>
              <a:spAutoFit/>
            </a:bodyPr>
            <a:lstStyle/>
            <a:p>
              <a:pPr>
                <a:spcBef>
                  <a:spcPct val="50000"/>
                </a:spcBef>
              </a:pPr>
              <a:r>
                <a:rPr lang="en-US" altLang="zh-CN" sz="1400">
                  <a:ea typeface="楷体_GB2312" pitchFamily="49" charset="-122"/>
                </a:rPr>
                <a:t>head</a:t>
              </a:r>
            </a:p>
          </p:txBody>
        </p:sp>
        <p:sp>
          <p:nvSpPr>
            <p:cNvPr id="28702" name="Line 26"/>
            <p:cNvSpPr>
              <a:spLocks noChangeShapeType="1"/>
            </p:cNvSpPr>
            <p:nvPr/>
          </p:nvSpPr>
          <p:spPr bwMode="auto">
            <a:xfrm>
              <a:off x="884" y="3475"/>
              <a:ext cx="0" cy="273"/>
            </a:xfrm>
            <a:prstGeom prst="line">
              <a:avLst/>
            </a:prstGeom>
            <a:noFill/>
            <a:ln w="9525">
              <a:solidFill>
                <a:schemeClr val="tx1"/>
              </a:solidFill>
              <a:round/>
              <a:headEnd/>
              <a:tailEnd type="triangle" w="med" len="med"/>
            </a:ln>
          </p:spPr>
          <p:txBody>
            <a:bodyPr/>
            <a:lstStyle/>
            <a:p>
              <a:endParaRPr lang="zh-CN" altLang="en-US"/>
            </a:p>
          </p:txBody>
        </p:sp>
        <p:sp>
          <p:nvSpPr>
            <p:cNvPr id="28703" name="Text Box 27"/>
            <p:cNvSpPr txBox="1">
              <a:spLocks noChangeArrowheads="1"/>
            </p:cNvSpPr>
            <p:nvPr/>
          </p:nvSpPr>
          <p:spPr bwMode="auto">
            <a:xfrm>
              <a:off x="4513" y="3022"/>
              <a:ext cx="680" cy="259"/>
            </a:xfrm>
            <a:prstGeom prst="rect">
              <a:avLst/>
            </a:prstGeom>
            <a:noFill/>
            <a:ln w="9525" algn="ctr">
              <a:noFill/>
              <a:miter lim="800000"/>
              <a:headEnd/>
              <a:tailEnd/>
            </a:ln>
          </p:spPr>
          <p:txBody>
            <a:bodyPr>
              <a:spAutoFit/>
            </a:bodyPr>
            <a:lstStyle/>
            <a:p>
              <a:pPr>
                <a:spcBef>
                  <a:spcPct val="50000"/>
                </a:spcBef>
              </a:pPr>
              <a:r>
                <a:rPr lang="en-US" altLang="zh-CN" sz="1400">
                  <a:ea typeface="楷体_GB2312" pitchFamily="49" charset="-122"/>
                </a:rPr>
                <a:t>tail</a:t>
              </a:r>
            </a:p>
          </p:txBody>
        </p:sp>
        <p:sp>
          <p:nvSpPr>
            <p:cNvPr id="28704" name="Line 28"/>
            <p:cNvSpPr>
              <a:spLocks noChangeShapeType="1"/>
            </p:cNvSpPr>
            <p:nvPr/>
          </p:nvSpPr>
          <p:spPr bwMode="auto">
            <a:xfrm>
              <a:off x="4740" y="3339"/>
              <a:ext cx="0" cy="409"/>
            </a:xfrm>
            <a:prstGeom prst="line">
              <a:avLst/>
            </a:prstGeom>
            <a:noFill/>
            <a:ln w="9525">
              <a:solidFill>
                <a:schemeClr val="tx1"/>
              </a:solidFill>
              <a:round/>
              <a:headEnd/>
              <a:tailEnd type="triangle" w="med" len="med"/>
            </a:ln>
          </p:spPr>
          <p:txBody>
            <a:bodyPr/>
            <a:lstStyle/>
            <a:p>
              <a:endParaRPr lang="zh-CN" altLang="en-US"/>
            </a:p>
          </p:txBody>
        </p:sp>
        <p:sp>
          <p:nvSpPr>
            <p:cNvPr id="28705" name="Rectangle 29"/>
            <p:cNvSpPr>
              <a:spLocks noChangeArrowheads="1"/>
            </p:cNvSpPr>
            <p:nvPr/>
          </p:nvSpPr>
          <p:spPr bwMode="auto">
            <a:xfrm>
              <a:off x="657" y="3768"/>
              <a:ext cx="113" cy="181"/>
            </a:xfrm>
            <a:prstGeom prst="rect">
              <a:avLst/>
            </a:prstGeom>
            <a:noFill/>
            <a:ln w="9525" algn="ctr">
              <a:noFill/>
              <a:miter lim="800000"/>
              <a:headEnd/>
              <a:tailEnd/>
            </a:ln>
          </p:spPr>
          <p:txBody>
            <a:bodyPr wrap="none" lIns="0" tIns="0" rIns="0" bIns="0">
              <a:spAutoFit/>
            </a:bodyPr>
            <a:lstStyle/>
            <a:p>
              <a:r>
                <a:rPr lang="en-US" altLang="zh-CN" sz="1400" b="1">
                  <a:ea typeface="楷体_GB2312" pitchFamily="49" charset="-122"/>
                </a:rPr>
                <a:t>∧</a:t>
              </a:r>
            </a:p>
          </p:txBody>
        </p:sp>
        <p:sp>
          <p:nvSpPr>
            <p:cNvPr id="28706" name="Rectangle 30"/>
            <p:cNvSpPr>
              <a:spLocks noChangeArrowheads="1"/>
            </p:cNvSpPr>
            <p:nvPr/>
          </p:nvSpPr>
          <p:spPr bwMode="auto">
            <a:xfrm>
              <a:off x="4876" y="3748"/>
              <a:ext cx="113" cy="181"/>
            </a:xfrm>
            <a:prstGeom prst="rect">
              <a:avLst/>
            </a:prstGeom>
            <a:noFill/>
            <a:ln w="9525" algn="ctr">
              <a:noFill/>
              <a:miter lim="800000"/>
              <a:headEnd/>
              <a:tailEnd/>
            </a:ln>
          </p:spPr>
          <p:txBody>
            <a:bodyPr wrap="none" lIns="0" tIns="0" rIns="0" bIns="0">
              <a:spAutoFit/>
            </a:bodyPr>
            <a:lstStyle/>
            <a:p>
              <a:r>
                <a:rPr lang="en-US" altLang="zh-CN" sz="1400" b="1">
                  <a:ea typeface="楷体_GB2312" pitchFamily="49" charset="-122"/>
                </a:rPr>
                <a:t>∧</a:t>
              </a:r>
            </a:p>
          </p:txBody>
        </p:sp>
      </p:grpSp>
      <mc:AlternateContent xmlns:mc="http://schemas.openxmlformats.org/markup-compatibility/2006" xmlns:p14="http://schemas.microsoft.com/office/powerpoint/2010/main">
        <mc:Choice Requires="p14">
          <p:contentPart p14:bwMode="auto" r:id="rId3">
            <p14:nvContentPartPr>
              <p14:cNvPr id="2867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867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矩形 34"/>
          <p:cNvSpPr>
            <a:spLocks noChangeArrowheads="1"/>
          </p:cNvSpPr>
          <p:nvPr/>
        </p:nvSpPr>
        <p:spPr bwMode="auto">
          <a:xfrm>
            <a:off x="755576" y="339502"/>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双链表类的设计</a:t>
            </a:r>
            <a:endParaRPr lang="zh-CN" altLang="en-US" dirty="0">
              <a:latin typeface="微软雅黑" pitchFamily="34" charset="-122"/>
              <a:ea typeface="微软雅黑" pitchFamily="34" charset="-122"/>
            </a:endParaRPr>
          </a:p>
        </p:txBody>
      </p:sp>
      <p:sp>
        <p:nvSpPr>
          <p:cNvPr id="29701" name="矩形 13"/>
          <p:cNvSpPr>
            <a:spLocks noChangeArrowheads="1"/>
          </p:cNvSpPr>
          <p:nvPr/>
        </p:nvSpPr>
        <p:spPr bwMode="auto">
          <a:xfrm>
            <a:off x="611188" y="1203325"/>
            <a:ext cx="7848600" cy="2613025"/>
          </a:xfrm>
          <a:prstGeom prst="rect">
            <a:avLst/>
          </a:prstGeom>
          <a:noFill/>
          <a:ln w="9525">
            <a:noFill/>
            <a:miter lim="800000"/>
            <a:headEnd/>
            <a:tailEnd/>
          </a:ln>
        </p:spPr>
        <p:txBody>
          <a:bodyPr>
            <a:spAutoFit/>
          </a:bodyPr>
          <a:lstStyle/>
          <a:p>
            <a:pPr marL="358775" indent="-358775">
              <a:lnSpc>
                <a:spcPct val="130000"/>
              </a:lnSpc>
              <a:buFont typeface="Wingdings" pitchFamily="2" charset="2"/>
              <a:buChar char="l"/>
            </a:pPr>
            <a:r>
              <a:rPr lang="zh-CN" altLang="en-US" sz="1800" b="1" dirty="0">
                <a:ea typeface="楷体_GB2312" pitchFamily="49" charset="-122"/>
              </a:rPr>
              <a:t>链表类的数据成员：头指针、尾指针，以及为了提高时间性能而设置的数据成员</a:t>
            </a:r>
            <a:r>
              <a:rPr lang="en-US" altLang="zh-CN" sz="1800" b="1" dirty="0" err="1">
                <a:ea typeface="楷体_GB2312" pitchFamily="49" charset="-122"/>
              </a:rPr>
              <a:t>currentLength</a:t>
            </a:r>
            <a:endParaRPr lang="en-US" altLang="zh-CN" sz="1800" b="1" dirty="0">
              <a:ea typeface="楷体_GB2312" pitchFamily="49" charset="-122"/>
            </a:endParaRPr>
          </a:p>
          <a:p>
            <a:pPr marL="358775" indent="-358775">
              <a:lnSpc>
                <a:spcPct val="130000"/>
              </a:lnSpc>
              <a:buFont typeface="Wingdings" pitchFamily="2" charset="2"/>
              <a:buChar char="l"/>
            </a:pPr>
            <a:r>
              <a:rPr lang="zh-CN" altLang="en-US" sz="1800" b="1" dirty="0">
                <a:ea typeface="楷体_GB2312" pitchFamily="49" charset="-122"/>
              </a:rPr>
              <a:t>必须定义一个结点类</a:t>
            </a:r>
            <a:endParaRPr lang="en-US" altLang="zh-CN" sz="1800" b="1" dirty="0">
              <a:ea typeface="楷体_GB2312" pitchFamily="49" charset="-122"/>
            </a:endParaRPr>
          </a:p>
          <a:p>
            <a:pPr marL="358775" indent="-358775">
              <a:lnSpc>
                <a:spcPct val="130000"/>
              </a:lnSpc>
              <a:buFont typeface="Wingdings" pitchFamily="2" charset="2"/>
              <a:buChar char="l"/>
            </a:pPr>
            <a:r>
              <a:rPr lang="zh-CN" altLang="en-US" sz="1800" b="1" dirty="0">
                <a:ea typeface="楷体_GB2312" pitchFamily="49" charset="-122"/>
              </a:rPr>
              <a:t>链表类必须实现线性表的所有操作。为保证这一点，链表类从线性表的抽象类继承。</a:t>
            </a:r>
          </a:p>
          <a:p>
            <a:pPr marL="358775" indent="-358775">
              <a:lnSpc>
                <a:spcPct val="130000"/>
              </a:lnSpc>
              <a:buFont typeface="Wingdings" pitchFamily="2" charset="2"/>
              <a:buChar char="l"/>
            </a:pPr>
            <a:r>
              <a:rPr lang="zh-CN" altLang="en-US" sz="1800" b="1" dirty="0">
                <a:ea typeface="楷体_GB2312" pitchFamily="49" charset="-122"/>
              </a:rPr>
              <a:t>链表的插入、删除操作都需要将指针移到被操作结点的前一结点。特设计函数</a:t>
            </a:r>
            <a:r>
              <a:rPr lang="en-US" altLang="zh-CN" sz="1800" b="1" dirty="0">
                <a:ea typeface="楷体_GB2312" pitchFamily="49" charset="-122"/>
              </a:rPr>
              <a:t>move</a:t>
            </a:r>
            <a:r>
              <a:rPr lang="zh-CN" altLang="en-US" sz="1800" b="1" dirty="0">
                <a:ea typeface="楷体_GB2312" pitchFamily="49" charset="-122"/>
              </a:rPr>
              <a:t>实现</a:t>
            </a:r>
          </a:p>
        </p:txBody>
      </p:sp>
      <mc:AlternateContent xmlns:mc="http://schemas.openxmlformats.org/markup-compatibility/2006" xmlns:p14="http://schemas.microsoft.com/office/powerpoint/2010/main">
        <mc:Choice Requires="p14">
          <p:contentPart p14:bwMode="auto" r:id="rId3">
            <p14:nvContentPartPr>
              <p14:cNvPr id="2969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969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矩形 34"/>
          <p:cNvSpPr>
            <a:spLocks noChangeArrowheads="1"/>
          </p:cNvSpPr>
          <p:nvPr/>
        </p:nvSpPr>
        <p:spPr bwMode="auto">
          <a:xfrm>
            <a:off x="683568" y="411510"/>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结点类的设计</a:t>
            </a:r>
            <a:endParaRPr lang="zh-CN" altLang="en-US" dirty="0">
              <a:latin typeface="微软雅黑" pitchFamily="34" charset="-122"/>
              <a:ea typeface="微软雅黑" pitchFamily="34" charset="-122"/>
            </a:endParaRPr>
          </a:p>
        </p:txBody>
      </p:sp>
      <p:sp>
        <p:nvSpPr>
          <p:cNvPr id="30725" name="矩形 13"/>
          <p:cNvSpPr>
            <a:spLocks noChangeArrowheads="1"/>
          </p:cNvSpPr>
          <p:nvPr/>
        </p:nvSpPr>
        <p:spPr bwMode="auto">
          <a:xfrm>
            <a:off x="611188" y="1203325"/>
            <a:ext cx="7848600" cy="2170113"/>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zh-CN" altLang="en-US" sz="1800" b="1">
                <a:latin typeface="楷体_GB2312" pitchFamily="49" charset="-122"/>
                <a:ea typeface="楷体_GB2312" pitchFamily="49" charset="-122"/>
              </a:rPr>
              <a:t>链表中的结点包含三部分：数据字段、前趋指针和后继指针字段。 </a:t>
            </a:r>
          </a:p>
          <a:p>
            <a:pPr marL="358775" indent="-358775">
              <a:lnSpc>
                <a:spcPct val="150000"/>
              </a:lnSpc>
              <a:buFont typeface="Wingdings" pitchFamily="2" charset="2"/>
              <a:buChar char="l"/>
            </a:pPr>
            <a:r>
              <a:rPr lang="zh-CN" altLang="en-US" sz="1800" b="1">
                <a:latin typeface="楷体_GB2312" pitchFamily="49" charset="-122"/>
                <a:ea typeface="楷体_GB2312" pitchFamily="49" charset="-122"/>
              </a:rPr>
              <a:t>数据字段可以是任何类型的数据，所以是类模板。</a:t>
            </a:r>
          </a:p>
          <a:p>
            <a:pPr marL="358775" indent="-358775">
              <a:lnSpc>
                <a:spcPct val="150000"/>
              </a:lnSpc>
              <a:buFont typeface="Wingdings" pitchFamily="2" charset="2"/>
              <a:buChar char="l"/>
            </a:pPr>
            <a:r>
              <a:rPr lang="zh-CN" altLang="en-US" sz="1800" b="1">
                <a:latin typeface="楷体_GB2312" pitchFamily="49" charset="-122"/>
                <a:ea typeface="楷体_GB2312" pitchFamily="49" charset="-122"/>
              </a:rPr>
              <a:t>由于结点类型是链表专用的，因此可设为私有内嵌类。 </a:t>
            </a:r>
          </a:p>
          <a:p>
            <a:pPr marL="358775" indent="-358775">
              <a:lnSpc>
                <a:spcPct val="150000"/>
              </a:lnSpc>
              <a:buFont typeface="Wingdings" pitchFamily="2" charset="2"/>
              <a:buChar char="l"/>
            </a:pPr>
            <a:r>
              <a:rPr lang="zh-CN" altLang="en-US" sz="1800" b="1">
                <a:latin typeface="楷体_GB2312" pitchFamily="49" charset="-122"/>
                <a:ea typeface="楷体_GB2312" pitchFamily="49" charset="-122"/>
              </a:rPr>
              <a:t>由于链表的操作是通过对结点的操作实现的，于是把结点类定义成</a:t>
            </a:r>
            <a:r>
              <a:rPr lang="en-US" altLang="zh-CN" sz="1800" b="1">
                <a:latin typeface="楷体_GB2312" pitchFamily="49" charset="-122"/>
                <a:ea typeface="楷体_GB2312" pitchFamily="49" charset="-122"/>
              </a:rPr>
              <a:t>struct</a:t>
            </a:r>
            <a:r>
              <a:rPr lang="zh-CN" altLang="en-US" sz="1800" b="1">
                <a:latin typeface="楷体_GB2312" pitchFamily="49" charset="-122"/>
                <a:ea typeface="楷体_GB2312" pitchFamily="49" charset="-122"/>
              </a:rPr>
              <a:t>，以方便链表类访问。</a:t>
            </a:r>
          </a:p>
        </p:txBody>
      </p:sp>
      <mc:AlternateContent xmlns:mc="http://schemas.openxmlformats.org/markup-compatibility/2006" xmlns:p14="http://schemas.microsoft.com/office/powerpoint/2010/main">
        <mc:Choice Requires="p14">
          <p:contentPart p14:bwMode="auto" r:id="rId3">
            <p14:nvContentPartPr>
              <p14:cNvPr id="3072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072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矩形 34"/>
          <p:cNvSpPr>
            <a:spLocks noChangeArrowheads="1"/>
          </p:cNvSpPr>
          <p:nvPr/>
        </p:nvSpPr>
        <p:spPr bwMode="auto">
          <a:xfrm>
            <a:off x="611560" y="339502"/>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双链表类的定义</a:t>
            </a:r>
            <a:endParaRPr lang="zh-CN" altLang="en-US" dirty="0">
              <a:latin typeface="微软雅黑" pitchFamily="34" charset="-122"/>
              <a:ea typeface="微软雅黑" pitchFamily="34" charset="-122"/>
            </a:endParaRPr>
          </a:p>
        </p:txBody>
      </p:sp>
      <p:sp>
        <p:nvSpPr>
          <p:cNvPr id="31749" name="矩形 13"/>
          <p:cNvSpPr>
            <a:spLocks noChangeArrowheads="1"/>
          </p:cNvSpPr>
          <p:nvPr/>
        </p:nvSpPr>
        <p:spPr bwMode="auto">
          <a:xfrm>
            <a:off x="611188" y="1058863"/>
            <a:ext cx="7848600" cy="3540125"/>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a:ea typeface="楷体_GB2312" pitchFamily="49" charset="-122"/>
              </a:rPr>
              <a:t>class </a:t>
            </a:r>
            <a:r>
              <a:rPr lang="en-US" altLang="zh-CN" sz="1400" b="1" dirty="0" err="1">
                <a:ea typeface="楷体_GB2312" pitchFamily="49" charset="-122"/>
              </a:rPr>
              <a:t>dLinkList</a:t>
            </a:r>
            <a:r>
              <a:rPr lang="en-US" altLang="zh-CN" sz="1400" b="1" dirty="0">
                <a:ea typeface="楷体_GB2312" pitchFamily="49" charset="-122"/>
              </a:rPr>
              <a:t>: public list&lt;</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nb-NO" altLang="zh-CN" sz="1400" b="1" dirty="0">
                <a:ea typeface="楷体_GB2312" pitchFamily="49" charset="-122"/>
              </a:rPr>
              <a:t>{</a:t>
            </a:r>
          </a:p>
          <a:p>
            <a:r>
              <a:rPr lang="nb-NO" altLang="zh-CN" sz="1400" b="1" dirty="0">
                <a:ea typeface="楷体_GB2312" pitchFamily="49" charset="-122"/>
              </a:rPr>
              <a:t>  </a:t>
            </a:r>
            <a:r>
              <a:rPr lang="en-US" altLang="zh-CN" sz="1400" b="1" dirty="0">
                <a:ea typeface="楷体_GB2312" pitchFamily="49" charset="-122"/>
              </a:rPr>
              <a:t>  </a:t>
            </a:r>
            <a:r>
              <a:rPr lang="nb-NO" altLang="zh-CN" sz="1400" b="1" dirty="0">
                <a:ea typeface="楷体_GB2312" pitchFamily="49" charset="-122"/>
              </a:rPr>
              <a:t>private:</a:t>
            </a:r>
            <a:endParaRPr lang="zh-CN" altLang="zh-CN" sz="1400" b="1" dirty="0">
              <a:ea typeface="楷体_GB2312" pitchFamily="49" charset="-122"/>
            </a:endParaRPr>
          </a:p>
          <a:p>
            <a:r>
              <a:rPr lang="nb-NO" altLang="zh-CN" sz="1400" b="1" dirty="0">
                <a:ea typeface="楷体_GB2312" pitchFamily="49" charset="-122"/>
              </a:rPr>
              <a:t>       struct node {                                         //</a:t>
            </a:r>
            <a:r>
              <a:rPr lang="zh-CN" altLang="zh-CN" sz="1400" b="1" dirty="0">
                <a:ea typeface="楷体_GB2312" pitchFamily="49" charset="-122"/>
              </a:rPr>
              <a:t>双链表中的结点类</a:t>
            </a:r>
          </a:p>
          <a:p>
            <a:r>
              <a:rPr lang="nb-NO" altLang="zh-CN" sz="1400" b="1" dirty="0">
                <a:ea typeface="楷体_GB2312" pitchFamily="49" charset="-122"/>
              </a:rPr>
              <a:t>             elemType  data;</a:t>
            </a:r>
            <a:endParaRPr lang="zh-CN" altLang="zh-CN" sz="1400" b="1" dirty="0">
              <a:ea typeface="楷体_GB2312" pitchFamily="49" charset="-122"/>
            </a:endParaRPr>
          </a:p>
          <a:p>
            <a:r>
              <a:rPr lang="nb-NO" altLang="zh-CN" sz="1400" b="1" dirty="0">
                <a:ea typeface="楷体_GB2312" pitchFamily="49" charset="-122"/>
              </a:rPr>
              <a:t>             node *prev, *next; </a:t>
            </a:r>
            <a:endParaRPr lang="zh-CN" altLang="zh-CN" sz="1400" b="1" dirty="0">
              <a:ea typeface="楷体_GB2312" pitchFamily="49" charset="-122"/>
            </a:endParaRPr>
          </a:p>
          <a:p>
            <a:r>
              <a:rPr lang="en-US" altLang="zh-CN" sz="1400" b="1" dirty="0">
                <a:ea typeface="楷体_GB2312" pitchFamily="49" charset="-122"/>
              </a:rPr>
              <a:t>             </a:t>
            </a:r>
            <a:r>
              <a:rPr lang="nb-NO" altLang="zh-CN" sz="1400" b="1" dirty="0">
                <a:ea typeface="楷体_GB2312" pitchFamily="49" charset="-122"/>
              </a:rPr>
              <a:t>node(const elemType &amp;x, node *p = NULL, node *n = NULL)</a:t>
            </a:r>
            <a:endParaRPr lang="zh-CN" altLang="zh-CN" sz="1400" b="1" dirty="0">
              <a:ea typeface="楷体_GB2312" pitchFamily="49" charset="-122"/>
            </a:endParaRPr>
          </a:p>
          <a:p>
            <a:r>
              <a:rPr lang="nb-NO" altLang="zh-CN" sz="1400" b="1" dirty="0">
                <a:ea typeface="楷体_GB2312" pitchFamily="49" charset="-122"/>
              </a:rPr>
              <a:t>                   </a:t>
            </a:r>
            <a:r>
              <a:rPr lang="en-US" altLang="zh-CN" sz="1400" b="1" dirty="0">
                <a:ea typeface="楷体_GB2312" pitchFamily="49" charset="-122"/>
              </a:rPr>
              <a:t>{    data = x;    next = n;    </a:t>
            </a:r>
            <a:r>
              <a:rPr lang="en-US" altLang="zh-CN" sz="1400" b="1" dirty="0" err="1">
                <a:ea typeface="楷体_GB2312" pitchFamily="49" charset="-122"/>
              </a:rPr>
              <a:t>prev</a:t>
            </a:r>
            <a:r>
              <a:rPr lang="en-US" altLang="zh-CN" sz="1400" b="1" dirty="0">
                <a:ea typeface="楷体_GB2312" pitchFamily="49" charset="-122"/>
              </a:rPr>
              <a:t> = p;   }</a:t>
            </a:r>
            <a:endParaRPr lang="zh-CN" altLang="zh-CN" sz="1400" b="1" dirty="0">
              <a:ea typeface="楷体_GB2312" pitchFamily="49" charset="-122"/>
            </a:endParaRPr>
          </a:p>
          <a:p>
            <a:r>
              <a:rPr lang="en-US" altLang="zh-CN" sz="1400" b="1" dirty="0">
                <a:ea typeface="楷体_GB2312" pitchFamily="49" charset="-122"/>
              </a:rPr>
              <a:t>             node( ):next(NULL), </a:t>
            </a:r>
            <a:r>
              <a:rPr lang="en-US" altLang="zh-CN" sz="1400" b="1" dirty="0" err="1">
                <a:ea typeface="楷体_GB2312" pitchFamily="49" charset="-122"/>
              </a:rPr>
              <a:t>prev</a:t>
            </a:r>
            <a:r>
              <a:rPr lang="en-US" altLang="zh-CN" sz="1400" b="1" dirty="0">
                <a:ea typeface="楷体_GB2312" pitchFamily="49" charset="-122"/>
              </a:rPr>
              <a:t>(NULL) {}</a:t>
            </a:r>
            <a:endParaRPr lang="zh-CN" altLang="zh-CN" sz="1400" b="1" dirty="0">
              <a:ea typeface="楷体_GB2312" pitchFamily="49" charset="-122"/>
            </a:endParaRPr>
          </a:p>
          <a:p>
            <a:r>
              <a:rPr lang="en-US" altLang="zh-CN" sz="1400" b="1" dirty="0">
                <a:ea typeface="楷体_GB2312" pitchFamily="49" charset="-122"/>
              </a:rPr>
              <a:t>             ~node() {}</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node  *head, *tail;                 //</a:t>
            </a:r>
            <a:r>
              <a:rPr lang="zh-CN" altLang="zh-CN" sz="1400" b="1" dirty="0">
                <a:ea typeface="楷体_GB2312" pitchFamily="49" charset="-122"/>
              </a:rPr>
              <a:t>头尾指针</a:t>
            </a:r>
          </a:p>
          <a:p>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               //</a:t>
            </a:r>
            <a:r>
              <a:rPr lang="zh-CN" altLang="zh-CN" sz="1400" b="1" dirty="0">
                <a:ea typeface="楷体_GB2312" pitchFamily="49" charset="-122"/>
              </a:rPr>
              <a:t>表长</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node *move(</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             //</a:t>
            </a:r>
            <a:r>
              <a:rPr lang="zh-CN" altLang="zh-CN" sz="1400" b="1" dirty="0">
                <a:ea typeface="楷体_GB2312" pitchFamily="49" charset="-122"/>
              </a:rPr>
              <a:t>返回第</a:t>
            </a:r>
            <a:r>
              <a:rPr lang="en-US" altLang="zh-CN" sz="1400" b="1" dirty="0" err="1">
                <a:ea typeface="楷体_GB2312" pitchFamily="49" charset="-122"/>
              </a:rPr>
              <a:t>i</a:t>
            </a:r>
            <a:r>
              <a:rPr lang="zh-CN" altLang="zh-CN" sz="1400" b="1" dirty="0">
                <a:ea typeface="楷体_GB2312" pitchFamily="49" charset="-122"/>
              </a:rPr>
              <a:t>个结点的地址</a:t>
            </a:r>
          </a:p>
        </p:txBody>
      </p:sp>
      <mc:AlternateContent xmlns:mc="http://schemas.openxmlformats.org/markup-compatibility/2006" xmlns:p14="http://schemas.microsoft.com/office/powerpoint/2010/main">
        <mc:Choice Requires="p14">
          <p:contentPart p14:bwMode="auto" r:id="rId3">
            <p14:nvContentPartPr>
              <p14:cNvPr id="3174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174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矩形 34"/>
          <p:cNvSpPr>
            <a:spLocks noChangeArrowheads="1"/>
          </p:cNvSpPr>
          <p:nvPr/>
        </p:nvSpPr>
        <p:spPr bwMode="auto">
          <a:xfrm>
            <a:off x="827584" y="411510"/>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线性表的基本概念</a:t>
            </a:r>
            <a:endParaRPr lang="zh-CN" altLang="en-US" dirty="0">
              <a:latin typeface="微软雅黑" pitchFamily="34" charset="-122"/>
              <a:ea typeface="微软雅黑" pitchFamily="34" charset="-122"/>
            </a:endParaRPr>
          </a:p>
        </p:txBody>
      </p:sp>
      <p:sp>
        <p:nvSpPr>
          <p:cNvPr id="8" name="文本框 29"/>
          <p:cNvSpPr txBox="1">
            <a:spLocks noChangeArrowheads="1"/>
          </p:cNvSpPr>
          <p:nvPr/>
        </p:nvSpPr>
        <p:spPr bwMode="auto">
          <a:xfrm>
            <a:off x="900113" y="1708150"/>
            <a:ext cx="1223962"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定义</a:t>
            </a:r>
          </a:p>
        </p:txBody>
      </p:sp>
      <p:sp>
        <p:nvSpPr>
          <p:cNvPr id="11" name="文本框 29"/>
          <p:cNvSpPr txBox="1">
            <a:spLocks noChangeArrowheads="1"/>
          </p:cNvSpPr>
          <p:nvPr/>
        </p:nvSpPr>
        <p:spPr bwMode="auto">
          <a:xfrm>
            <a:off x="827088" y="1131888"/>
            <a:ext cx="3457575" cy="508000"/>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处理线性结构的数据结构</a:t>
            </a:r>
          </a:p>
        </p:txBody>
      </p:sp>
      <p:sp>
        <p:nvSpPr>
          <p:cNvPr id="13" name="文本框 28"/>
          <p:cNvSpPr txBox="1">
            <a:spLocks noChangeArrowheads="1"/>
          </p:cNvSpPr>
          <p:nvPr/>
        </p:nvSpPr>
        <p:spPr bwMode="auto">
          <a:xfrm>
            <a:off x="2124075" y="1851025"/>
            <a:ext cx="5616575" cy="1127125"/>
          </a:xfrm>
          <a:prstGeom prst="rect">
            <a:avLst/>
          </a:prstGeom>
          <a:noFill/>
          <a:ln w="9525">
            <a:noFill/>
            <a:miter lim="800000"/>
            <a:headEnd/>
            <a:tailEnd/>
          </a:ln>
        </p:spPr>
        <p:txBody>
          <a:bodyPr>
            <a:spAutoFit/>
          </a:bodyPr>
          <a:lstStyle/>
          <a:p>
            <a:pPr>
              <a:lnSpc>
                <a:spcPct val="120000"/>
              </a:lnSpc>
              <a:buFont typeface="Wingdings" pitchFamily="2" charset="2"/>
              <a:buChar char="Ø"/>
            </a:pPr>
            <a:r>
              <a:rPr lang="zh-CN" altLang="en-US" sz="1400" b="1" dirty="0">
                <a:latin typeface="楷体_GB2312" pitchFamily="49" charset="-122"/>
                <a:ea typeface="楷体_GB2312" pitchFamily="49" charset="-122"/>
              </a:rPr>
              <a:t>  线性表是</a:t>
            </a:r>
            <a:r>
              <a:rPr lang="en-US" altLang="zh-CN" sz="1400" b="1" dirty="0">
                <a:latin typeface="楷体_GB2312" pitchFamily="49" charset="-122"/>
                <a:ea typeface="楷体_GB2312" pitchFamily="49" charset="-122"/>
              </a:rPr>
              <a:t>N</a:t>
            </a:r>
            <a:r>
              <a:rPr lang="zh-CN" altLang="en-US" sz="1400" b="1" dirty="0">
                <a:latin typeface="楷体_GB2312" pitchFamily="49" charset="-122"/>
                <a:ea typeface="楷体_GB2312" pitchFamily="49" charset="-122"/>
              </a:rPr>
              <a:t>个具有相同特征的结点</a:t>
            </a:r>
            <a:r>
              <a:rPr lang="en-US" altLang="zh-CN" sz="1400" b="1" dirty="0">
                <a:latin typeface="楷体_GB2312" pitchFamily="49" charset="-122"/>
                <a:ea typeface="楷体_GB2312" pitchFamily="49" charset="-122"/>
              </a:rPr>
              <a:t>A</a:t>
            </a:r>
            <a:r>
              <a:rPr lang="en-US" altLang="zh-CN" sz="1400" b="1" baseline="-25000" dirty="0">
                <a:latin typeface="楷体_GB2312" pitchFamily="49" charset="-122"/>
                <a:ea typeface="楷体_GB2312" pitchFamily="49" charset="-122"/>
              </a:rPr>
              <a:t>0</a:t>
            </a:r>
            <a:r>
              <a:rPr lang="en-US" altLang="zh-CN" sz="1400" b="1" dirty="0">
                <a:latin typeface="楷体_GB2312" pitchFamily="49" charset="-122"/>
                <a:ea typeface="楷体_GB2312" pitchFamily="49" charset="-122"/>
              </a:rPr>
              <a:t>, A</a:t>
            </a:r>
            <a:r>
              <a:rPr lang="en-US" altLang="zh-CN" sz="1400" b="1" baseline="-25000" dirty="0">
                <a:latin typeface="楷体_GB2312" pitchFamily="49" charset="-122"/>
                <a:ea typeface="楷体_GB2312" pitchFamily="49" charset="-122"/>
              </a:rPr>
              <a:t>1</a:t>
            </a:r>
            <a:r>
              <a:rPr lang="en-US" altLang="zh-CN" sz="1400" b="1" dirty="0">
                <a:latin typeface="楷体_GB2312" pitchFamily="49" charset="-122"/>
                <a:ea typeface="楷体_GB2312" pitchFamily="49" charset="-122"/>
              </a:rPr>
              <a:t>, </a:t>
            </a:r>
            <a:r>
              <a:rPr lang="en-US" altLang="zh-CN" sz="1400" b="1" dirty="0">
                <a:ea typeface="楷体_GB2312" pitchFamily="49" charset="-122"/>
              </a:rPr>
              <a:t>…</a:t>
            </a:r>
            <a:r>
              <a:rPr lang="en-US" altLang="zh-CN" sz="1400" b="1" dirty="0">
                <a:latin typeface="楷体_GB2312" pitchFamily="49" charset="-122"/>
                <a:ea typeface="楷体_GB2312" pitchFamily="49" charset="-122"/>
              </a:rPr>
              <a:t>, A</a:t>
            </a:r>
            <a:r>
              <a:rPr lang="en-US" altLang="zh-CN" sz="1400" b="1" baseline="-25000" dirty="0">
                <a:latin typeface="楷体_GB2312" pitchFamily="49" charset="-122"/>
                <a:ea typeface="楷体_GB2312" pitchFamily="49" charset="-122"/>
              </a:rPr>
              <a:t>N-1</a:t>
            </a:r>
            <a:r>
              <a:rPr lang="zh-CN" altLang="en-US" sz="1400" b="1" dirty="0">
                <a:latin typeface="楷体_GB2312" pitchFamily="49" charset="-122"/>
                <a:ea typeface="楷体_GB2312" pitchFamily="49" charset="-122"/>
              </a:rPr>
              <a:t>构成的集合</a:t>
            </a:r>
            <a:endParaRPr lang="en-US" altLang="zh-CN" sz="1400" b="1" dirty="0">
              <a:latin typeface="楷体_GB2312" pitchFamily="49" charset="-122"/>
              <a:ea typeface="楷体_GB2312" pitchFamily="49" charset="-122"/>
            </a:endParaRPr>
          </a:p>
          <a:p>
            <a:pPr>
              <a:lnSpc>
                <a:spcPct val="120000"/>
              </a:lnSpc>
              <a:buFont typeface="Wingdings" pitchFamily="2" charset="2"/>
              <a:buChar char="Ø"/>
            </a:pPr>
            <a:r>
              <a:rPr lang="zh-CN" altLang="en-US" sz="1400" b="1" dirty="0">
                <a:latin typeface="楷体_GB2312" pitchFamily="49" charset="-122"/>
                <a:ea typeface="楷体_GB2312" pitchFamily="49" charset="-122"/>
              </a:rPr>
              <a:t>  除了</a:t>
            </a:r>
            <a:r>
              <a:rPr lang="en-US" altLang="zh-CN" sz="1400" b="1" dirty="0">
                <a:latin typeface="楷体_GB2312" pitchFamily="49" charset="-122"/>
                <a:ea typeface="楷体_GB2312" pitchFamily="49" charset="-122"/>
              </a:rPr>
              <a:t>A</a:t>
            </a:r>
            <a:r>
              <a:rPr lang="en-US" altLang="zh-CN" sz="1400" b="1" baseline="-25000" dirty="0">
                <a:latin typeface="楷体_GB2312" pitchFamily="49" charset="-122"/>
                <a:ea typeface="楷体_GB2312" pitchFamily="49" charset="-122"/>
              </a:rPr>
              <a:t>0</a:t>
            </a:r>
            <a:r>
              <a:rPr lang="en-US" altLang="zh-CN" sz="1400" b="1" dirty="0">
                <a:latin typeface="楷体_GB2312" pitchFamily="49" charset="-122"/>
                <a:ea typeface="楷体_GB2312" pitchFamily="49" charset="-122"/>
              </a:rPr>
              <a:t> </a:t>
            </a:r>
            <a:r>
              <a:rPr lang="zh-CN" altLang="en-US" sz="1400" b="1" dirty="0">
                <a:latin typeface="楷体_GB2312" pitchFamily="49" charset="-122"/>
                <a:ea typeface="楷体_GB2312" pitchFamily="49" charset="-122"/>
              </a:rPr>
              <a:t>和</a:t>
            </a:r>
            <a:r>
              <a:rPr lang="en-US" altLang="zh-CN" sz="1400" b="1" dirty="0">
                <a:latin typeface="楷体_GB2312" pitchFamily="49" charset="-122"/>
                <a:ea typeface="楷体_GB2312" pitchFamily="49" charset="-122"/>
              </a:rPr>
              <a:t>A</a:t>
            </a:r>
            <a:r>
              <a:rPr lang="en-US" altLang="zh-CN" sz="1400" b="1" baseline="-25000" dirty="0">
                <a:latin typeface="楷体_GB2312" pitchFamily="49" charset="-122"/>
                <a:ea typeface="楷体_GB2312" pitchFamily="49" charset="-122"/>
              </a:rPr>
              <a:t>N-1</a:t>
            </a:r>
            <a:r>
              <a:rPr lang="en-US" altLang="zh-CN" sz="1400" b="1" dirty="0">
                <a:latin typeface="楷体_GB2312" pitchFamily="49" charset="-122"/>
                <a:ea typeface="楷体_GB2312" pitchFamily="49" charset="-122"/>
              </a:rPr>
              <a:t> </a:t>
            </a:r>
            <a:r>
              <a:rPr lang="zh-CN" altLang="en-US" sz="1400" b="1" dirty="0">
                <a:latin typeface="楷体_GB2312" pitchFamily="49" charset="-122"/>
                <a:ea typeface="楷体_GB2312" pitchFamily="49" charset="-122"/>
              </a:rPr>
              <a:t>外，每个元素都有唯一的前趋和后继</a:t>
            </a:r>
            <a:endParaRPr lang="en-US" altLang="zh-CN" sz="1400" b="1" dirty="0">
              <a:latin typeface="楷体_GB2312" pitchFamily="49" charset="-122"/>
              <a:ea typeface="楷体_GB2312" pitchFamily="49" charset="-122"/>
            </a:endParaRPr>
          </a:p>
          <a:p>
            <a:pPr>
              <a:lnSpc>
                <a:spcPct val="120000"/>
              </a:lnSpc>
              <a:buFont typeface="Wingdings" pitchFamily="2" charset="2"/>
              <a:buChar char="Ø"/>
            </a:pPr>
            <a:r>
              <a:rPr lang="zh-CN" altLang="en-US" sz="1400" b="1" dirty="0">
                <a:latin typeface="楷体_GB2312" pitchFamily="49" charset="-122"/>
                <a:ea typeface="楷体_GB2312" pitchFamily="49" charset="-122"/>
              </a:rPr>
              <a:t>  对于每个</a:t>
            </a:r>
            <a:r>
              <a:rPr lang="en-US" altLang="zh-CN" sz="1400" b="1" dirty="0">
                <a:latin typeface="楷体_GB2312" pitchFamily="49" charset="-122"/>
                <a:ea typeface="楷体_GB2312" pitchFamily="49" charset="-122"/>
              </a:rPr>
              <a:t>A</a:t>
            </a:r>
            <a:r>
              <a:rPr lang="en-US" altLang="zh-CN" sz="1400" b="1" baseline="-25000" dirty="0">
                <a:latin typeface="楷体_GB2312" pitchFamily="49" charset="-122"/>
                <a:ea typeface="楷体_GB2312" pitchFamily="49" charset="-122"/>
              </a:rPr>
              <a:t>i</a:t>
            </a:r>
            <a:r>
              <a:rPr lang="zh-CN" altLang="en-US" sz="1400" b="1" dirty="0">
                <a:latin typeface="楷体_GB2312" pitchFamily="49" charset="-122"/>
                <a:ea typeface="楷体_GB2312" pitchFamily="49" charset="-122"/>
              </a:rPr>
              <a:t>，它的前驱是</a:t>
            </a:r>
            <a:r>
              <a:rPr lang="en-US" altLang="zh-CN" sz="1400" b="1" dirty="0">
                <a:latin typeface="楷体_GB2312" pitchFamily="49" charset="-122"/>
                <a:ea typeface="楷体_GB2312" pitchFamily="49" charset="-122"/>
              </a:rPr>
              <a:t>A</a:t>
            </a:r>
            <a:r>
              <a:rPr lang="en-US" altLang="zh-CN" sz="1400" b="1" baseline="-25000" dirty="0">
                <a:latin typeface="楷体_GB2312" pitchFamily="49" charset="-122"/>
                <a:ea typeface="楷体_GB2312" pitchFamily="49" charset="-122"/>
              </a:rPr>
              <a:t>i-1</a:t>
            </a:r>
            <a:r>
              <a:rPr lang="zh-CN" altLang="en-US" sz="1400" b="1" dirty="0">
                <a:latin typeface="楷体_GB2312" pitchFamily="49" charset="-122"/>
                <a:ea typeface="楷体_GB2312" pitchFamily="49" charset="-122"/>
              </a:rPr>
              <a:t>，它的后继是</a:t>
            </a:r>
            <a:r>
              <a:rPr lang="en-US" altLang="zh-CN" sz="1400" b="1" dirty="0">
                <a:latin typeface="楷体_GB2312" pitchFamily="49" charset="-122"/>
                <a:ea typeface="楷体_GB2312" pitchFamily="49" charset="-122"/>
              </a:rPr>
              <a:t>A</a:t>
            </a:r>
            <a:r>
              <a:rPr lang="en-US" altLang="zh-CN" sz="1400" b="1" baseline="-25000" dirty="0">
                <a:latin typeface="楷体_GB2312" pitchFamily="49" charset="-122"/>
                <a:ea typeface="楷体_GB2312" pitchFamily="49" charset="-122"/>
              </a:rPr>
              <a:t>i+1</a:t>
            </a:r>
            <a:endParaRPr lang="en-US" altLang="zh-CN" sz="1400" b="1" dirty="0">
              <a:latin typeface="楷体_GB2312" pitchFamily="49" charset="-122"/>
              <a:ea typeface="楷体_GB2312" pitchFamily="49" charset="-122"/>
            </a:endParaRPr>
          </a:p>
          <a:p>
            <a:pPr>
              <a:lnSpc>
                <a:spcPct val="120000"/>
              </a:lnSpc>
              <a:buFont typeface="Wingdings" pitchFamily="2" charset="2"/>
              <a:buChar char="Ø"/>
            </a:pPr>
            <a:r>
              <a:rPr lang="en-US" altLang="zh-CN" sz="1400" b="1" dirty="0">
                <a:latin typeface="楷体_GB2312" pitchFamily="49" charset="-122"/>
                <a:ea typeface="楷体_GB2312" pitchFamily="49" charset="-122"/>
              </a:rPr>
              <a:t>  A</a:t>
            </a:r>
            <a:r>
              <a:rPr lang="en-US" altLang="zh-CN" sz="1400" b="1" baseline="-25000" dirty="0">
                <a:latin typeface="楷体_GB2312" pitchFamily="49" charset="-122"/>
                <a:ea typeface="楷体_GB2312" pitchFamily="49" charset="-122"/>
              </a:rPr>
              <a:t>0</a:t>
            </a:r>
            <a:r>
              <a:rPr lang="zh-CN" altLang="en-US" sz="1400" b="1" dirty="0">
                <a:latin typeface="楷体_GB2312" pitchFamily="49" charset="-122"/>
                <a:ea typeface="楷体_GB2312" pitchFamily="49" charset="-122"/>
              </a:rPr>
              <a:t>只有后继没有前驱，</a:t>
            </a:r>
            <a:r>
              <a:rPr lang="en-US" altLang="zh-CN" sz="1400" b="1" dirty="0">
                <a:latin typeface="楷体_GB2312" pitchFamily="49" charset="-122"/>
                <a:ea typeface="楷体_GB2312" pitchFamily="49" charset="-122"/>
              </a:rPr>
              <a:t>A</a:t>
            </a:r>
            <a:r>
              <a:rPr lang="en-US" altLang="zh-CN" sz="1400" b="1" baseline="-25000" dirty="0">
                <a:latin typeface="楷体_GB2312" pitchFamily="49" charset="-122"/>
                <a:ea typeface="楷体_GB2312" pitchFamily="49" charset="-122"/>
              </a:rPr>
              <a:t>N-1</a:t>
            </a:r>
            <a:r>
              <a:rPr lang="zh-CN" altLang="en-US" sz="1400" b="1" dirty="0">
                <a:latin typeface="楷体_GB2312" pitchFamily="49" charset="-122"/>
                <a:ea typeface="楷体_GB2312" pitchFamily="49" charset="-122"/>
              </a:rPr>
              <a:t>只有前驱没有后继。</a:t>
            </a:r>
          </a:p>
        </p:txBody>
      </p:sp>
      <p:sp>
        <p:nvSpPr>
          <p:cNvPr id="9" name="文本框 29"/>
          <p:cNvSpPr txBox="1">
            <a:spLocks noChangeArrowheads="1"/>
          </p:cNvSpPr>
          <p:nvPr/>
        </p:nvSpPr>
        <p:spPr bwMode="auto">
          <a:xfrm>
            <a:off x="900113" y="3363913"/>
            <a:ext cx="1223962" cy="508000"/>
          </a:xfrm>
          <a:prstGeom prst="rect">
            <a:avLst/>
          </a:prstGeom>
          <a:noFill/>
          <a:ln w="9525">
            <a:noFill/>
            <a:miter lim="800000"/>
            <a:headEnd/>
            <a:tailEnd/>
          </a:ln>
        </p:spPr>
        <p:txBody>
          <a:bodyPr>
            <a:spAutoFit/>
          </a:bodyPr>
          <a:lstStyle/>
          <a:p>
            <a:pPr>
              <a:lnSpc>
                <a:spcPct val="150000"/>
              </a:lnSpc>
            </a:pPr>
            <a:r>
              <a:rPr lang="zh-CN" altLang="en-US" sz="1800" b="1" dirty="0">
                <a:latin typeface="微软雅黑" pitchFamily="34" charset="-122"/>
                <a:ea typeface="微软雅黑" pitchFamily="34" charset="-122"/>
              </a:rPr>
              <a:t>表的术语</a:t>
            </a:r>
          </a:p>
        </p:txBody>
      </p:sp>
      <p:sp>
        <p:nvSpPr>
          <p:cNvPr id="10" name="文本框 28"/>
          <p:cNvSpPr txBox="1">
            <a:spLocks noChangeArrowheads="1"/>
          </p:cNvSpPr>
          <p:nvPr/>
        </p:nvSpPr>
        <p:spPr bwMode="auto">
          <a:xfrm>
            <a:off x="2411413" y="3435350"/>
            <a:ext cx="5616575" cy="1127125"/>
          </a:xfrm>
          <a:prstGeom prst="rect">
            <a:avLst/>
          </a:prstGeom>
          <a:noFill/>
          <a:ln w="9525">
            <a:noFill/>
            <a:miter lim="800000"/>
            <a:headEnd/>
            <a:tailEnd/>
          </a:ln>
        </p:spPr>
        <p:txBody>
          <a:bodyPr>
            <a:spAutoFit/>
          </a:bodyPr>
          <a:lstStyle/>
          <a:p>
            <a:pPr>
              <a:lnSpc>
                <a:spcPct val="120000"/>
              </a:lnSpc>
              <a:buFont typeface="Wingdings" pitchFamily="2" charset="2"/>
              <a:buChar char="Ø"/>
            </a:pPr>
            <a:r>
              <a:rPr lang="en-US" altLang="zh-CN" sz="1400">
                <a:latin typeface="微软雅黑" pitchFamily="34" charset="-122"/>
                <a:ea typeface="微软雅黑" pitchFamily="34" charset="-122"/>
              </a:rPr>
              <a:t>  N</a:t>
            </a:r>
            <a:r>
              <a:rPr lang="zh-CN" altLang="en-US" sz="1400">
                <a:latin typeface="微软雅黑" pitchFamily="34" charset="-122"/>
                <a:ea typeface="微软雅黑" pitchFamily="34" charset="-122"/>
              </a:rPr>
              <a:t>为表的大小</a:t>
            </a:r>
          </a:p>
          <a:p>
            <a:pPr>
              <a:lnSpc>
                <a:spcPct val="120000"/>
              </a:lnSpc>
              <a:buFont typeface="Wingdings" pitchFamily="2" charset="2"/>
              <a:buChar char="Ø"/>
            </a:pPr>
            <a:r>
              <a:rPr lang="en-US" altLang="zh-CN" sz="1400">
                <a:latin typeface="微软雅黑" pitchFamily="34" charset="-122"/>
                <a:ea typeface="微软雅黑" pitchFamily="34" charset="-122"/>
              </a:rPr>
              <a:t>  A</a:t>
            </a:r>
            <a:r>
              <a:rPr lang="en-US" altLang="zh-CN" sz="1400" baseline="-25000">
                <a:latin typeface="微软雅黑" pitchFamily="34" charset="-122"/>
                <a:ea typeface="微软雅黑" pitchFamily="34" charset="-122"/>
              </a:rPr>
              <a:t>0</a:t>
            </a:r>
            <a:r>
              <a:rPr lang="zh-CN" altLang="en-US" sz="1400">
                <a:latin typeface="微软雅黑" pitchFamily="34" charset="-122"/>
                <a:ea typeface="微软雅黑" pitchFamily="34" charset="-122"/>
              </a:rPr>
              <a:t>称为首结点， </a:t>
            </a:r>
            <a:r>
              <a:rPr lang="en-US" altLang="zh-CN" sz="1400">
                <a:latin typeface="微软雅黑" pitchFamily="34" charset="-122"/>
                <a:ea typeface="微软雅黑" pitchFamily="34" charset="-122"/>
              </a:rPr>
              <a:t>A</a:t>
            </a:r>
            <a:r>
              <a:rPr lang="en-US" altLang="zh-CN" sz="1400" baseline="-25000">
                <a:latin typeface="微软雅黑" pitchFamily="34" charset="-122"/>
                <a:ea typeface="微软雅黑" pitchFamily="34" charset="-122"/>
              </a:rPr>
              <a:t>N-1</a:t>
            </a:r>
            <a:r>
              <a:rPr lang="zh-CN" altLang="en-US" sz="1400">
                <a:latin typeface="微软雅黑" pitchFamily="34" charset="-122"/>
                <a:ea typeface="微软雅黑" pitchFamily="34" charset="-122"/>
              </a:rPr>
              <a:t>称为尾结点</a:t>
            </a:r>
          </a:p>
          <a:p>
            <a:pPr>
              <a:lnSpc>
                <a:spcPct val="120000"/>
              </a:lnSpc>
              <a:buFont typeface="Wingdings" pitchFamily="2" charset="2"/>
              <a:buChar char="Ø"/>
            </a:pPr>
            <a:r>
              <a:rPr lang="zh-CN" altLang="en-US" sz="1400">
                <a:latin typeface="微软雅黑" pitchFamily="34" charset="-122"/>
                <a:ea typeface="微软雅黑" pitchFamily="34" charset="-122"/>
              </a:rPr>
              <a:t>  空表：元素个数为零的表。</a:t>
            </a:r>
          </a:p>
          <a:p>
            <a:pPr>
              <a:lnSpc>
                <a:spcPct val="120000"/>
              </a:lnSpc>
              <a:buFont typeface="Wingdings" pitchFamily="2" charset="2"/>
              <a:buChar char="Ø"/>
            </a:pPr>
            <a:r>
              <a:rPr lang="zh-CN" altLang="en-US" sz="1400">
                <a:latin typeface="微软雅黑" pitchFamily="34" charset="-122"/>
                <a:ea typeface="微软雅黑" pitchFamily="34" charset="-122"/>
              </a:rPr>
              <a:t>  位置：元素</a:t>
            </a:r>
            <a:r>
              <a:rPr lang="en-US" altLang="zh-CN" sz="1400">
                <a:latin typeface="微软雅黑" pitchFamily="34" charset="-122"/>
                <a:ea typeface="微软雅黑" pitchFamily="34" charset="-122"/>
              </a:rPr>
              <a:t>A</a:t>
            </a:r>
            <a:r>
              <a:rPr lang="en-US" altLang="zh-CN" sz="1400" baseline="-25000">
                <a:latin typeface="微软雅黑" pitchFamily="34" charset="-122"/>
                <a:ea typeface="微软雅黑" pitchFamily="34" charset="-122"/>
              </a:rPr>
              <a:t>i</a:t>
            </a:r>
            <a:r>
              <a:rPr lang="zh-CN" altLang="en-US" sz="1400">
                <a:latin typeface="微软雅黑" pitchFamily="34" charset="-122"/>
                <a:ea typeface="微软雅黑" pitchFamily="34" charset="-122"/>
              </a:rPr>
              <a:t>在表中的位置为</a:t>
            </a:r>
            <a:r>
              <a:rPr lang="en-US" altLang="zh-CN" sz="1400">
                <a:latin typeface="微软雅黑" pitchFamily="34" charset="-122"/>
                <a:ea typeface="微软雅黑" pitchFamily="34" charset="-122"/>
              </a:rPr>
              <a:t>i</a:t>
            </a:r>
            <a:endParaRPr lang="zh-CN" altLang="en-US" sz="140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102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102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blinds(horizontal)">
                                      <p:cBhvr>
                                        <p:cTn id="22" dur="5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blinds(horizontal)">
                                      <p:cBhvr>
                                        <p:cTn id="27" dur="500"/>
                                        <p:tgtEl>
                                          <p:spTgt spid="1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blinds(horizontal)">
                                      <p:cBhvr>
                                        <p:cTn id="32" dur="500"/>
                                        <p:tgtEl>
                                          <p:spTgt spid="1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blinds(horizontal)">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xEl>
                                              <p:pRg st="1" end="1"/>
                                            </p:txEl>
                                          </p:spTgt>
                                        </p:tgtEl>
                                        <p:attrNameLst>
                                          <p:attrName>style.visibility</p:attrName>
                                        </p:attrNameLst>
                                      </p:cBhvr>
                                      <p:to>
                                        <p:strVal val="visible"/>
                                      </p:to>
                                    </p:set>
                                    <p:animEffect transition="in" filter="blinds(horizontal)">
                                      <p:cBhvr>
                                        <p:cTn id="47" dur="500"/>
                                        <p:tgtEl>
                                          <p:spTgt spid="1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xEl>
                                              <p:pRg st="2" end="2"/>
                                            </p:txEl>
                                          </p:spTgt>
                                        </p:tgtEl>
                                        <p:attrNameLst>
                                          <p:attrName>style.visibility</p:attrName>
                                        </p:attrNameLst>
                                      </p:cBhvr>
                                      <p:to>
                                        <p:strVal val="visible"/>
                                      </p:to>
                                    </p:set>
                                    <p:animEffect transition="in" filter="blinds(horizontal)">
                                      <p:cBhvr>
                                        <p:cTn id="52" dur="500"/>
                                        <p:tgtEl>
                                          <p:spTgt spid="10">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animEffect transition="in" filter="blinds(horizontal)">
                                      <p:cBhvr>
                                        <p:cTn id="5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矩形 34"/>
          <p:cNvSpPr>
            <a:spLocks noChangeArrowheads="1"/>
          </p:cNvSpPr>
          <p:nvPr/>
        </p:nvSpPr>
        <p:spPr bwMode="auto">
          <a:xfrm>
            <a:off x="539552" y="339502"/>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双链表类的定义</a:t>
            </a:r>
            <a:endParaRPr lang="zh-CN" altLang="en-US" dirty="0">
              <a:latin typeface="微软雅黑" pitchFamily="34" charset="-122"/>
              <a:ea typeface="微软雅黑" pitchFamily="34" charset="-122"/>
            </a:endParaRPr>
          </a:p>
        </p:txBody>
      </p:sp>
      <p:sp>
        <p:nvSpPr>
          <p:cNvPr id="32773" name="矩形 13"/>
          <p:cNvSpPr>
            <a:spLocks noChangeArrowheads="1"/>
          </p:cNvSpPr>
          <p:nvPr/>
        </p:nvSpPr>
        <p:spPr bwMode="auto">
          <a:xfrm>
            <a:off x="611188" y="1058863"/>
            <a:ext cx="4537075" cy="3756025"/>
          </a:xfrm>
          <a:prstGeom prst="rect">
            <a:avLst/>
          </a:prstGeom>
          <a:noFill/>
          <a:ln w="9525">
            <a:noFill/>
            <a:miter lim="800000"/>
            <a:headEnd/>
            <a:tailEnd/>
          </a:ln>
        </p:spPr>
        <p:txBody>
          <a:bodyPr>
            <a:spAutoFit/>
          </a:bodyPr>
          <a:lstStyle/>
          <a:p>
            <a:r>
              <a:rPr lang="en-US" altLang="zh-CN" sz="1400" b="1" dirty="0">
                <a:ea typeface="楷体_GB2312" pitchFamily="49" charset="-122"/>
              </a:rPr>
              <a:t>public:</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dLinkList</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dLinkList</a:t>
            </a:r>
            <a:r>
              <a:rPr lang="en-US" altLang="zh-CN" sz="1400" b="1" dirty="0">
                <a:ea typeface="楷体_GB2312" pitchFamily="49" charset="-122"/>
              </a:rPr>
              <a:t>()</a:t>
            </a:r>
          </a:p>
          <a:p>
            <a:r>
              <a:rPr lang="en-US" altLang="zh-CN" sz="1400" b="1" dirty="0">
                <a:ea typeface="楷体_GB2312" pitchFamily="49" charset="-122"/>
              </a:rPr>
              <a:t>      {</a:t>
            </a:r>
          </a:p>
          <a:p>
            <a:r>
              <a:rPr lang="en-US" altLang="zh-CN" sz="1400" b="1" dirty="0">
                <a:ea typeface="楷体_GB2312" pitchFamily="49" charset="-122"/>
              </a:rPr>
              <a:t>            clear(); </a:t>
            </a:r>
          </a:p>
          <a:p>
            <a:r>
              <a:rPr lang="en-US" altLang="zh-CN" sz="1400" b="1" dirty="0">
                <a:ea typeface="楷体_GB2312" pitchFamily="49" charset="-122"/>
              </a:rPr>
              <a:t>            delete head; </a:t>
            </a:r>
          </a:p>
          <a:p>
            <a:r>
              <a:rPr lang="en-US" altLang="zh-CN" sz="1400" b="1" dirty="0">
                <a:ea typeface="楷体_GB2312" pitchFamily="49" charset="-122"/>
              </a:rPr>
              <a:t>            delete tail;</a:t>
            </a: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void clear()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length() const { return </a:t>
            </a:r>
            <a:r>
              <a:rPr lang="en-US" altLang="zh-CN" sz="1400" b="1" dirty="0" err="1">
                <a:ea typeface="楷体_GB2312" pitchFamily="49" charset="-122"/>
              </a:rPr>
              <a:t>currentLength</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void insert(</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 </a:t>
            </a:r>
            <a:r>
              <a:rPr lang="en-US" altLang="zh-CN" sz="1400" b="1" dirty="0" err="1">
                <a:ea typeface="楷体_GB2312" pitchFamily="49" charset="-122"/>
              </a:rPr>
              <a:t>elemType</a:t>
            </a:r>
            <a:r>
              <a:rPr lang="en-US" altLang="zh-CN" sz="1400" b="1" dirty="0">
                <a:ea typeface="楷体_GB2312" pitchFamily="49" charset="-122"/>
              </a:rPr>
              <a:t> &amp;x); </a:t>
            </a:r>
            <a:endParaRPr lang="zh-CN" altLang="zh-CN" sz="1400" b="1" dirty="0">
              <a:ea typeface="楷体_GB2312" pitchFamily="49" charset="-122"/>
            </a:endParaRPr>
          </a:p>
          <a:p>
            <a:r>
              <a:rPr lang="en-US" altLang="zh-CN" sz="1400" b="1" dirty="0">
                <a:ea typeface="楷体_GB2312" pitchFamily="49" charset="-122"/>
              </a:rPr>
              <a:t>       void remove(</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int</a:t>
            </a:r>
            <a:r>
              <a:rPr lang="en-US" altLang="zh-CN" sz="1400" b="1" dirty="0">
                <a:ea typeface="楷体_GB2312" pitchFamily="49" charset="-122"/>
              </a:rPr>
              <a:t> search(const </a:t>
            </a:r>
            <a:r>
              <a:rPr lang="en-US" altLang="zh-CN" sz="1400" b="1" dirty="0" err="1">
                <a:ea typeface="楷体_GB2312" pitchFamily="49" charset="-122"/>
              </a:rPr>
              <a:t>elemType</a:t>
            </a:r>
            <a:r>
              <a:rPr lang="en-US" altLang="zh-CN" sz="1400" b="1" dirty="0">
                <a:ea typeface="楷体_GB2312" pitchFamily="49" charset="-122"/>
              </a:rPr>
              <a:t> &amp;x) const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elemType</a:t>
            </a:r>
            <a:r>
              <a:rPr lang="en-US" altLang="zh-CN" sz="1400" b="1" dirty="0">
                <a:ea typeface="楷体_GB2312" pitchFamily="49" charset="-122"/>
              </a:rPr>
              <a:t> visit(</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a:t>
            </a:r>
            <a:endParaRPr lang="zh-CN" altLang="zh-CN" sz="1400" b="1" dirty="0">
              <a:ea typeface="楷体_GB2312" pitchFamily="49" charset="-122"/>
            </a:endParaRPr>
          </a:p>
          <a:p>
            <a:r>
              <a:rPr lang="en-US" altLang="zh-CN" sz="1400" b="1" dirty="0">
                <a:ea typeface="楷体_GB2312" pitchFamily="49" charset="-122"/>
              </a:rPr>
              <a:t>       void traverse() const ;  </a:t>
            </a:r>
            <a:endParaRPr lang="zh-CN" altLang="zh-CN" sz="1400" b="1" dirty="0">
              <a:ea typeface="楷体_GB2312" pitchFamily="49" charset="-122"/>
            </a:endParaRPr>
          </a:p>
          <a:p>
            <a:r>
              <a:rPr lang="en-US" altLang="zh-CN" sz="1400" b="1" dirty="0">
                <a:ea typeface="楷体_GB2312" pitchFamily="49" charset="-122"/>
              </a:rPr>
              <a:t>};</a:t>
            </a:r>
          </a:p>
        </p:txBody>
      </p:sp>
      <mc:AlternateContent xmlns:mc="http://schemas.openxmlformats.org/markup-compatibility/2006" xmlns:p14="http://schemas.microsoft.com/office/powerpoint/2010/main">
        <mc:Choice Requires="p14">
          <p:contentPart p14:bwMode="auto" r:id="rId3">
            <p14:nvContentPartPr>
              <p14:cNvPr id="3277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277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矩形 34"/>
          <p:cNvSpPr>
            <a:spLocks noChangeArrowheads="1"/>
          </p:cNvSpPr>
          <p:nvPr/>
        </p:nvSpPr>
        <p:spPr bwMode="auto">
          <a:xfrm>
            <a:off x="683568" y="411510"/>
            <a:ext cx="787241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构造函数</a:t>
            </a:r>
            <a:endParaRPr lang="zh-CN" altLang="en-US" dirty="0">
              <a:latin typeface="微软雅黑" pitchFamily="34" charset="-122"/>
              <a:ea typeface="微软雅黑" pitchFamily="34" charset="-122"/>
            </a:endParaRPr>
          </a:p>
        </p:txBody>
      </p:sp>
      <p:sp>
        <p:nvSpPr>
          <p:cNvPr id="23558" name="矩形 13"/>
          <p:cNvSpPr>
            <a:spLocks noChangeArrowheads="1"/>
          </p:cNvSpPr>
          <p:nvPr/>
        </p:nvSpPr>
        <p:spPr bwMode="auto">
          <a:xfrm>
            <a:off x="5003800" y="1779588"/>
            <a:ext cx="3529013" cy="1816100"/>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err="1">
                <a:ea typeface="楷体_GB2312" pitchFamily="49" charset="-122"/>
              </a:rPr>
              <a:t>dLinkList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a:t>
            </a:r>
            <a:r>
              <a:rPr lang="en-US" altLang="zh-CN" sz="1400" b="1" dirty="0" err="1">
                <a:ea typeface="楷体_GB2312" pitchFamily="49" charset="-122"/>
              </a:rPr>
              <a:t>dLinkList</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head = new node;</a:t>
            </a:r>
            <a:endParaRPr lang="zh-CN" altLang="zh-CN" sz="1400" b="1" dirty="0">
              <a:ea typeface="楷体_GB2312" pitchFamily="49" charset="-122"/>
            </a:endParaRPr>
          </a:p>
          <a:p>
            <a:r>
              <a:rPr lang="en-US" altLang="zh-CN" sz="1400" b="1" dirty="0">
                <a:ea typeface="楷体_GB2312" pitchFamily="49" charset="-122"/>
              </a:rPr>
              <a:t>           head-&gt;next = tail = new node;</a:t>
            </a:r>
            <a:endParaRPr lang="zh-CN" altLang="zh-CN" sz="1400" b="1" dirty="0">
              <a:ea typeface="楷体_GB2312" pitchFamily="49" charset="-122"/>
            </a:endParaRPr>
          </a:p>
          <a:p>
            <a:r>
              <a:rPr lang="en-US" altLang="zh-CN" sz="1400" b="1" dirty="0">
                <a:ea typeface="楷体_GB2312" pitchFamily="49" charset="-122"/>
              </a:rPr>
              <a:t>           tail-&gt;</a:t>
            </a:r>
            <a:r>
              <a:rPr lang="en-US" altLang="zh-CN" sz="1400" b="1" dirty="0" err="1">
                <a:ea typeface="楷体_GB2312" pitchFamily="49" charset="-122"/>
              </a:rPr>
              <a:t>prev</a:t>
            </a:r>
            <a:r>
              <a:rPr lang="en-US" altLang="zh-CN" sz="1400" b="1" dirty="0">
                <a:ea typeface="楷体_GB2312" pitchFamily="49" charset="-122"/>
              </a:rPr>
              <a:t> = head;</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 = 0;</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p:txBody>
      </p:sp>
      <p:sp>
        <p:nvSpPr>
          <p:cNvPr id="33798" name="TextBox 4"/>
          <p:cNvSpPr txBox="1">
            <a:spLocks noChangeArrowheads="1"/>
          </p:cNvSpPr>
          <p:nvPr/>
        </p:nvSpPr>
        <p:spPr bwMode="auto">
          <a:xfrm>
            <a:off x="1187450" y="1276350"/>
            <a:ext cx="2520950" cy="368300"/>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构造一个空的双链表</a:t>
            </a:r>
          </a:p>
        </p:txBody>
      </p:sp>
      <p:grpSp>
        <p:nvGrpSpPr>
          <p:cNvPr id="2" name="Group 49"/>
          <p:cNvGrpSpPr>
            <a:grpSpLocks/>
          </p:cNvGrpSpPr>
          <p:nvPr/>
        </p:nvGrpSpPr>
        <p:grpSpPr bwMode="auto">
          <a:xfrm>
            <a:off x="468313" y="2427288"/>
            <a:ext cx="3311525" cy="1008062"/>
            <a:chOff x="884" y="1026"/>
            <a:chExt cx="3175" cy="1477"/>
          </a:xfrm>
        </p:grpSpPr>
        <p:sp>
          <p:nvSpPr>
            <p:cNvPr id="33800" name="Rectangle 8"/>
            <p:cNvSpPr>
              <a:spLocks noChangeArrowheads="1"/>
            </p:cNvSpPr>
            <p:nvPr/>
          </p:nvSpPr>
          <p:spPr bwMode="auto">
            <a:xfrm>
              <a:off x="1852" y="1026"/>
              <a:ext cx="393" cy="413"/>
            </a:xfrm>
            <a:prstGeom prst="rect">
              <a:avLst/>
            </a:prstGeom>
            <a:noFill/>
            <a:ln w="28575">
              <a:noFill/>
              <a:miter lim="800000"/>
              <a:headEnd/>
              <a:tailEnd/>
            </a:ln>
          </p:spPr>
          <p:txBody>
            <a:bodyPr/>
            <a:lstStyle/>
            <a:p>
              <a:pPr>
                <a:spcBef>
                  <a:spcPct val="20000"/>
                </a:spcBef>
              </a:pPr>
              <a:endParaRPr lang="zh-CN" altLang="zh-CN" sz="1400"/>
            </a:p>
          </p:txBody>
        </p:sp>
        <p:sp>
          <p:nvSpPr>
            <p:cNvPr id="33801" name="Rectangle 7"/>
            <p:cNvSpPr>
              <a:spLocks noChangeArrowheads="1"/>
            </p:cNvSpPr>
            <p:nvPr/>
          </p:nvSpPr>
          <p:spPr bwMode="auto">
            <a:xfrm>
              <a:off x="1458" y="1026"/>
              <a:ext cx="394" cy="413"/>
            </a:xfrm>
            <a:prstGeom prst="rect">
              <a:avLst/>
            </a:prstGeom>
            <a:noFill/>
            <a:ln w="28575">
              <a:noFill/>
              <a:miter lim="800000"/>
              <a:headEnd/>
              <a:tailEnd/>
            </a:ln>
          </p:spPr>
          <p:txBody>
            <a:bodyPr/>
            <a:lstStyle/>
            <a:p>
              <a:pPr>
                <a:spcBef>
                  <a:spcPct val="20000"/>
                </a:spcBef>
              </a:pPr>
              <a:endParaRPr lang="zh-CN" altLang="zh-CN" sz="1400"/>
            </a:p>
          </p:txBody>
        </p:sp>
        <p:sp>
          <p:nvSpPr>
            <p:cNvPr id="33802" name="Rectangle 6"/>
            <p:cNvSpPr>
              <a:spLocks noChangeArrowheads="1"/>
            </p:cNvSpPr>
            <p:nvPr/>
          </p:nvSpPr>
          <p:spPr bwMode="auto">
            <a:xfrm>
              <a:off x="1065" y="1026"/>
              <a:ext cx="393" cy="413"/>
            </a:xfrm>
            <a:prstGeom prst="rect">
              <a:avLst/>
            </a:prstGeom>
            <a:noFill/>
            <a:ln w="28575">
              <a:noFill/>
              <a:miter lim="800000"/>
              <a:headEnd/>
              <a:tailEnd/>
            </a:ln>
          </p:spPr>
          <p:txBody>
            <a:bodyPr/>
            <a:lstStyle/>
            <a:p>
              <a:pPr>
                <a:spcBef>
                  <a:spcPct val="20000"/>
                </a:spcBef>
              </a:pPr>
              <a:r>
                <a:rPr lang="el-GR" altLang="zh-CN" sz="1400">
                  <a:latin typeface="宋体" pitchFamily="2" charset="-122"/>
                </a:rPr>
                <a:t>Λ</a:t>
              </a:r>
            </a:p>
          </p:txBody>
        </p:sp>
        <p:sp>
          <p:nvSpPr>
            <p:cNvPr id="33803" name="Line 9"/>
            <p:cNvSpPr>
              <a:spLocks noChangeShapeType="1"/>
            </p:cNvSpPr>
            <p:nvPr/>
          </p:nvSpPr>
          <p:spPr bwMode="auto">
            <a:xfrm>
              <a:off x="1065" y="1026"/>
              <a:ext cx="1180" cy="0"/>
            </a:xfrm>
            <a:prstGeom prst="line">
              <a:avLst/>
            </a:prstGeom>
            <a:noFill/>
            <a:ln w="28575" cap="sq">
              <a:solidFill>
                <a:schemeClr val="tx1"/>
              </a:solidFill>
              <a:round/>
              <a:headEnd/>
              <a:tailEnd/>
            </a:ln>
          </p:spPr>
          <p:txBody>
            <a:bodyPr wrap="none"/>
            <a:lstStyle/>
            <a:p>
              <a:endParaRPr lang="zh-CN" altLang="en-US"/>
            </a:p>
          </p:txBody>
        </p:sp>
        <p:sp>
          <p:nvSpPr>
            <p:cNvPr id="33804" name="Line 10"/>
            <p:cNvSpPr>
              <a:spLocks noChangeShapeType="1"/>
            </p:cNvSpPr>
            <p:nvPr/>
          </p:nvSpPr>
          <p:spPr bwMode="auto">
            <a:xfrm>
              <a:off x="1065" y="1439"/>
              <a:ext cx="1180" cy="0"/>
            </a:xfrm>
            <a:prstGeom prst="line">
              <a:avLst/>
            </a:prstGeom>
            <a:noFill/>
            <a:ln w="28575" cap="sq">
              <a:solidFill>
                <a:schemeClr val="tx1"/>
              </a:solidFill>
              <a:round/>
              <a:headEnd/>
              <a:tailEnd/>
            </a:ln>
          </p:spPr>
          <p:txBody>
            <a:bodyPr wrap="none"/>
            <a:lstStyle/>
            <a:p>
              <a:endParaRPr lang="zh-CN" altLang="en-US"/>
            </a:p>
          </p:txBody>
        </p:sp>
        <p:sp>
          <p:nvSpPr>
            <p:cNvPr id="33805" name="Line 11"/>
            <p:cNvSpPr>
              <a:spLocks noChangeShapeType="1"/>
            </p:cNvSpPr>
            <p:nvPr/>
          </p:nvSpPr>
          <p:spPr bwMode="auto">
            <a:xfrm>
              <a:off x="1065" y="1026"/>
              <a:ext cx="0" cy="413"/>
            </a:xfrm>
            <a:prstGeom prst="line">
              <a:avLst/>
            </a:prstGeom>
            <a:noFill/>
            <a:ln w="28575" cap="sq">
              <a:solidFill>
                <a:schemeClr val="tx1"/>
              </a:solidFill>
              <a:round/>
              <a:headEnd/>
              <a:tailEnd/>
            </a:ln>
          </p:spPr>
          <p:txBody>
            <a:bodyPr wrap="none"/>
            <a:lstStyle/>
            <a:p>
              <a:endParaRPr lang="zh-CN" altLang="en-US"/>
            </a:p>
          </p:txBody>
        </p:sp>
        <p:sp>
          <p:nvSpPr>
            <p:cNvPr id="33806" name="Line 12"/>
            <p:cNvSpPr>
              <a:spLocks noChangeShapeType="1"/>
            </p:cNvSpPr>
            <p:nvPr/>
          </p:nvSpPr>
          <p:spPr bwMode="auto">
            <a:xfrm>
              <a:off x="1458" y="1026"/>
              <a:ext cx="0" cy="413"/>
            </a:xfrm>
            <a:prstGeom prst="line">
              <a:avLst/>
            </a:prstGeom>
            <a:noFill/>
            <a:ln w="28575">
              <a:solidFill>
                <a:schemeClr val="tx1"/>
              </a:solidFill>
              <a:round/>
              <a:headEnd/>
              <a:tailEnd/>
            </a:ln>
          </p:spPr>
          <p:txBody>
            <a:bodyPr wrap="none"/>
            <a:lstStyle/>
            <a:p>
              <a:endParaRPr lang="zh-CN" altLang="en-US"/>
            </a:p>
          </p:txBody>
        </p:sp>
        <p:sp>
          <p:nvSpPr>
            <p:cNvPr id="33807" name="Line 13"/>
            <p:cNvSpPr>
              <a:spLocks noChangeShapeType="1"/>
            </p:cNvSpPr>
            <p:nvPr/>
          </p:nvSpPr>
          <p:spPr bwMode="auto">
            <a:xfrm>
              <a:off x="1852" y="1026"/>
              <a:ext cx="0" cy="413"/>
            </a:xfrm>
            <a:prstGeom prst="line">
              <a:avLst/>
            </a:prstGeom>
            <a:noFill/>
            <a:ln w="28575">
              <a:solidFill>
                <a:schemeClr val="tx1"/>
              </a:solidFill>
              <a:round/>
              <a:headEnd/>
              <a:tailEnd/>
            </a:ln>
          </p:spPr>
          <p:txBody>
            <a:bodyPr wrap="none"/>
            <a:lstStyle/>
            <a:p>
              <a:endParaRPr lang="zh-CN" altLang="en-US"/>
            </a:p>
          </p:txBody>
        </p:sp>
        <p:sp>
          <p:nvSpPr>
            <p:cNvPr id="33808" name="Line 14"/>
            <p:cNvSpPr>
              <a:spLocks noChangeShapeType="1"/>
            </p:cNvSpPr>
            <p:nvPr/>
          </p:nvSpPr>
          <p:spPr bwMode="auto">
            <a:xfrm>
              <a:off x="2245" y="1026"/>
              <a:ext cx="0" cy="413"/>
            </a:xfrm>
            <a:prstGeom prst="line">
              <a:avLst/>
            </a:prstGeom>
            <a:noFill/>
            <a:ln w="28575" cap="sq">
              <a:solidFill>
                <a:schemeClr val="tx1"/>
              </a:solidFill>
              <a:round/>
              <a:headEnd/>
              <a:tailEnd/>
            </a:ln>
          </p:spPr>
          <p:txBody>
            <a:bodyPr wrap="none"/>
            <a:lstStyle/>
            <a:p>
              <a:endParaRPr lang="zh-CN" altLang="en-US"/>
            </a:p>
          </p:txBody>
        </p:sp>
        <p:sp>
          <p:nvSpPr>
            <p:cNvPr id="33809" name="Rectangle 29"/>
            <p:cNvSpPr>
              <a:spLocks noChangeArrowheads="1"/>
            </p:cNvSpPr>
            <p:nvPr/>
          </p:nvSpPr>
          <p:spPr bwMode="auto">
            <a:xfrm>
              <a:off x="3681" y="1026"/>
              <a:ext cx="378" cy="408"/>
            </a:xfrm>
            <a:prstGeom prst="rect">
              <a:avLst/>
            </a:prstGeom>
            <a:noFill/>
            <a:ln w="28575">
              <a:noFill/>
              <a:miter lim="800000"/>
              <a:headEnd/>
              <a:tailEnd/>
            </a:ln>
          </p:spPr>
          <p:txBody>
            <a:bodyPr/>
            <a:lstStyle/>
            <a:p>
              <a:pPr>
                <a:spcBef>
                  <a:spcPct val="20000"/>
                </a:spcBef>
              </a:pPr>
              <a:r>
                <a:rPr lang="el-GR" altLang="zh-CN" sz="1400">
                  <a:latin typeface="宋体" pitchFamily="2" charset="-122"/>
                </a:rPr>
                <a:t>Λ</a:t>
              </a:r>
              <a:endParaRPr lang="en-US" altLang="zh-CN" sz="1400">
                <a:latin typeface="宋体" pitchFamily="2" charset="-122"/>
              </a:endParaRPr>
            </a:p>
          </p:txBody>
        </p:sp>
        <p:sp>
          <p:nvSpPr>
            <p:cNvPr id="33810" name="Rectangle 30"/>
            <p:cNvSpPr>
              <a:spLocks noChangeArrowheads="1"/>
            </p:cNvSpPr>
            <p:nvPr/>
          </p:nvSpPr>
          <p:spPr bwMode="auto">
            <a:xfrm>
              <a:off x="3303" y="1026"/>
              <a:ext cx="378" cy="408"/>
            </a:xfrm>
            <a:prstGeom prst="rect">
              <a:avLst/>
            </a:prstGeom>
            <a:noFill/>
            <a:ln w="28575">
              <a:noFill/>
              <a:miter lim="800000"/>
              <a:headEnd/>
              <a:tailEnd/>
            </a:ln>
          </p:spPr>
          <p:txBody>
            <a:bodyPr/>
            <a:lstStyle/>
            <a:p>
              <a:pPr>
                <a:spcBef>
                  <a:spcPct val="20000"/>
                </a:spcBef>
              </a:pPr>
              <a:endParaRPr lang="zh-CN" altLang="zh-CN" sz="1400"/>
            </a:p>
          </p:txBody>
        </p:sp>
        <p:sp>
          <p:nvSpPr>
            <p:cNvPr id="33811" name="Rectangle 31"/>
            <p:cNvSpPr>
              <a:spLocks noChangeArrowheads="1"/>
            </p:cNvSpPr>
            <p:nvPr/>
          </p:nvSpPr>
          <p:spPr bwMode="auto">
            <a:xfrm>
              <a:off x="2925" y="1026"/>
              <a:ext cx="378" cy="408"/>
            </a:xfrm>
            <a:prstGeom prst="rect">
              <a:avLst/>
            </a:prstGeom>
            <a:noFill/>
            <a:ln w="28575">
              <a:noFill/>
              <a:miter lim="800000"/>
              <a:headEnd/>
              <a:tailEnd/>
            </a:ln>
          </p:spPr>
          <p:txBody>
            <a:bodyPr/>
            <a:lstStyle/>
            <a:p>
              <a:pPr>
                <a:spcBef>
                  <a:spcPct val="20000"/>
                </a:spcBef>
              </a:pPr>
              <a:endParaRPr lang="zh-CN" altLang="zh-CN" sz="1400"/>
            </a:p>
          </p:txBody>
        </p:sp>
        <p:sp>
          <p:nvSpPr>
            <p:cNvPr id="33812" name="Line 32"/>
            <p:cNvSpPr>
              <a:spLocks noChangeShapeType="1"/>
            </p:cNvSpPr>
            <p:nvPr/>
          </p:nvSpPr>
          <p:spPr bwMode="auto">
            <a:xfrm>
              <a:off x="2925" y="1026"/>
              <a:ext cx="1134" cy="0"/>
            </a:xfrm>
            <a:prstGeom prst="line">
              <a:avLst/>
            </a:prstGeom>
            <a:noFill/>
            <a:ln w="28575" cap="sq">
              <a:solidFill>
                <a:schemeClr val="tx1"/>
              </a:solidFill>
              <a:round/>
              <a:headEnd/>
              <a:tailEnd/>
            </a:ln>
          </p:spPr>
          <p:txBody>
            <a:bodyPr wrap="none"/>
            <a:lstStyle/>
            <a:p>
              <a:endParaRPr lang="zh-CN" altLang="en-US"/>
            </a:p>
          </p:txBody>
        </p:sp>
        <p:sp>
          <p:nvSpPr>
            <p:cNvPr id="33813" name="Line 33"/>
            <p:cNvSpPr>
              <a:spLocks noChangeShapeType="1"/>
            </p:cNvSpPr>
            <p:nvPr/>
          </p:nvSpPr>
          <p:spPr bwMode="auto">
            <a:xfrm>
              <a:off x="2925" y="1434"/>
              <a:ext cx="1134" cy="0"/>
            </a:xfrm>
            <a:prstGeom prst="line">
              <a:avLst/>
            </a:prstGeom>
            <a:noFill/>
            <a:ln w="28575" cap="sq">
              <a:solidFill>
                <a:schemeClr val="tx1"/>
              </a:solidFill>
              <a:round/>
              <a:headEnd/>
              <a:tailEnd/>
            </a:ln>
          </p:spPr>
          <p:txBody>
            <a:bodyPr wrap="none"/>
            <a:lstStyle/>
            <a:p>
              <a:endParaRPr lang="zh-CN" altLang="en-US"/>
            </a:p>
          </p:txBody>
        </p:sp>
        <p:sp>
          <p:nvSpPr>
            <p:cNvPr id="33814" name="Line 34"/>
            <p:cNvSpPr>
              <a:spLocks noChangeShapeType="1"/>
            </p:cNvSpPr>
            <p:nvPr/>
          </p:nvSpPr>
          <p:spPr bwMode="auto">
            <a:xfrm>
              <a:off x="2925" y="1026"/>
              <a:ext cx="0" cy="408"/>
            </a:xfrm>
            <a:prstGeom prst="line">
              <a:avLst/>
            </a:prstGeom>
            <a:noFill/>
            <a:ln w="28575" cap="sq">
              <a:solidFill>
                <a:schemeClr val="tx1"/>
              </a:solidFill>
              <a:round/>
              <a:headEnd/>
              <a:tailEnd/>
            </a:ln>
          </p:spPr>
          <p:txBody>
            <a:bodyPr wrap="none"/>
            <a:lstStyle/>
            <a:p>
              <a:endParaRPr lang="zh-CN" altLang="en-US"/>
            </a:p>
          </p:txBody>
        </p:sp>
        <p:sp>
          <p:nvSpPr>
            <p:cNvPr id="33815" name="Line 35"/>
            <p:cNvSpPr>
              <a:spLocks noChangeShapeType="1"/>
            </p:cNvSpPr>
            <p:nvPr/>
          </p:nvSpPr>
          <p:spPr bwMode="auto">
            <a:xfrm>
              <a:off x="3303" y="1026"/>
              <a:ext cx="0" cy="408"/>
            </a:xfrm>
            <a:prstGeom prst="line">
              <a:avLst/>
            </a:prstGeom>
            <a:noFill/>
            <a:ln w="28575">
              <a:solidFill>
                <a:schemeClr val="tx1"/>
              </a:solidFill>
              <a:round/>
              <a:headEnd/>
              <a:tailEnd/>
            </a:ln>
          </p:spPr>
          <p:txBody>
            <a:bodyPr wrap="none"/>
            <a:lstStyle/>
            <a:p>
              <a:endParaRPr lang="zh-CN" altLang="en-US"/>
            </a:p>
          </p:txBody>
        </p:sp>
        <p:sp>
          <p:nvSpPr>
            <p:cNvPr id="33816" name="Line 36"/>
            <p:cNvSpPr>
              <a:spLocks noChangeShapeType="1"/>
            </p:cNvSpPr>
            <p:nvPr/>
          </p:nvSpPr>
          <p:spPr bwMode="auto">
            <a:xfrm>
              <a:off x="3681" y="1026"/>
              <a:ext cx="0" cy="408"/>
            </a:xfrm>
            <a:prstGeom prst="line">
              <a:avLst/>
            </a:prstGeom>
            <a:noFill/>
            <a:ln w="28575">
              <a:solidFill>
                <a:schemeClr val="tx1"/>
              </a:solidFill>
              <a:round/>
              <a:headEnd/>
              <a:tailEnd/>
            </a:ln>
          </p:spPr>
          <p:txBody>
            <a:bodyPr wrap="none"/>
            <a:lstStyle/>
            <a:p>
              <a:endParaRPr lang="zh-CN" altLang="en-US"/>
            </a:p>
          </p:txBody>
        </p:sp>
        <p:sp>
          <p:nvSpPr>
            <p:cNvPr id="33817" name="Line 37"/>
            <p:cNvSpPr>
              <a:spLocks noChangeShapeType="1"/>
            </p:cNvSpPr>
            <p:nvPr/>
          </p:nvSpPr>
          <p:spPr bwMode="auto">
            <a:xfrm>
              <a:off x="4059" y="1026"/>
              <a:ext cx="0" cy="408"/>
            </a:xfrm>
            <a:prstGeom prst="line">
              <a:avLst/>
            </a:prstGeom>
            <a:noFill/>
            <a:ln w="28575" cap="sq">
              <a:solidFill>
                <a:schemeClr val="tx1"/>
              </a:solidFill>
              <a:round/>
              <a:headEnd/>
              <a:tailEnd/>
            </a:ln>
          </p:spPr>
          <p:txBody>
            <a:bodyPr wrap="none"/>
            <a:lstStyle/>
            <a:p>
              <a:endParaRPr lang="zh-CN" altLang="en-US"/>
            </a:p>
          </p:txBody>
        </p:sp>
        <p:sp>
          <p:nvSpPr>
            <p:cNvPr id="33818" name="Line 39"/>
            <p:cNvSpPr>
              <a:spLocks noChangeShapeType="1"/>
            </p:cNvSpPr>
            <p:nvPr/>
          </p:nvSpPr>
          <p:spPr bwMode="auto">
            <a:xfrm>
              <a:off x="1972" y="1117"/>
              <a:ext cx="953" cy="0"/>
            </a:xfrm>
            <a:prstGeom prst="line">
              <a:avLst/>
            </a:prstGeom>
            <a:noFill/>
            <a:ln w="28575">
              <a:solidFill>
                <a:schemeClr val="tx1"/>
              </a:solidFill>
              <a:round/>
              <a:headEnd/>
              <a:tailEnd type="triangle" w="med" len="med"/>
            </a:ln>
          </p:spPr>
          <p:txBody>
            <a:bodyPr wrap="none"/>
            <a:lstStyle/>
            <a:p>
              <a:endParaRPr lang="zh-CN" altLang="en-US"/>
            </a:p>
          </p:txBody>
        </p:sp>
        <p:sp>
          <p:nvSpPr>
            <p:cNvPr id="33819" name="Line 40"/>
            <p:cNvSpPr>
              <a:spLocks noChangeShapeType="1"/>
            </p:cNvSpPr>
            <p:nvPr/>
          </p:nvSpPr>
          <p:spPr bwMode="auto">
            <a:xfrm flipH="1">
              <a:off x="2245" y="1253"/>
              <a:ext cx="771" cy="0"/>
            </a:xfrm>
            <a:prstGeom prst="line">
              <a:avLst/>
            </a:prstGeom>
            <a:noFill/>
            <a:ln w="28575">
              <a:solidFill>
                <a:schemeClr val="tx1"/>
              </a:solidFill>
              <a:round/>
              <a:headEnd/>
              <a:tailEnd type="triangle" w="med" len="med"/>
            </a:ln>
          </p:spPr>
          <p:txBody>
            <a:bodyPr wrap="none"/>
            <a:lstStyle/>
            <a:p>
              <a:endParaRPr lang="zh-CN" altLang="en-US"/>
            </a:p>
          </p:txBody>
        </p:sp>
        <p:sp>
          <p:nvSpPr>
            <p:cNvPr id="33820" name="Line 42"/>
            <p:cNvSpPr>
              <a:spLocks noChangeShapeType="1"/>
            </p:cNvSpPr>
            <p:nvPr/>
          </p:nvSpPr>
          <p:spPr bwMode="auto">
            <a:xfrm flipV="1">
              <a:off x="1247" y="1434"/>
              <a:ext cx="0" cy="272"/>
            </a:xfrm>
            <a:prstGeom prst="line">
              <a:avLst/>
            </a:prstGeom>
            <a:noFill/>
            <a:ln w="28575">
              <a:solidFill>
                <a:schemeClr val="tx1"/>
              </a:solidFill>
              <a:round/>
              <a:headEnd/>
              <a:tailEnd type="triangle" w="med" len="med"/>
            </a:ln>
          </p:spPr>
          <p:txBody>
            <a:bodyPr wrap="none"/>
            <a:lstStyle/>
            <a:p>
              <a:endParaRPr lang="zh-CN" altLang="en-US"/>
            </a:p>
          </p:txBody>
        </p:sp>
        <p:sp>
          <p:nvSpPr>
            <p:cNvPr id="33821" name="Text Box 43"/>
            <p:cNvSpPr txBox="1">
              <a:spLocks noChangeArrowheads="1"/>
            </p:cNvSpPr>
            <p:nvPr/>
          </p:nvSpPr>
          <p:spPr bwMode="auto">
            <a:xfrm>
              <a:off x="884" y="1706"/>
              <a:ext cx="772" cy="797"/>
            </a:xfrm>
            <a:prstGeom prst="rect">
              <a:avLst/>
            </a:prstGeom>
            <a:noFill/>
            <a:ln w="28575">
              <a:noFill/>
              <a:miter lim="800000"/>
              <a:headEnd/>
              <a:tailEnd/>
            </a:ln>
          </p:spPr>
          <p:txBody>
            <a:bodyPr>
              <a:spAutoFit/>
            </a:bodyPr>
            <a:lstStyle/>
            <a:p>
              <a:pPr>
                <a:spcBef>
                  <a:spcPct val="50000"/>
                </a:spcBef>
              </a:pPr>
              <a:r>
                <a:rPr lang="en-US" altLang="zh-CN" sz="1400">
                  <a:ea typeface="楷体_GB2312" pitchFamily="49" charset="-122"/>
                </a:rPr>
                <a:t>head</a:t>
              </a:r>
            </a:p>
          </p:txBody>
        </p:sp>
        <p:sp>
          <p:nvSpPr>
            <p:cNvPr id="33822" name="Line 46"/>
            <p:cNvSpPr>
              <a:spLocks noChangeShapeType="1"/>
            </p:cNvSpPr>
            <p:nvPr/>
          </p:nvSpPr>
          <p:spPr bwMode="auto">
            <a:xfrm flipV="1">
              <a:off x="3605" y="1434"/>
              <a:ext cx="0" cy="272"/>
            </a:xfrm>
            <a:prstGeom prst="line">
              <a:avLst/>
            </a:prstGeom>
            <a:noFill/>
            <a:ln w="28575">
              <a:solidFill>
                <a:schemeClr val="tx1"/>
              </a:solidFill>
              <a:round/>
              <a:headEnd/>
              <a:tailEnd type="triangle" w="med" len="med"/>
            </a:ln>
          </p:spPr>
          <p:txBody>
            <a:bodyPr wrap="none"/>
            <a:lstStyle/>
            <a:p>
              <a:endParaRPr lang="zh-CN" altLang="en-US"/>
            </a:p>
          </p:txBody>
        </p:sp>
        <p:sp>
          <p:nvSpPr>
            <p:cNvPr id="33823" name="Text Box 47"/>
            <p:cNvSpPr txBox="1">
              <a:spLocks noChangeArrowheads="1"/>
            </p:cNvSpPr>
            <p:nvPr/>
          </p:nvSpPr>
          <p:spPr bwMode="auto">
            <a:xfrm>
              <a:off x="3379" y="1661"/>
              <a:ext cx="635" cy="797"/>
            </a:xfrm>
            <a:prstGeom prst="rect">
              <a:avLst/>
            </a:prstGeom>
            <a:noFill/>
            <a:ln w="28575">
              <a:noFill/>
              <a:miter lim="800000"/>
              <a:headEnd/>
              <a:tailEnd/>
            </a:ln>
          </p:spPr>
          <p:txBody>
            <a:bodyPr>
              <a:spAutoFit/>
            </a:bodyPr>
            <a:lstStyle/>
            <a:p>
              <a:pPr>
                <a:spcBef>
                  <a:spcPct val="50000"/>
                </a:spcBef>
              </a:pPr>
              <a:r>
                <a:rPr lang="en-US" altLang="zh-CN" sz="1400">
                  <a:ea typeface="楷体_GB2312" pitchFamily="49" charset="-122"/>
                </a:rPr>
                <a:t>tail</a:t>
              </a:r>
            </a:p>
          </p:txBody>
        </p:sp>
      </p:grpSp>
      <mc:AlternateContent xmlns:mc="http://schemas.openxmlformats.org/markup-compatibility/2006" xmlns:p14="http://schemas.microsoft.com/office/powerpoint/2010/main">
        <mc:Choice Requires="p14">
          <p:contentPart p14:bwMode="auto" r:id="rId3">
            <p14:nvContentPartPr>
              <p14:cNvPr id="3379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379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blinds(horizontal)">
                                      <p:cBhvr>
                                        <p:cTn id="12"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矩形 34"/>
          <p:cNvSpPr>
            <a:spLocks noChangeArrowheads="1"/>
          </p:cNvSpPr>
          <p:nvPr/>
        </p:nvSpPr>
        <p:spPr bwMode="auto">
          <a:xfrm>
            <a:off x="611560" y="339502"/>
            <a:ext cx="787241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insert</a:t>
            </a:r>
            <a:r>
              <a:rPr lang="zh-CN" altLang="en-US" b="1" dirty="0">
                <a:latin typeface="微软雅黑" pitchFamily="34" charset="-122"/>
                <a:ea typeface="微软雅黑" pitchFamily="34" charset="-122"/>
              </a:rPr>
              <a:t>函数</a:t>
            </a:r>
            <a:endParaRPr lang="zh-CN" altLang="en-US" dirty="0">
              <a:latin typeface="微软雅黑" pitchFamily="34" charset="-122"/>
              <a:ea typeface="微软雅黑" pitchFamily="34" charset="-122"/>
            </a:endParaRPr>
          </a:p>
        </p:txBody>
      </p:sp>
      <p:sp>
        <p:nvSpPr>
          <p:cNvPr id="23558" name="矩形 13"/>
          <p:cNvSpPr>
            <a:spLocks noChangeArrowheads="1"/>
          </p:cNvSpPr>
          <p:nvPr/>
        </p:nvSpPr>
        <p:spPr bwMode="auto">
          <a:xfrm>
            <a:off x="5003800" y="1203325"/>
            <a:ext cx="3529013" cy="2894013"/>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a:ea typeface="楷体_GB2312" pitchFamily="49" charset="-122"/>
              </a:rPr>
              <a:t>void </a:t>
            </a:r>
            <a:r>
              <a:rPr lang="en-US" altLang="zh-CN" sz="1400" b="1" dirty="0" err="1">
                <a:ea typeface="楷体_GB2312" pitchFamily="49" charset="-122"/>
              </a:rPr>
              <a:t>dLinkList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&gt;::insert(</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a:t>
            </a:r>
          </a:p>
          <a:p>
            <a:r>
              <a:rPr lang="en-US" altLang="zh-CN" sz="1400" b="1" dirty="0">
                <a:ea typeface="楷体_GB2312" pitchFamily="49" charset="-122"/>
              </a:rPr>
              <a:t>                                 const </a:t>
            </a:r>
            <a:r>
              <a:rPr lang="en-US" altLang="zh-CN" sz="1400" b="1" dirty="0" err="1">
                <a:ea typeface="楷体_GB2312" pitchFamily="49" charset="-122"/>
              </a:rPr>
              <a:t>elemType</a:t>
            </a:r>
            <a:r>
              <a:rPr lang="en-US" altLang="zh-CN" sz="1400" b="1" dirty="0">
                <a:ea typeface="楷体_GB2312" pitchFamily="49" charset="-122"/>
              </a:rPr>
              <a:t> &amp;x)</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node *pos, *</a:t>
            </a:r>
            <a:r>
              <a:rPr lang="en-US" altLang="zh-CN" sz="1400" b="1" dirty="0" err="1">
                <a:ea typeface="楷体_GB2312" pitchFamily="49" charset="-122"/>
              </a:rPr>
              <a:t>tmp</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pos = move(</a:t>
            </a:r>
            <a:r>
              <a:rPr lang="en-US" altLang="zh-CN" sz="1400" b="1" dirty="0" err="1">
                <a:ea typeface="楷体_GB2312" pitchFamily="49" charset="-122"/>
              </a:rPr>
              <a:t>i</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tmp</a:t>
            </a:r>
            <a:r>
              <a:rPr lang="en-US" altLang="zh-CN" sz="1400" b="1" dirty="0">
                <a:ea typeface="楷体_GB2312" pitchFamily="49" charset="-122"/>
              </a:rPr>
              <a:t> = new node(x, pos-&gt;</a:t>
            </a:r>
            <a:r>
              <a:rPr lang="en-US" altLang="zh-CN" sz="1400" b="1" dirty="0" err="1">
                <a:ea typeface="楷体_GB2312" pitchFamily="49" charset="-122"/>
              </a:rPr>
              <a:t>prev</a:t>
            </a:r>
            <a:r>
              <a:rPr lang="en-US" altLang="zh-CN" sz="1400" b="1" dirty="0">
                <a:ea typeface="楷体_GB2312" pitchFamily="49" charset="-122"/>
              </a:rPr>
              <a:t>, pos); </a:t>
            </a:r>
            <a:endParaRPr lang="zh-CN" altLang="zh-CN" sz="1400" b="1" dirty="0">
              <a:ea typeface="楷体_GB2312" pitchFamily="49" charset="-122"/>
            </a:endParaRPr>
          </a:p>
          <a:p>
            <a:r>
              <a:rPr lang="en-US" altLang="zh-CN" sz="1400" b="1" dirty="0">
                <a:ea typeface="楷体_GB2312" pitchFamily="49" charset="-122"/>
              </a:rPr>
              <a:t>    pos-&gt;</a:t>
            </a:r>
            <a:r>
              <a:rPr lang="en-US" altLang="zh-CN" sz="1400" b="1" dirty="0" err="1">
                <a:ea typeface="楷体_GB2312" pitchFamily="49" charset="-122"/>
              </a:rPr>
              <a:t>prev</a:t>
            </a:r>
            <a:r>
              <a:rPr lang="en-US" altLang="zh-CN" sz="1400" b="1" dirty="0">
                <a:ea typeface="楷体_GB2312" pitchFamily="49" charset="-122"/>
              </a:rPr>
              <a:t>-&gt;next = </a:t>
            </a:r>
            <a:r>
              <a:rPr lang="en-US" altLang="zh-CN" sz="1400" b="1" dirty="0" err="1">
                <a:ea typeface="楷体_GB2312" pitchFamily="49" charset="-122"/>
              </a:rPr>
              <a:t>tmp</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pos-&gt;</a:t>
            </a:r>
            <a:r>
              <a:rPr lang="en-US" altLang="zh-CN" sz="1400" b="1" dirty="0" err="1">
                <a:ea typeface="楷体_GB2312" pitchFamily="49" charset="-122"/>
              </a:rPr>
              <a:t>prev</a:t>
            </a:r>
            <a:r>
              <a:rPr lang="en-US" altLang="zh-CN" sz="1400" b="1" dirty="0">
                <a:ea typeface="楷体_GB2312" pitchFamily="49" charset="-122"/>
              </a:rPr>
              <a:t> = </a:t>
            </a:r>
            <a:r>
              <a:rPr lang="en-US" altLang="zh-CN" sz="1400" b="1" dirty="0" err="1">
                <a:ea typeface="楷体_GB2312" pitchFamily="49" charset="-122"/>
              </a:rPr>
              <a:t>tmp</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p:txBody>
      </p:sp>
      <p:sp>
        <p:nvSpPr>
          <p:cNvPr id="34822" name="矩形 13"/>
          <p:cNvSpPr>
            <a:spLocks noChangeArrowheads="1"/>
          </p:cNvSpPr>
          <p:nvPr/>
        </p:nvSpPr>
        <p:spPr bwMode="auto">
          <a:xfrm>
            <a:off x="539750" y="1131888"/>
            <a:ext cx="3311525" cy="868362"/>
          </a:xfrm>
          <a:prstGeom prst="rect">
            <a:avLst/>
          </a:prstGeom>
          <a:noFill/>
          <a:ln w="9525">
            <a:noFill/>
            <a:miter lim="800000"/>
            <a:headEnd/>
            <a:tailEnd/>
          </a:ln>
        </p:spPr>
        <p:txBody>
          <a:bodyPr>
            <a:spAutoFit/>
          </a:bodyPr>
          <a:lstStyle/>
          <a:p>
            <a:pPr algn="just">
              <a:lnSpc>
                <a:spcPct val="130000"/>
              </a:lnSpc>
              <a:buFont typeface="Arial" pitchFamily="34" charset="0"/>
              <a:buChar char="•"/>
            </a:pPr>
            <a:r>
              <a:rPr lang="zh-CN" altLang="en-US" sz="1800" b="1" dirty="0">
                <a:ea typeface="楷体_GB2312" pitchFamily="49" charset="-122"/>
              </a:rPr>
              <a:t>让指针</a:t>
            </a:r>
            <a:r>
              <a:rPr lang="en-US" altLang="zh-CN" sz="1800" b="1" dirty="0">
                <a:ea typeface="楷体_GB2312" pitchFamily="49" charset="-122"/>
              </a:rPr>
              <a:t>pos</a:t>
            </a:r>
            <a:r>
              <a:rPr lang="zh-CN" altLang="en-US" sz="1800" b="1" dirty="0">
                <a:ea typeface="楷体_GB2312" pitchFamily="49" charset="-122"/>
              </a:rPr>
              <a:t>指向第</a:t>
            </a:r>
            <a:r>
              <a:rPr lang="en-US" altLang="zh-CN" sz="1800" b="1" dirty="0" err="1">
                <a:ea typeface="楷体_GB2312" pitchFamily="49" charset="-122"/>
              </a:rPr>
              <a:t>i</a:t>
            </a:r>
            <a:r>
              <a:rPr lang="zh-CN" altLang="en-US" sz="1800" b="1" dirty="0">
                <a:ea typeface="楷体_GB2312" pitchFamily="49" charset="-122"/>
              </a:rPr>
              <a:t>个元素</a:t>
            </a:r>
            <a:endParaRPr lang="en-US" altLang="zh-CN" sz="1800" b="1" dirty="0">
              <a:ea typeface="楷体_GB2312" pitchFamily="49" charset="-122"/>
            </a:endParaRPr>
          </a:p>
          <a:p>
            <a:pPr algn="just">
              <a:lnSpc>
                <a:spcPct val="150000"/>
              </a:lnSpc>
              <a:buFont typeface="Arial" pitchFamily="34" charset="0"/>
              <a:buChar char="•"/>
            </a:pPr>
            <a:r>
              <a:rPr lang="zh-CN" altLang="en-US" sz="1800" b="1" dirty="0">
                <a:ea typeface="楷体_GB2312" pitchFamily="49" charset="-122"/>
              </a:rPr>
              <a:t>执行插入过程</a:t>
            </a:r>
            <a:endParaRPr lang="en-US" altLang="zh-CN" sz="1800" b="1" dirty="0">
              <a:ea typeface="楷体_GB2312" pitchFamily="49" charset="-122"/>
            </a:endParaRPr>
          </a:p>
        </p:txBody>
      </p:sp>
      <p:grpSp>
        <p:nvGrpSpPr>
          <p:cNvPr id="2" name="组合 155"/>
          <p:cNvGrpSpPr>
            <a:grpSpLocks/>
          </p:cNvGrpSpPr>
          <p:nvPr/>
        </p:nvGrpSpPr>
        <p:grpSpPr bwMode="auto">
          <a:xfrm>
            <a:off x="468313" y="3630613"/>
            <a:ext cx="1389062" cy="352425"/>
            <a:chOff x="467544" y="3630997"/>
            <a:chExt cx="1390615" cy="351836"/>
          </a:xfrm>
        </p:grpSpPr>
        <p:sp>
          <p:nvSpPr>
            <p:cNvPr id="34859" name="Rectangle 34"/>
            <p:cNvSpPr>
              <a:spLocks noChangeArrowheads="1"/>
            </p:cNvSpPr>
            <p:nvPr/>
          </p:nvSpPr>
          <p:spPr bwMode="auto">
            <a:xfrm>
              <a:off x="1395014" y="3630997"/>
              <a:ext cx="463145" cy="344068"/>
            </a:xfrm>
            <a:prstGeom prst="rect">
              <a:avLst/>
            </a:prstGeom>
            <a:noFill/>
            <a:ln w="9525">
              <a:noFill/>
              <a:miter lim="800000"/>
              <a:headEnd/>
              <a:tailEnd/>
            </a:ln>
          </p:spPr>
          <p:txBody>
            <a:bodyPr/>
            <a:lstStyle/>
            <a:p>
              <a:pPr>
                <a:spcBef>
                  <a:spcPct val="20000"/>
                </a:spcBef>
              </a:pPr>
              <a:endParaRPr lang="zh-CN" altLang="zh-CN" sz="1400"/>
            </a:p>
          </p:txBody>
        </p:sp>
        <p:sp>
          <p:nvSpPr>
            <p:cNvPr id="34860" name="Rectangle 35"/>
            <p:cNvSpPr>
              <a:spLocks noChangeArrowheads="1"/>
            </p:cNvSpPr>
            <p:nvPr/>
          </p:nvSpPr>
          <p:spPr bwMode="auto">
            <a:xfrm>
              <a:off x="930690" y="3630997"/>
              <a:ext cx="464324" cy="344068"/>
            </a:xfrm>
            <a:prstGeom prst="rect">
              <a:avLst/>
            </a:prstGeom>
            <a:noFill/>
            <a:ln w="9525">
              <a:noFill/>
              <a:miter lim="800000"/>
              <a:headEnd/>
              <a:tailEnd/>
            </a:ln>
          </p:spPr>
          <p:txBody>
            <a:bodyPr/>
            <a:lstStyle/>
            <a:p>
              <a:pPr>
                <a:spcBef>
                  <a:spcPct val="20000"/>
                </a:spcBef>
              </a:pPr>
              <a:endParaRPr lang="zh-CN" altLang="zh-CN" sz="1400"/>
            </a:p>
          </p:txBody>
        </p:sp>
        <p:sp>
          <p:nvSpPr>
            <p:cNvPr id="34861" name="Rectangle 36"/>
            <p:cNvSpPr>
              <a:spLocks noChangeArrowheads="1"/>
            </p:cNvSpPr>
            <p:nvPr/>
          </p:nvSpPr>
          <p:spPr bwMode="auto">
            <a:xfrm>
              <a:off x="467544" y="3630997"/>
              <a:ext cx="463146" cy="344068"/>
            </a:xfrm>
            <a:prstGeom prst="rect">
              <a:avLst/>
            </a:prstGeom>
            <a:noFill/>
            <a:ln w="9525">
              <a:noFill/>
              <a:miter lim="800000"/>
              <a:headEnd/>
              <a:tailEnd/>
            </a:ln>
          </p:spPr>
          <p:txBody>
            <a:bodyPr/>
            <a:lstStyle/>
            <a:p>
              <a:pPr>
                <a:spcBef>
                  <a:spcPct val="20000"/>
                </a:spcBef>
              </a:pPr>
              <a:endParaRPr lang="el-GR" altLang="zh-CN" sz="1400">
                <a:latin typeface="宋体" pitchFamily="2" charset="-122"/>
              </a:endParaRPr>
            </a:p>
          </p:txBody>
        </p:sp>
        <p:sp>
          <p:nvSpPr>
            <p:cNvPr id="34862" name="Line 37"/>
            <p:cNvSpPr>
              <a:spLocks noChangeShapeType="1"/>
            </p:cNvSpPr>
            <p:nvPr/>
          </p:nvSpPr>
          <p:spPr bwMode="auto">
            <a:xfrm>
              <a:off x="467544" y="3630997"/>
              <a:ext cx="1390615" cy="0"/>
            </a:xfrm>
            <a:prstGeom prst="line">
              <a:avLst/>
            </a:prstGeom>
            <a:noFill/>
            <a:ln w="28575" cap="sq">
              <a:solidFill>
                <a:schemeClr val="tx1"/>
              </a:solidFill>
              <a:round/>
              <a:headEnd/>
              <a:tailEnd/>
            </a:ln>
          </p:spPr>
          <p:txBody>
            <a:bodyPr wrap="none"/>
            <a:lstStyle/>
            <a:p>
              <a:endParaRPr lang="zh-CN" altLang="en-US"/>
            </a:p>
          </p:txBody>
        </p:sp>
        <p:sp>
          <p:nvSpPr>
            <p:cNvPr id="34863" name="Line 38"/>
            <p:cNvSpPr>
              <a:spLocks noChangeShapeType="1"/>
            </p:cNvSpPr>
            <p:nvPr/>
          </p:nvSpPr>
          <p:spPr bwMode="auto">
            <a:xfrm>
              <a:off x="467544" y="3982833"/>
              <a:ext cx="1390615" cy="0"/>
            </a:xfrm>
            <a:prstGeom prst="line">
              <a:avLst/>
            </a:prstGeom>
            <a:noFill/>
            <a:ln w="28575" cap="sq">
              <a:solidFill>
                <a:schemeClr val="tx1"/>
              </a:solidFill>
              <a:round/>
              <a:headEnd/>
              <a:tailEnd/>
            </a:ln>
          </p:spPr>
          <p:txBody>
            <a:bodyPr wrap="none"/>
            <a:lstStyle/>
            <a:p>
              <a:endParaRPr lang="zh-CN" altLang="en-US"/>
            </a:p>
          </p:txBody>
        </p:sp>
        <p:sp>
          <p:nvSpPr>
            <p:cNvPr id="34864" name="Line 39"/>
            <p:cNvSpPr>
              <a:spLocks noChangeShapeType="1"/>
            </p:cNvSpPr>
            <p:nvPr/>
          </p:nvSpPr>
          <p:spPr bwMode="auto">
            <a:xfrm>
              <a:off x="467544" y="3630997"/>
              <a:ext cx="0" cy="344068"/>
            </a:xfrm>
            <a:prstGeom prst="line">
              <a:avLst/>
            </a:prstGeom>
            <a:noFill/>
            <a:ln w="28575" cap="sq">
              <a:solidFill>
                <a:schemeClr val="tx1"/>
              </a:solidFill>
              <a:round/>
              <a:headEnd/>
              <a:tailEnd/>
            </a:ln>
          </p:spPr>
          <p:txBody>
            <a:bodyPr wrap="none"/>
            <a:lstStyle/>
            <a:p>
              <a:endParaRPr lang="zh-CN" altLang="en-US"/>
            </a:p>
          </p:txBody>
        </p:sp>
        <p:sp>
          <p:nvSpPr>
            <p:cNvPr id="34865" name="Line 40"/>
            <p:cNvSpPr>
              <a:spLocks noChangeShapeType="1"/>
            </p:cNvSpPr>
            <p:nvPr/>
          </p:nvSpPr>
          <p:spPr bwMode="auto">
            <a:xfrm>
              <a:off x="930690" y="3630997"/>
              <a:ext cx="0" cy="344068"/>
            </a:xfrm>
            <a:prstGeom prst="line">
              <a:avLst/>
            </a:prstGeom>
            <a:noFill/>
            <a:ln w="12700">
              <a:solidFill>
                <a:schemeClr val="tx1"/>
              </a:solidFill>
              <a:round/>
              <a:headEnd/>
              <a:tailEnd/>
            </a:ln>
          </p:spPr>
          <p:txBody>
            <a:bodyPr wrap="none"/>
            <a:lstStyle/>
            <a:p>
              <a:endParaRPr lang="zh-CN" altLang="en-US"/>
            </a:p>
          </p:txBody>
        </p:sp>
        <p:sp>
          <p:nvSpPr>
            <p:cNvPr id="34866" name="Line 41"/>
            <p:cNvSpPr>
              <a:spLocks noChangeShapeType="1"/>
            </p:cNvSpPr>
            <p:nvPr/>
          </p:nvSpPr>
          <p:spPr bwMode="auto">
            <a:xfrm>
              <a:off x="1395014" y="3630997"/>
              <a:ext cx="0" cy="344068"/>
            </a:xfrm>
            <a:prstGeom prst="line">
              <a:avLst/>
            </a:prstGeom>
            <a:noFill/>
            <a:ln w="12700">
              <a:solidFill>
                <a:schemeClr val="tx1"/>
              </a:solidFill>
              <a:round/>
              <a:headEnd/>
              <a:tailEnd/>
            </a:ln>
          </p:spPr>
          <p:txBody>
            <a:bodyPr wrap="none"/>
            <a:lstStyle/>
            <a:p>
              <a:endParaRPr lang="zh-CN" altLang="en-US"/>
            </a:p>
          </p:txBody>
        </p:sp>
        <p:sp>
          <p:nvSpPr>
            <p:cNvPr id="34867" name="Line 42"/>
            <p:cNvSpPr>
              <a:spLocks noChangeShapeType="1"/>
            </p:cNvSpPr>
            <p:nvPr/>
          </p:nvSpPr>
          <p:spPr bwMode="auto">
            <a:xfrm>
              <a:off x="1858159" y="3630997"/>
              <a:ext cx="0" cy="344068"/>
            </a:xfrm>
            <a:prstGeom prst="line">
              <a:avLst/>
            </a:prstGeom>
            <a:noFill/>
            <a:ln w="28575" cap="sq">
              <a:solidFill>
                <a:schemeClr val="tx1"/>
              </a:solidFill>
              <a:round/>
              <a:headEnd/>
              <a:tailEnd/>
            </a:ln>
          </p:spPr>
          <p:txBody>
            <a:bodyPr wrap="none"/>
            <a:lstStyle/>
            <a:p>
              <a:endParaRPr lang="zh-CN" altLang="en-US"/>
            </a:p>
          </p:txBody>
        </p:sp>
      </p:grpSp>
      <p:grpSp>
        <p:nvGrpSpPr>
          <p:cNvPr id="3" name="组合 156"/>
          <p:cNvGrpSpPr>
            <a:grpSpLocks/>
          </p:cNvGrpSpPr>
          <p:nvPr/>
        </p:nvGrpSpPr>
        <p:grpSpPr bwMode="auto">
          <a:xfrm>
            <a:off x="2659063" y="3630613"/>
            <a:ext cx="1336675" cy="339725"/>
            <a:chOff x="2659531" y="3630997"/>
            <a:chExt cx="1336405" cy="339628"/>
          </a:xfrm>
        </p:grpSpPr>
        <p:sp>
          <p:nvSpPr>
            <p:cNvPr id="34850" name="Rectangle 43"/>
            <p:cNvSpPr>
              <a:spLocks noChangeArrowheads="1"/>
            </p:cNvSpPr>
            <p:nvPr/>
          </p:nvSpPr>
          <p:spPr bwMode="auto">
            <a:xfrm>
              <a:off x="3550468" y="3630997"/>
              <a:ext cx="445468" cy="339628"/>
            </a:xfrm>
            <a:prstGeom prst="rect">
              <a:avLst/>
            </a:prstGeom>
            <a:noFill/>
            <a:ln w="9525">
              <a:noFill/>
              <a:miter lim="800000"/>
              <a:headEnd/>
              <a:tailEnd/>
            </a:ln>
          </p:spPr>
          <p:txBody>
            <a:bodyPr/>
            <a:lstStyle/>
            <a:p>
              <a:pPr>
                <a:spcBef>
                  <a:spcPct val="20000"/>
                </a:spcBef>
              </a:pPr>
              <a:endParaRPr lang="zh-CN" altLang="zh-CN" sz="1400">
                <a:latin typeface="宋体" pitchFamily="2" charset="-122"/>
              </a:endParaRPr>
            </a:p>
          </p:txBody>
        </p:sp>
        <p:sp>
          <p:nvSpPr>
            <p:cNvPr id="34851" name="Rectangle 44"/>
            <p:cNvSpPr>
              <a:spLocks noChangeArrowheads="1"/>
            </p:cNvSpPr>
            <p:nvPr/>
          </p:nvSpPr>
          <p:spPr bwMode="auto">
            <a:xfrm>
              <a:off x="3104999" y="3630997"/>
              <a:ext cx="445468" cy="339628"/>
            </a:xfrm>
            <a:prstGeom prst="rect">
              <a:avLst/>
            </a:prstGeom>
            <a:noFill/>
            <a:ln w="9525">
              <a:noFill/>
              <a:miter lim="800000"/>
              <a:headEnd/>
              <a:tailEnd/>
            </a:ln>
          </p:spPr>
          <p:txBody>
            <a:bodyPr/>
            <a:lstStyle/>
            <a:p>
              <a:pPr>
                <a:spcBef>
                  <a:spcPct val="20000"/>
                </a:spcBef>
              </a:pPr>
              <a:endParaRPr lang="zh-CN" altLang="zh-CN" sz="1400"/>
            </a:p>
          </p:txBody>
        </p:sp>
        <p:sp>
          <p:nvSpPr>
            <p:cNvPr id="34852" name="Rectangle 45"/>
            <p:cNvSpPr>
              <a:spLocks noChangeArrowheads="1"/>
            </p:cNvSpPr>
            <p:nvPr/>
          </p:nvSpPr>
          <p:spPr bwMode="auto">
            <a:xfrm>
              <a:off x="2659531" y="3630997"/>
              <a:ext cx="445468" cy="339628"/>
            </a:xfrm>
            <a:prstGeom prst="rect">
              <a:avLst/>
            </a:prstGeom>
            <a:noFill/>
            <a:ln w="9525">
              <a:noFill/>
              <a:miter lim="800000"/>
              <a:headEnd/>
              <a:tailEnd/>
            </a:ln>
          </p:spPr>
          <p:txBody>
            <a:bodyPr/>
            <a:lstStyle/>
            <a:p>
              <a:pPr>
                <a:spcBef>
                  <a:spcPct val="20000"/>
                </a:spcBef>
              </a:pPr>
              <a:endParaRPr lang="zh-CN" altLang="zh-CN" sz="1400"/>
            </a:p>
          </p:txBody>
        </p:sp>
        <p:sp>
          <p:nvSpPr>
            <p:cNvPr id="34853" name="Line 46"/>
            <p:cNvSpPr>
              <a:spLocks noChangeShapeType="1"/>
            </p:cNvSpPr>
            <p:nvPr/>
          </p:nvSpPr>
          <p:spPr bwMode="auto">
            <a:xfrm>
              <a:off x="2659531" y="3630997"/>
              <a:ext cx="1336405" cy="0"/>
            </a:xfrm>
            <a:prstGeom prst="line">
              <a:avLst/>
            </a:prstGeom>
            <a:noFill/>
            <a:ln w="28575" cap="sq">
              <a:solidFill>
                <a:schemeClr val="tx1"/>
              </a:solidFill>
              <a:round/>
              <a:headEnd/>
              <a:tailEnd/>
            </a:ln>
          </p:spPr>
          <p:txBody>
            <a:bodyPr wrap="none"/>
            <a:lstStyle/>
            <a:p>
              <a:endParaRPr lang="zh-CN" altLang="en-US"/>
            </a:p>
          </p:txBody>
        </p:sp>
        <p:sp>
          <p:nvSpPr>
            <p:cNvPr id="34854" name="Line 47"/>
            <p:cNvSpPr>
              <a:spLocks noChangeShapeType="1"/>
            </p:cNvSpPr>
            <p:nvPr/>
          </p:nvSpPr>
          <p:spPr bwMode="auto">
            <a:xfrm>
              <a:off x="2659531" y="3970625"/>
              <a:ext cx="1336405" cy="0"/>
            </a:xfrm>
            <a:prstGeom prst="line">
              <a:avLst/>
            </a:prstGeom>
            <a:noFill/>
            <a:ln w="28575" cap="sq">
              <a:solidFill>
                <a:schemeClr val="tx1"/>
              </a:solidFill>
              <a:round/>
              <a:headEnd/>
              <a:tailEnd/>
            </a:ln>
          </p:spPr>
          <p:txBody>
            <a:bodyPr wrap="none"/>
            <a:lstStyle/>
            <a:p>
              <a:endParaRPr lang="zh-CN" altLang="en-US"/>
            </a:p>
          </p:txBody>
        </p:sp>
        <p:sp>
          <p:nvSpPr>
            <p:cNvPr id="34855" name="Line 48"/>
            <p:cNvSpPr>
              <a:spLocks noChangeShapeType="1"/>
            </p:cNvSpPr>
            <p:nvPr/>
          </p:nvSpPr>
          <p:spPr bwMode="auto">
            <a:xfrm>
              <a:off x="2659531" y="3630997"/>
              <a:ext cx="0" cy="339628"/>
            </a:xfrm>
            <a:prstGeom prst="line">
              <a:avLst/>
            </a:prstGeom>
            <a:noFill/>
            <a:ln w="28575" cap="sq">
              <a:solidFill>
                <a:schemeClr val="tx1"/>
              </a:solidFill>
              <a:round/>
              <a:headEnd/>
              <a:tailEnd/>
            </a:ln>
          </p:spPr>
          <p:txBody>
            <a:bodyPr wrap="none"/>
            <a:lstStyle/>
            <a:p>
              <a:endParaRPr lang="zh-CN" altLang="en-US"/>
            </a:p>
          </p:txBody>
        </p:sp>
        <p:sp>
          <p:nvSpPr>
            <p:cNvPr id="34856" name="Line 49"/>
            <p:cNvSpPr>
              <a:spLocks noChangeShapeType="1"/>
            </p:cNvSpPr>
            <p:nvPr/>
          </p:nvSpPr>
          <p:spPr bwMode="auto">
            <a:xfrm>
              <a:off x="3104999" y="3630997"/>
              <a:ext cx="0" cy="339628"/>
            </a:xfrm>
            <a:prstGeom prst="line">
              <a:avLst/>
            </a:prstGeom>
            <a:noFill/>
            <a:ln w="12700">
              <a:solidFill>
                <a:schemeClr val="tx1"/>
              </a:solidFill>
              <a:round/>
              <a:headEnd/>
              <a:tailEnd/>
            </a:ln>
          </p:spPr>
          <p:txBody>
            <a:bodyPr wrap="none"/>
            <a:lstStyle/>
            <a:p>
              <a:endParaRPr lang="zh-CN" altLang="en-US"/>
            </a:p>
          </p:txBody>
        </p:sp>
        <p:sp>
          <p:nvSpPr>
            <p:cNvPr id="34857" name="Line 50"/>
            <p:cNvSpPr>
              <a:spLocks noChangeShapeType="1"/>
            </p:cNvSpPr>
            <p:nvPr/>
          </p:nvSpPr>
          <p:spPr bwMode="auto">
            <a:xfrm>
              <a:off x="3550468" y="3630997"/>
              <a:ext cx="0" cy="339628"/>
            </a:xfrm>
            <a:prstGeom prst="line">
              <a:avLst/>
            </a:prstGeom>
            <a:noFill/>
            <a:ln w="12700">
              <a:solidFill>
                <a:schemeClr val="tx1"/>
              </a:solidFill>
              <a:round/>
              <a:headEnd/>
              <a:tailEnd/>
            </a:ln>
          </p:spPr>
          <p:txBody>
            <a:bodyPr wrap="none"/>
            <a:lstStyle/>
            <a:p>
              <a:endParaRPr lang="zh-CN" altLang="en-US"/>
            </a:p>
          </p:txBody>
        </p:sp>
        <p:sp>
          <p:nvSpPr>
            <p:cNvPr id="34858" name="Line 51"/>
            <p:cNvSpPr>
              <a:spLocks noChangeShapeType="1"/>
            </p:cNvSpPr>
            <p:nvPr/>
          </p:nvSpPr>
          <p:spPr bwMode="auto">
            <a:xfrm>
              <a:off x="3995936" y="3630997"/>
              <a:ext cx="0" cy="339628"/>
            </a:xfrm>
            <a:prstGeom prst="line">
              <a:avLst/>
            </a:prstGeom>
            <a:noFill/>
            <a:ln w="28575" cap="sq">
              <a:solidFill>
                <a:schemeClr val="tx1"/>
              </a:solidFill>
              <a:round/>
              <a:headEnd/>
              <a:tailEnd/>
            </a:ln>
          </p:spPr>
          <p:txBody>
            <a:bodyPr wrap="none"/>
            <a:lstStyle/>
            <a:p>
              <a:endParaRPr lang="zh-CN" altLang="en-US"/>
            </a:p>
          </p:txBody>
        </p:sp>
      </p:grpSp>
      <p:grpSp>
        <p:nvGrpSpPr>
          <p:cNvPr id="4" name="组合 158"/>
          <p:cNvGrpSpPr>
            <a:grpSpLocks/>
          </p:cNvGrpSpPr>
          <p:nvPr/>
        </p:nvGrpSpPr>
        <p:grpSpPr bwMode="auto">
          <a:xfrm>
            <a:off x="1538288" y="3714750"/>
            <a:ext cx="1228725" cy="104775"/>
            <a:chOff x="1537611" y="3714239"/>
            <a:chExt cx="1229162" cy="105440"/>
          </a:xfrm>
        </p:grpSpPr>
        <p:sp>
          <p:nvSpPr>
            <p:cNvPr id="34848" name="Line 52"/>
            <p:cNvSpPr>
              <a:spLocks noChangeShapeType="1"/>
            </p:cNvSpPr>
            <p:nvPr/>
          </p:nvSpPr>
          <p:spPr bwMode="auto">
            <a:xfrm>
              <a:off x="1537611" y="3714239"/>
              <a:ext cx="1123099" cy="0"/>
            </a:xfrm>
            <a:prstGeom prst="line">
              <a:avLst/>
            </a:prstGeom>
            <a:noFill/>
            <a:ln w="9525">
              <a:solidFill>
                <a:schemeClr val="tx1"/>
              </a:solidFill>
              <a:round/>
              <a:headEnd/>
              <a:tailEnd type="triangle" w="med" len="med"/>
            </a:ln>
          </p:spPr>
          <p:txBody>
            <a:bodyPr wrap="none"/>
            <a:lstStyle/>
            <a:p>
              <a:endParaRPr lang="zh-CN" altLang="en-US"/>
            </a:p>
          </p:txBody>
        </p:sp>
        <p:sp>
          <p:nvSpPr>
            <p:cNvPr id="34849" name="Line 53"/>
            <p:cNvSpPr>
              <a:spLocks noChangeShapeType="1"/>
            </p:cNvSpPr>
            <p:nvPr/>
          </p:nvSpPr>
          <p:spPr bwMode="auto">
            <a:xfrm flipH="1">
              <a:off x="1858159" y="3819679"/>
              <a:ext cx="908614" cy="0"/>
            </a:xfrm>
            <a:prstGeom prst="line">
              <a:avLst/>
            </a:prstGeom>
            <a:noFill/>
            <a:ln w="9525">
              <a:solidFill>
                <a:schemeClr val="tx1"/>
              </a:solidFill>
              <a:round/>
              <a:headEnd/>
              <a:tailEnd type="triangle" w="med" len="med"/>
            </a:ln>
          </p:spPr>
          <p:txBody>
            <a:bodyPr wrap="none"/>
            <a:lstStyle/>
            <a:p>
              <a:endParaRPr lang="zh-CN" altLang="en-US"/>
            </a:p>
          </p:txBody>
        </p:sp>
      </p:grpSp>
      <p:sp>
        <p:nvSpPr>
          <p:cNvPr id="135" name="Line 54"/>
          <p:cNvSpPr>
            <a:spLocks noChangeShapeType="1"/>
          </p:cNvSpPr>
          <p:nvPr/>
        </p:nvSpPr>
        <p:spPr bwMode="auto">
          <a:xfrm flipV="1">
            <a:off x="2900363" y="3979863"/>
            <a:ext cx="0" cy="188912"/>
          </a:xfrm>
          <a:prstGeom prst="line">
            <a:avLst/>
          </a:prstGeom>
          <a:noFill/>
          <a:ln w="9525">
            <a:solidFill>
              <a:schemeClr val="tx1"/>
            </a:solidFill>
            <a:round/>
            <a:headEnd/>
            <a:tailEnd type="triangle" w="med" len="med"/>
          </a:ln>
        </p:spPr>
        <p:txBody>
          <a:bodyPr wrap="none"/>
          <a:lstStyle/>
          <a:p>
            <a:endParaRPr lang="zh-CN" altLang="en-US"/>
          </a:p>
        </p:txBody>
      </p:sp>
      <p:sp>
        <p:nvSpPr>
          <p:cNvPr id="137" name="Text Box 67"/>
          <p:cNvSpPr txBox="1">
            <a:spLocks noChangeArrowheads="1"/>
          </p:cNvSpPr>
          <p:nvPr/>
        </p:nvSpPr>
        <p:spPr bwMode="auto">
          <a:xfrm>
            <a:off x="2579688" y="4165600"/>
            <a:ext cx="720725" cy="306388"/>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pos</a:t>
            </a:r>
          </a:p>
        </p:txBody>
      </p:sp>
      <p:grpSp>
        <p:nvGrpSpPr>
          <p:cNvPr id="5" name="组合 159"/>
          <p:cNvGrpSpPr>
            <a:grpSpLocks/>
          </p:cNvGrpSpPr>
          <p:nvPr/>
        </p:nvGrpSpPr>
        <p:grpSpPr bwMode="auto">
          <a:xfrm>
            <a:off x="1430338" y="3073400"/>
            <a:ext cx="1763712" cy="677863"/>
            <a:chOff x="1430369" y="3072635"/>
            <a:chExt cx="1764196" cy="679340"/>
          </a:xfrm>
        </p:grpSpPr>
        <p:sp>
          <p:nvSpPr>
            <p:cNvPr id="34844" name="Line 55"/>
            <p:cNvSpPr>
              <a:spLocks noChangeShapeType="1"/>
            </p:cNvSpPr>
            <p:nvPr/>
          </p:nvSpPr>
          <p:spPr bwMode="auto">
            <a:xfrm flipV="1">
              <a:off x="1644854" y="3185928"/>
              <a:ext cx="373580" cy="566047"/>
            </a:xfrm>
            <a:prstGeom prst="line">
              <a:avLst/>
            </a:prstGeom>
            <a:noFill/>
            <a:ln w="9525">
              <a:solidFill>
                <a:schemeClr val="tx1"/>
              </a:solidFill>
              <a:round/>
              <a:headEnd/>
              <a:tailEnd type="triangle" w="med" len="med"/>
            </a:ln>
          </p:spPr>
          <p:txBody>
            <a:bodyPr wrap="none"/>
            <a:lstStyle/>
            <a:p>
              <a:endParaRPr lang="zh-CN" altLang="en-US"/>
            </a:p>
          </p:txBody>
        </p:sp>
        <p:sp>
          <p:nvSpPr>
            <p:cNvPr id="34845" name="Line 68"/>
            <p:cNvSpPr>
              <a:spLocks noChangeShapeType="1"/>
            </p:cNvSpPr>
            <p:nvPr/>
          </p:nvSpPr>
          <p:spPr bwMode="auto">
            <a:xfrm flipH="1">
              <a:off x="1430369" y="3072635"/>
              <a:ext cx="374759" cy="528394"/>
            </a:xfrm>
            <a:prstGeom prst="line">
              <a:avLst/>
            </a:prstGeom>
            <a:noFill/>
            <a:ln w="9525">
              <a:solidFill>
                <a:schemeClr val="tx1"/>
              </a:solidFill>
              <a:round/>
              <a:headEnd/>
              <a:tailEnd type="triangle" w="med" len="med"/>
            </a:ln>
          </p:spPr>
          <p:txBody>
            <a:bodyPr wrap="none"/>
            <a:lstStyle/>
            <a:p>
              <a:endParaRPr lang="zh-CN" altLang="en-US"/>
            </a:p>
          </p:txBody>
        </p:sp>
        <p:sp>
          <p:nvSpPr>
            <p:cNvPr id="34846" name="Line 69"/>
            <p:cNvSpPr>
              <a:spLocks noChangeShapeType="1"/>
            </p:cNvSpPr>
            <p:nvPr/>
          </p:nvSpPr>
          <p:spPr bwMode="auto">
            <a:xfrm>
              <a:off x="2713742" y="3072635"/>
              <a:ext cx="480823" cy="528394"/>
            </a:xfrm>
            <a:prstGeom prst="line">
              <a:avLst/>
            </a:prstGeom>
            <a:noFill/>
            <a:ln w="9525">
              <a:solidFill>
                <a:schemeClr val="tx1"/>
              </a:solidFill>
              <a:round/>
              <a:headEnd/>
              <a:tailEnd type="triangle" w="med" len="med"/>
            </a:ln>
          </p:spPr>
          <p:txBody>
            <a:bodyPr wrap="none"/>
            <a:lstStyle/>
            <a:p>
              <a:endParaRPr lang="zh-CN" altLang="en-US"/>
            </a:p>
          </p:txBody>
        </p:sp>
        <p:sp>
          <p:nvSpPr>
            <p:cNvPr id="34847" name="Line 70"/>
            <p:cNvSpPr>
              <a:spLocks noChangeShapeType="1"/>
            </p:cNvSpPr>
            <p:nvPr/>
          </p:nvSpPr>
          <p:spPr bwMode="auto">
            <a:xfrm flipH="1" flipV="1">
              <a:off x="2446225" y="3223665"/>
              <a:ext cx="427791" cy="528310"/>
            </a:xfrm>
            <a:prstGeom prst="line">
              <a:avLst/>
            </a:prstGeom>
            <a:noFill/>
            <a:ln w="9525">
              <a:solidFill>
                <a:schemeClr val="tx1"/>
              </a:solidFill>
              <a:round/>
              <a:headEnd/>
              <a:tailEnd type="triangle" w="med" len="med"/>
            </a:ln>
          </p:spPr>
          <p:txBody>
            <a:bodyPr wrap="none"/>
            <a:lstStyle/>
            <a:p>
              <a:endParaRPr lang="zh-CN" altLang="en-US"/>
            </a:p>
          </p:txBody>
        </p:sp>
      </p:grpSp>
      <p:grpSp>
        <p:nvGrpSpPr>
          <p:cNvPr id="6" name="组合 157"/>
          <p:cNvGrpSpPr>
            <a:grpSpLocks/>
          </p:cNvGrpSpPr>
          <p:nvPr/>
        </p:nvGrpSpPr>
        <p:grpSpPr bwMode="auto">
          <a:xfrm>
            <a:off x="1644650" y="2355850"/>
            <a:ext cx="1576388" cy="829205"/>
            <a:chOff x="1644854" y="2355726"/>
            <a:chExt cx="1576816" cy="830076"/>
          </a:xfrm>
        </p:grpSpPr>
        <p:grpSp>
          <p:nvGrpSpPr>
            <p:cNvPr id="34830" name="Group 56"/>
            <p:cNvGrpSpPr>
              <a:grpSpLocks/>
            </p:cNvGrpSpPr>
            <p:nvPr/>
          </p:nvGrpSpPr>
          <p:grpSpPr bwMode="auto">
            <a:xfrm>
              <a:off x="1644854" y="2846299"/>
              <a:ext cx="1336405" cy="339503"/>
              <a:chOff x="2200" y="1616"/>
              <a:chExt cx="1134" cy="408"/>
            </a:xfrm>
          </p:grpSpPr>
          <p:sp>
            <p:nvSpPr>
              <p:cNvPr id="34834" name="Text Box 57"/>
              <p:cNvSpPr txBox="1">
                <a:spLocks noChangeArrowheads="1"/>
              </p:cNvSpPr>
              <p:nvPr/>
            </p:nvSpPr>
            <p:spPr bwMode="auto">
              <a:xfrm>
                <a:off x="2607" y="1633"/>
                <a:ext cx="363" cy="370"/>
              </a:xfrm>
              <a:prstGeom prst="rect">
                <a:avLst/>
              </a:prstGeom>
              <a:noFill/>
              <a:ln w="9525">
                <a:noFill/>
                <a:miter lim="800000"/>
                <a:headEnd/>
                <a:tailEnd/>
              </a:ln>
            </p:spPr>
            <p:txBody>
              <a:bodyPr>
                <a:spAutoFit/>
              </a:bodyPr>
              <a:lstStyle/>
              <a:p>
                <a:pPr>
                  <a:spcBef>
                    <a:spcPct val="50000"/>
                  </a:spcBef>
                </a:pPr>
                <a:r>
                  <a:rPr lang="en-US" altLang="zh-CN" sz="1400" dirty="0">
                    <a:ea typeface="楷体_GB2312" pitchFamily="49" charset="-122"/>
                  </a:rPr>
                  <a:t>x</a:t>
                </a:r>
              </a:p>
            </p:txBody>
          </p:sp>
          <p:sp>
            <p:nvSpPr>
              <p:cNvPr id="34835" name="Rectangle 58"/>
              <p:cNvSpPr>
                <a:spLocks noChangeArrowheads="1"/>
              </p:cNvSpPr>
              <p:nvPr/>
            </p:nvSpPr>
            <p:spPr bwMode="auto">
              <a:xfrm>
                <a:off x="2956" y="1616"/>
                <a:ext cx="378" cy="408"/>
              </a:xfrm>
              <a:prstGeom prst="rect">
                <a:avLst/>
              </a:prstGeom>
              <a:noFill/>
              <a:ln w="9525">
                <a:noFill/>
                <a:miter lim="800000"/>
                <a:headEnd/>
                <a:tailEnd/>
              </a:ln>
            </p:spPr>
            <p:txBody>
              <a:bodyPr/>
              <a:lstStyle/>
              <a:p>
                <a:pPr>
                  <a:spcBef>
                    <a:spcPct val="20000"/>
                  </a:spcBef>
                </a:pPr>
                <a:endParaRPr lang="zh-CN" altLang="zh-CN" sz="1400">
                  <a:latin typeface="宋体" pitchFamily="2" charset="-122"/>
                </a:endParaRPr>
              </a:p>
            </p:txBody>
          </p:sp>
          <p:sp>
            <p:nvSpPr>
              <p:cNvPr id="34836" name="Rectangle 59"/>
              <p:cNvSpPr>
                <a:spLocks noChangeArrowheads="1"/>
              </p:cNvSpPr>
              <p:nvPr/>
            </p:nvSpPr>
            <p:spPr bwMode="auto">
              <a:xfrm>
                <a:off x="2578" y="1616"/>
                <a:ext cx="378" cy="408"/>
              </a:xfrm>
              <a:prstGeom prst="rect">
                <a:avLst/>
              </a:prstGeom>
              <a:noFill/>
              <a:ln w="9525">
                <a:noFill/>
                <a:miter lim="800000"/>
                <a:headEnd/>
                <a:tailEnd/>
              </a:ln>
            </p:spPr>
            <p:txBody>
              <a:bodyPr/>
              <a:lstStyle/>
              <a:p>
                <a:pPr>
                  <a:spcBef>
                    <a:spcPct val="20000"/>
                  </a:spcBef>
                </a:pPr>
                <a:endParaRPr lang="zh-CN" altLang="zh-CN" sz="1400"/>
              </a:p>
            </p:txBody>
          </p:sp>
          <p:sp>
            <p:nvSpPr>
              <p:cNvPr id="34837" name="Rectangle 60"/>
              <p:cNvSpPr>
                <a:spLocks noChangeArrowheads="1"/>
              </p:cNvSpPr>
              <p:nvPr/>
            </p:nvSpPr>
            <p:spPr bwMode="auto">
              <a:xfrm>
                <a:off x="2200" y="1616"/>
                <a:ext cx="378" cy="408"/>
              </a:xfrm>
              <a:prstGeom prst="rect">
                <a:avLst/>
              </a:prstGeom>
              <a:noFill/>
              <a:ln w="9525">
                <a:noFill/>
                <a:miter lim="800000"/>
                <a:headEnd/>
                <a:tailEnd/>
              </a:ln>
            </p:spPr>
            <p:txBody>
              <a:bodyPr/>
              <a:lstStyle/>
              <a:p>
                <a:pPr>
                  <a:spcBef>
                    <a:spcPct val="20000"/>
                  </a:spcBef>
                </a:pPr>
                <a:endParaRPr lang="zh-CN" altLang="zh-CN" sz="1400"/>
              </a:p>
            </p:txBody>
          </p:sp>
          <p:sp>
            <p:nvSpPr>
              <p:cNvPr id="34838" name="Line 61"/>
              <p:cNvSpPr>
                <a:spLocks noChangeShapeType="1"/>
              </p:cNvSpPr>
              <p:nvPr/>
            </p:nvSpPr>
            <p:spPr bwMode="auto">
              <a:xfrm>
                <a:off x="2200" y="1616"/>
                <a:ext cx="1134" cy="0"/>
              </a:xfrm>
              <a:prstGeom prst="line">
                <a:avLst/>
              </a:prstGeom>
              <a:noFill/>
              <a:ln w="28575" cap="sq">
                <a:solidFill>
                  <a:schemeClr val="tx1"/>
                </a:solidFill>
                <a:round/>
                <a:headEnd/>
                <a:tailEnd/>
              </a:ln>
            </p:spPr>
            <p:txBody>
              <a:bodyPr wrap="none"/>
              <a:lstStyle/>
              <a:p>
                <a:endParaRPr lang="zh-CN" altLang="en-US"/>
              </a:p>
            </p:txBody>
          </p:sp>
          <p:sp>
            <p:nvSpPr>
              <p:cNvPr id="34839" name="Line 62"/>
              <p:cNvSpPr>
                <a:spLocks noChangeShapeType="1"/>
              </p:cNvSpPr>
              <p:nvPr/>
            </p:nvSpPr>
            <p:spPr bwMode="auto">
              <a:xfrm>
                <a:off x="2200" y="2024"/>
                <a:ext cx="1134" cy="0"/>
              </a:xfrm>
              <a:prstGeom prst="line">
                <a:avLst/>
              </a:prstGeom>
              <a:noFill/>
              <a:ln w="28575" cap="sq">
                <a:solidFill>
                  <a:schemeClr val="tx1"/>
                </a:solidFill>
                <a:round/>
                <a:headEnd/>
                <a:tailEnd/>
              </a:ln>
            </p:spPr>
            <p:txBody>
              <a:bodyPr wrap="none"/>
              <a:lstStyle/>
              <a:p>
                <a:endParaRPr lang="zh-CN" altLang="en-US"/>
              </a:p>
            </p:txBody>
          </p:sp>
          <p:sp>
            <p:nvSpPr>
              <p:cNvPr id="34840" name="Line 63"/>
              <p:cNvSpPr>
                <a:spLocks noChangeShapeType="1"/>
              </p:cNvSpPr>
              <p:nvPr/>
            </p:nvSpPr>
            <p:spPr bwMode="auto">
              <a:xfrm>
                <a:off x="2200" y="1616"/>
                <a:ext cx="0" cy="408"/>
              </a:xfrm>
              <a:prstGeom prst="line">
                <a:avLst/>
              </a:prstGeom>
              <a:noFill/>
              <a:ln w="28575" cap="sq">
                <a:solidFill>
                  <a:schemeClr val="tx1"/>
                </a:solidFill>
                <a:round/>
                <a:headEnd/>
                <a:tailEnd/>
              </a:ln>
            </p:spPr>
            <p:txBody>
              <a:bodyPr wrap="none"/>
              <a:lstStyle/>
              <a:p>
                <a:endParaRPr lang="zh-CN" altLang="en-US"/>
              </a:p>
            </p:txBody>
          </p:sp>
          <p:sp>
            <p:nvSpPr>
              <p:cNvPr id="34841" name="Line 64"/>
              <p:cNvSpPr>
                <a:spLocks noChangeShapeType="1"/>
              </p:cNvSpPr>
              <p:nvPr/>
            </p:nvSpPr>
            <p:spPr bwMode="auto">
              <a:xfrm>
                <a:off x="2578" y="1616"/>
                <a:ext cx="0" cy="408"/>
              </a:xfrm>
              <a:prstGeom prst="line">
                <a:avLst/>
              </a:prstGeom>
              <a:noFill/>
              <a:ln w="12700">
                <a:solidFill>
                  <a:schemeClr val="tx1"/>
                </a:solidFill>
                <a:round/>
                <a:headEnd/>
                <a:tailEnd/>
              </a:ln>
            </p:spPr>
            <p:txBody>
              <a:bodyPr wrap="none"/>
              <a:lstStyle/>
              <a:p>
                <a:endParaRPr lang="zh-CN" altLang="en-US"/>
              </a:p>
            </p:txBody>
          </p:sp>
          <p:sp>
            <p:nvSpPr>
              <p:cNvPr id="34842" name="Line 65"/>
              <p:cNvSpPr>
                <a:spLocks noChangeShapeType="1"/>
              </p:cNvSpPr>
              <p:nvPr/>
            </p:nvSpPr>
            <p:spPr bwMode="auto">
              <a:xfrm>
                <a:off x="2956" y="1616"/>
                <a:ext cx="0" cy="408"/>
              </a:xfrm>
              <a:prstGeom prst="line">
                <a:avLst/>
              </a:prstGeom>
              <a:noFill/>
              <a:ln w="12700">
                <a:solidFill>
                  <a:schemeClr val="tx1"/>
                </a:solidFill>
                <a:round/>
                <a:headEnd/>
                <a:tailEnd/>
              </a:ln>
            </p:spPr>
            <p:txBody>
              <a:bodyPr wrap="none"/>
              <a:lstStyle/>
              <a:p>
                <a:endParaRPr lang="zh-CN" altLang="en-US"/>
              </a:p>
            </p:txBody>
          </p:sp>
          <p:sp>
            <p:nvSpPr>
              <p:cNvPr id="34843" name="Line 66"/>
              <p:cNvSpPr>
                <a:spLocks noChangeShapeType="1"/>
              </p:cNvSpPr>
              <p:nvPr/>
            </p:nvSpPr>
            <p:spPr bwMode="auto">
              <a:xfrm>
                <a:off x="3334" y="1616"/>
                <a:ext cx="0" cy="408"/>
              </a:xfrm>
              <a:prstGeom prst="line">
                <a:avLst/>
              </a:prstGeom>
              <a:noFill/>
              <a:ln w="28575" cap="sq">
                <a:solidFill>
                  <a:schemeClr val="tx1"/>
                </a:solidFill>
                <a:round/>
                <a:headEnd/>
                <a:tailEnd/>
              </a:ln>
            </p:spPr>
            <p:txBody>
              <a:bodyPr wrap="none"/>
              <a:lstStyle/>
              <a:p>
                <a:endParaRPr lang="zh-CN" altLang="en-US"/>
              </a:p>
            </p:txBody>
          </p:sp>
        </p:grpSp>
        <p:grpSp>
          <p:nvGrpSpPr>
            <p:cNvPr id="34831" name="Group 73"/>
            <p:cNvGrpSpPr>
              <a:grpSpLocks/>
            </p:cNvGrpSpPr>
            <p:nvPr/>
          </p:nvGrpSpPr>
          <p:grpSpPr bwMode="auto">
            <a:xfrm>
              <a:off x="2366088" y="2355726"/>
              <a:ext cx="855582" cy="490574"/>
              <a:chOff x="4377" y="1706"/>
              <a:chExt cx="726" cy="590"/>
            </a:xfrm>
          </p:grpSpPr>
          <p:sp>
            <p:nvSpPr>
              <p:cNvPr id="34832" name="Text Box 71"/>
              <p:cNvSpPr txBox="1">
                <a:spLocks noChangeArrowheads="1"/>
              </p:cNvSpPr>
              <p:nvPr/>
            </p:nvSpPr>
            <p:spPr bwMode="auto">
              <a:xfrm>
                <a:off x="4377" y="1706"/>
                <a:ext cx="726" cy="370"/>
              </a:xfrm>
              <a:prstGeom prst="rect">
                <a:avLst/>
              </a:prstGeom>
              <a:noFill/>
              <a:ln w="9525" algn="ctr">
                <a:noFill/>
                <a:miter lim="800000"/>
                <a:headEnd/>
                <a:tailEnd/>
              </a:ln>
            </p:spPr>
            <p:txBody>
              <a:bodyPr>
                <a:spAutoFit/>
              </a:bodyPr>
              <a:lstStyle/>
              <a:p>
                <a:pPr>
                  <a:spcBef>
                    <a:spcPct val="50000"/>
                  </a:spcBef>
                </a:pPr>
                <a:r>
                  <a:rPr lang="en-US" altLang="zh-CN" sz="1400">
                    <a:ea typeface="楷体_GB2312" pitchFamily="49" charset="-122"/>
                  </a:rPr>
                  <a:t>tmp</a:t>
                </a:r>
              </a:p>
            </p:txBody>
          </p:sp>
          <p:sp>
            <p:nvSpPr>
              <p:cNvPr id="34833" name="Line 72"/>
              <p:cNvSpPr>
                <a:spLocks noChangeShapeType="1"/>
              </p:cNvSpPr>
              <p:nvPr/>
            </p:nvSpPr>
            <p:spPr bwMode="auto">
              <a:xfrm flipH="1">
                <a:off x="4468" y="2024"/>
                <a:ext cx="136" cy="272"/>
              </a:xfrm>
              <a:prstGeom prst="line">
                <a:avLst/>
              </a:prstGeom>
              <a:noFill/>
              <a:ln w="9525">
                <a:solidFill>
                  <a:schemeClr val="tx1"/>
                </a:solidFill>
                <a:round/>
                <a:headEnd/>
                <a:tailEnd type="triangle" w="med" len="med"/>
              </a:ln>
            </p:spPr>
            <p:txBody>
              <a:bodyPr/>
              <a:lstStyle/>
              <a:p>
                <a:endParaRPr lang="zh-CN" altLang="en-US"/>
              </a:p>
            </p:txBody>
          </p:sp>
        </p:grpSp>
      </p:grpSp>
      <mc:AlternateContent xmlns:mc="http://schemas.openxmlformats.org/markup-compatibility/2006" xmlns:p14="http://schemas.microsoft.com/office/powerpoint/2010/main">
        <mc:Choice Requires="p14">
          <p:contentPart p14:bwMode="auto" r:id="rId3">
            <p14:nvContentPartPr>
              <p14:cNvPr id="3481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481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blinds(horizontal)">
                                      <p:cBhvr>
                                        <p:cTn id="13" dur="500"/>
                                        <p:tgtEl>
                                          <p:spTgt spid="135"/>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7"/>
                                        </p:tgtEl>
                                        <p:attrNameLst>
                                          <p:attrName>style.visibility</p:attrName>
                                        </p:attrNameLst>
                                      </p:cBhvr>
                                      <p:to>
                                        <p:strVal val="visible"/>
                                      </p:to>
                                    </p:set>
                                    <p:animEffect transition="in" filter="blinds(horizontal)">
                                      <p:cBhvr>
                                        <p:cTn id="20" dur="500"/>
                                        <p:tgtEl>
                                          <p:spTgt spid="13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558"/>
                                        </p:tgtEl>
                                        <p:attrNameLst>
                                          <p:attrName>style.visibility</p:attrName>
                                        </p:attrNameLst>
                                      </p:cBhvr>
                                      <p:to>
                                        <p:strVal val="visible"/>
                                      </p:to>
                                    </p:set>
                                    <p:animEffect transition="in" filter="blinds(horizontal)">
                                      <p:cBhvr>
                                        <p:cTn id="40"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135" grpId="0" animBg="1"/>
      <p:bldP spid="1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矩形 34"/>
          <p:cNvSpPr>
            <a:spLocks noChangeArrowheads="1"/>
          </p:cNvSpPr>
          <p:nvPr/>
        </p:nvSpPr>
        <p:spPr bwMode="auto">
          <a:xfrm>
            <a:off x="611560" y="339502"/>
            <a:ext cx="787241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remove</a:t>
            </a:r>
            <a:r>
              <a:rPr lang="zh-CN" altLang="en-US" b="1" dirty="0">
                <a:latin typeface="微软雅黑" pitchFamily="34" charset="-122"/>
                <a:ea typeface="微软雅黑" pitchFamily="34" charset="-122"/>
              </a:rPr>
              <a:t>函数</a:t>
            </a:r>
            <a:endParaRPr lang="zh-CN" altLang="en-US" dirty="0">
              <a:latin typeface="微软雅黑" pitchFamily="34" charset="-122"/>
              <a:ea typeface="微软雅黑" pitchFamily="34" charset="-122"/>
            </a:endParaRPr>
          </a:p>
        </p:txBody>
      </p:sp>
      <p:sp>
        <p:nvSpPr>
          <p:cNvPr id="34821" name="矩形 13"/>
          <p:cNvSpPr>
            <a:spLocks noChangeArrowheads="1"/>
          </p:cNvSpPr>
          <p:nvPr/>
        </p:nvSpPr>
        <p:spPr bwMode="auto">
          <a:xfrm>
            <a:off x="5003800" y="1203325"/>
            <a:ext cx="3529013" cy="2678113"/>
          </a:xfrm>
          <a:prstGeom prst="rect">
            <a:avLst/>
          </a:prstGeom>
          <a:noFill/>
          <a:ln w="9525">
            <a:noFill/>
            <a:miter lim="800000"/>
            <a:headEnd/>
            <a:tailEnd/>
          </a:ln>
        </p:spPr>
        <p:txBody>
          <a:bodyPr>
            <a:spAutoFit/>
          </a:bodyPr>
          <a:lstStyle/>
          <a:p>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endParaRPr lang="zh-CN" altLang="zh-CN" sz="1400" b="1" dirty="0">
              <a:ea typeface="楷体_GB2312" pitchFamily="49" charset="-122"/>
            </a:endParaRPr>
          </a:p>
          <a:p>
            <a:r>
              <a:rPr lang="en-US" altLang="zh-CN" sz="1400" b="1" dirty="0">
                <a:ea typeface="楷体_GB2312" pitchFamily="49" charset="-122"/>
              </a:rPr>
              <a:t>void </a:t>
            </a:r>
            <a:r>
              <a:rPr lang="en-US" altLang="zh-CN" sz="1400" b="1" dirty="0" err="1">
                <a:ea typeface="楷体_GB2312" pitchFamily="49" charset="-122"/>
              </a:rPr>
              <a:t>dLinkList</a:t>
            </a:r>
            <a:r>
              <a:rPr lang="en-US" altLang="zh-CN" sz="1400" b="1" dirty="0">
                <a:ea typeface="楷体_GB2312" pitchFamily="49" charset="-122"/>
              </a:rPr>
              <a:t>&lt;</a:t>
            </a:r>
            <a:r>
              <a:rPr lang="en-US" altLang="zh-CN" sz="1400" b="1" dirty="0" err="1">
                <a:ea typeface="楷体_GB2312" pitchFamily="49" charset="-122"/>
              </a:rPr>
              <a:t>elemType</a:t>
            </a:r>
            <a:r>
              <a:rPr lang="en-US" altLang="zh-CN" sz="1400" b="1" dirty="0">
                <a:ea typeface="楷体_GB2312" pitchFamily="49" charset="-122"/>
              </a:rPr>
              <a:t>&gt;::remove(</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    node *pos;</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pos = move(</a:t>
            </a:r>
            <a:r>
              <a:rPr lang="en-US" altLang="zh-CN" sz="1400" b="1" dirty="0" err="1">
                <a:ea typeface="楷体_GB2312" pitchFamily="49" charset="-122"/>
              </a:rPr>
              <a:t>i</a:t>
            </a:r>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pos-&gt;</a:t>
            </a:r>
            <a:r>
              <a:rPr lang="en-US" altLang="zh-CN" sz="1400" b="1" dirty="0" err="1">
                <a:ea typeface="楷体_GB2312" pitchFamily="49" charset="-122"/>
              </a:rPr>
              <a:t>prev</a:t>
            </a:r>
            <a:r>
              <a:rPr lang="en-US" altLang="zh-CN" sz="1400" b="1" dirty="0">
                <a:ea typeface="楷体_GB2312" pitchFamily="49" charset="-122"/>
              </a:rPr>
              <a:t>-&gt;next = pos-&gt;next;           </a:t>
            </a:r>
            <a:endParaRPr lang="zh-CN" altLang="zh-CN" sz="1400" b="1" dirty="0">
              <a:ea typeface="楷体_GB2312" pitchFamily="49" charset="-122"/>
            </a:endParaRPr>
          </a:p>
          <a:p>
            <a:r>
              <a:rPr lang="en-US" altLang="zh-CN" sz="1400" b="1" dirty="0">
                <a:ea typeface="楷体_GB2312" pitchFamily="49" charset="-122"/>
              </a:rPr>
              <a:t>    pos-&gt;next-&gt;</a:t>
            </a:r>
            <a:r>
              <a:rPr lang="en-US" altLang="zh-CN" sz="1400" b="1" dirty="0" err="1">
                <a:ea typeface="楷体_GB2312" pitchFamily="49" charset="-122"/>
              </a:rPr>
              <a:t>prev</a:t>
            </a:r>
            <a:r>
              <a:rPr lang="en-US" altLang="zh-CN" sz="1400" b="1" dirty="0">
                <a:ea typeface="楷体_GB2312" pitchFamily="49" charset="-122"/>
              </a:rPr>
              <a:t> = pos-&gt;</a:t>
            </a:r>
            <a:r>
              <a:rPr lang="en-US" altLang="zh-CN" sz="1400" b="1" dirty="0" err="1">
                <a:ea typeface="楷体_GB2312" pitchFamily="49" charset="-122"/>
              </a:rPr>
              <a:t>prev</a:t>
            </a:r>
            <a:endParaRPr lang="zh-CN" altLang="zh-CN" sz="1400" b="1" dirty="0">
              <a:ea typeface="楷体_GB2312" pitchFamily="49" charset="-122"/>
            </a:endParaRPr>
          </a:p>
          <a:p>
            <a:r>
              <a:rPr lang="en-US" altLang="zh-CN" sz="1400" b="1" dirty="0">
                <a:ea typeface="楷体_GB2312" pitchFamily="49" charset="-122"/>
              </a:rPr>
              <a:t> </a:t>
            </a:r>
            <a:endParaRPr lang="zh-CN" altLang="zh-CN" sz="1400" b="1" dirty="0">
              <a:ea typeface="楷体_GB2312" pitchFamily="49" charset="-122"/>
            </a:endParaRPr>
          </a:p>
          <a:p>
            <a:r>
              <a:rPr lang="en-US" altLang="zh-CN" sz="1400" b="1" dirty="0">
                <a:ea typeface="楷体_GB2312" pitchFamily="49" charset="-122"/>
              </a:rPr>
              <a:t>    delete pos;</a:t>
            </a:r>
            <a:endParaRPr lang="zh-CN" altLang="zh-CN" sz="1400" b="1" dirty="0">
              <a:ea typeface="楷体_GB2312" pitchFamily="49" charset="-122"/>
            </a:endParaRPr>
          </a:p>
          <a:p>
            <a:r>
              <a:rPr lang="en-US" altLang="zh-CN" sz="1400" b="1" dirty="0">
                <a:ea typeface="楷体_GB2312" pitchFamily="49" charset="-122"/>
              </a:rPr>
              <a:t>    --</a:t>
            </a:r>
            <a:r>
              <a:rPr lang="en-US" altLang="zh-CN" sz="1400" b="1" dirty="0" err="1">
                <a:ea typeface="楷体_GB2312" pitchFamily="49" charset="-122"/>
              </a:rPr>
              <a:t>currentLength</a:t>
            </a:r>
            <a:r>
              <a:rPr lang="en-US" altLang="zh-CN" sz="1400" b="1" dirty="0">
                <a:ea typeface="楷体_GB2312" pitchFamily="49" charset="-122"/>
              </a:rPr>
              <a:t>;</a:t>
            </a:r>
            <a:endParaRPr lang="zh-CN" altLang="zh-CN" sz="1400" b="1" dirty="0">
              <a:ea typeface="楷体_GB2312" pitchFamily="49" charset="-122"/>
            </a:endParaRPr>
          </a:p>
          <a:p>
            <a:r>
              <a:rPr lang="en-US" altLang="zh-CN" sz="1400" b="1" dirty="0">
                <a:ea typeface="楷体_GB2312" pitchFamily="49" charset="-122"/>
              </a:rPr>
              <a:t>}</a:t>
            </a:r>
            <a:endParaRPr lang="zh-CN" altLang="zh-CN" sz="1400" b="1" dirty="0">
              <a:ea typeface="楷体_GB2312" pitchFamily="49" charset="-122"/>
            </a:endParaRPr>
          </a:p>
        </p:txBody>
      </p:sp>
      <p:sp>
        <p:nvSpPr>
          <p:cNvPr id="35846" name="矩形 13"/>
          <p:cNvSpPr>
            <a:spLocks noChangeArrowheads="1"/>
          </p:cNvSpPr>
          <p:nvPr/>
        </p:nvSpPr>
        <p:spPr bwMode="auto">
          <a:xfrm>
            <a:off x="539750" y="1131888"/>
            <a:ext cx="3311525" cy="868362"/>
          </a:xfrm>
          <a:prstGeom prst="rect">
            <a:avLst/>
          </a:prstGeom>
          <a:noFill/>
          <a:ln w="9525">
            <a:noFill/>
            <a:miter lim="800000"/>
            <a:headEnd/>
            <a:tailEnd/>
          </a:ln>
        </p:spPr>
        <p:txBody>
          <a:bodyPr>
            <a:spAutoFit/>
          </a:bodyPr>
          <a:lstStyle/>
          <a:p>
            <a:pPr algn="just">
              <a:lnSpc>
                <a:spcPct val="130000"/>
              </a:lnSpc>
              <a:buFont typeface="Arial" pitchFamily="34" charset="0"/>
              <a:buChar char="•"/>
            </a:pPr>
            <a:r>
              <a:rPr lang="zh-CN" altLang="en-US" sz="1800" b="1">
                <a:ea typeface="楷体_GB2312" pitchFamily="49" charset="-122"/>
              </a:rPr>
              <a:t>让指针</a:t>
            </a:r>
            <a:r>
              <a:rPr lang="en-US" altLang="zh-CN" sz="1800" b="1">
                <a:ea typeface="楷体_GB2312" pitchFamily="49" charset="-122"/>
              </a:rPr>
              <a:t>pos</a:t>
            </a:r>
            <a:r>
              <a:rPr lang="zh-CN" altLang="en-US" sz="1800" b="1">
                <a:ea typeface="楷体_GB2312" pitchFamily="49" charset="-122"/>
              </a:rPr>
              <a:t>指向第</a:t>
            </a:r>
            <a:r>
              <a:rPr lang="en-US" altLang="zh-CN" sz="1800" b="1">
                <a:ea typeface="楷体_GB2312" pitchFamily="49" charset="-122"/>
              </a:rPr>
              <a:t>i</a:t>
            </a:r>
            <a:r>
              <a:rPr lang="zh-CN" altLang="en-US" sz="1800" b="1">
                <a:ea typeface="楷体_GB2312" pitchFamily="49" charset="-122"/>
              </a:rPr>
              <a:t>个元素</a:t>
            </a:r>
            <a:endParaRPr lang="en-US" altLang="zh-CN" sz="1800" b="1">
              <a:ea typeface="楷体_GB2312" pitchFamily="49" charset="-122"/>
            </a:endParaRPr>
          </a:p>
          <a:p>
            <a:pPr algn="just">
              <a:lnSpc>
                <a:spcPct val="150000"/>
              </a:lnSpc>
              <a:buFont typeface="Arial" pitchFamily="34" charset="0"/>
              <a:buChar char="•"/>
            </a:pPr>
            <a:r>
              <a:rPr lang="zh-CN" altLang="en-US" sz="1800" b="1">
                <a:ea typeface="楷体_GB2312" pitchFamily="49" charset="-122"/>
              </a:rPr>
              <a:t>执行删除过程</a:t>
            </a:r>
            <a:endParaRPr lang="en-US" altLang="zh-CN" sz="1800" b="1">
              <a:ea typeface="楷体_GB2312" pitchFamily="49" charset="-122"/>
            </a:endParaRPr>
          </a:p>
        </p:txBody>
      </p:sp>
      <p:grpSp>
        <p:nvGrpSpPr>
          <p:cNvPr id="2" name="组合 155"/>
          <p:cNvGrpSpPr>
            <a:grpSpLocks/>
          </p:cNvGrpSpPr>
          <p:nvPr/>
        </p:nvGrpSpPr>
        <p:grpSpPr bwMode="auto">
          <a:xfrm>
            <a:off x="468313" y="3630613"/>
            <a:ext cx="1389062" cy="352425"/>
            <a:chOff x="467544" y="3630997"/>
            <a:chExt cx="1390615" cy="351836"/>
          </a:xfrm>
        </p:grpSpPr>
        <p:sp>
          <p:nvSpPr>
            <p:cNvPr id="35880" name="Rectangle 34"/>
            <p:cNvSpPr>
              <a:spLocks noChangeArrowheads="1"/>
            </p:cNvSpPr>
            <p:nvPr/>
          </p:nvSpPr>
          <p:spPr bwMode="auto">
            <a:xfrm>
              <a:off x="1395014" y="3630997"/>
              <a:ext cx="463145" cy="344068"/>
            </a:xfrm>
            <a:prstGeom prst="rect">
              <a:avLst/>
            </a:prstGeom>
            <a:noFill/>
            <a:ln w="9525">
              <a:noFill/>
              <a:miter lim="800000"/>
              <a:headEnd/>
              <a:tailEnd/>
            </a:ln>
          </p:spPr>
          <p:txBody>
            <a:bodyPr/>
            <a:lstStyle/>
            <a:p>
              <a:pPr>
                <a:spcBef>
                  <a:spcPct val="20000"/>
                </a:spcBef>
              </a:pPr>
              <a:endParaRPr lang="zh-CN" altLang="zh-CN" sz="1400"/>
            </a:p>
          </p:txBody>
        </p:sp>
        <p:sp>
          <p:nvSpPr>
            <p:cNvPr id="35881" name="Rectangle 35"/>
            <p:cNvSpPr>
              <a:spLocks noChangeArrowheads="1"/>
            </p:cNvSpPr>
            <p:nvPr/>
          </p:nvSpPr>
          <p:spPr bwMode="auto">
            <a:xfrm>
              <a:off x="930690" y="3630997"/>
              <a:ext cx="464324" cy="344068"/>
            </a:xfrm>
            <a:prstGeom prst="rect">
              <a:avLst/>
            </a:prstGeom>
            <a:noFill/>
            <a:ln w="9525">
              <a:noFill/>
              <a:miter lim="800000"/>
              <a:headEnd/>
              <a:tailEnd/>
            </a:ln>
          </p:spPr>
          <p:txBody>
            <a:bodyPr/>
            <a:lstStyle/>
            <a:p>
              <a:pPr>
                <a:spcBef>
                  <a:spcPct val="20000"/>
                </a:spcBef>
              </a:pPr>
              <a:endParaRPr lang="zh-CN" altLang="zh-CN" sz="1400"/>
            </a:p>
          </p:txBody>
        </p:sp>
        <p:sp>
          <p:nvSpPr>
            <p:cNvPr id="35882" name="Rectangle 36"/>
            <p:cNvSpPr>
              <a:spLocks noChangeArrowheads="1"/>
            </p:cNvSpPr>
            <p:nvPr/>
          </p:nvSpPr>
          <p:spPr bwMode="auto">
            <a:xfrm>
              <a:off x="467544" y="3630997"/>
              <a:ext cx="463146" cy="344068"/>
            </a:xfrm>
            <a:prstGeom prst="rect">
              <a:avLst/>
            </a:prstGeom>
            <a:noFill/>
            <a:ln w="9525">
              <a:noFill/>
              <a:miter lim="800000"/>
              <a:headEnd/>
              <a:tailEnd/>
            </a:ln>
          </p:spPr>
          <p:txBody>
            <a:bodyPr/>
            <a:lstStyle/>
            <a:p>
              <a:pPr>
                <a:spcBef>
                  <a:spcPct val="20000"/>
                </a:spcBef>
              </a:pPr>
              <a:endParaRPr lang="el-GR" altLang="zh-CN" sz="1400">
                <a:latin typeface="宋体" pitchFamily="2" charset="-122"/>
              </a:endParaRPr>
            </a:p>
          </p:txBody>
        </p:sp>
        <p:sp>
          <p:nvSpPr>
            <p:cNvPr id="35883" name="Line 37"/>
            <p:cNvSpPr>
              <a:spLocks noChangeShapeType="1"/>
            </p:cNvSpPr>
            <p:nvPr/>
          </p:nvSpPr>
          <p:spPr bwMode="auto">
            <a:xfrm>
              <a:off x="467544" y="3630997"/>
              <a:ext cx="1390615" cy="0"/>
            </a:xfrm>
            <a:prstGeom prst="line">
              <a:avLst/>
            </a:prstGeom>
            <a:noFill/>
            <a:ln w="28575" cap="sq">
              <a:solidFill>
                <a:schemeClr val="tx1"/>
              </a:solidFill>
              <a:round/>
              <a:headEnd/>
              <a:tailEnd/>
            </a:ln>
          </p:spPr>
          <p:txBody>
            <a:bodyPr wrap="none"/>
            <a:lstStyle/>
            <a:p>
              <a:endParaRPr lang="zh-CN" altLang="en-US"/>
            </a:p>
          </p:txBody>
        </p:sp>
        <p:sp>
          <p:nvSpPr>
            <p:cNvPr id="35884" name="Line 38"/>
            <p:cNvSpPr>
              <a:spLocks noChangeShapeType="1"/>
            </p:cNvSpPr>
            <p:nvPr/>
          </p:nvSpPr>
          <p:spPr bwMode="auto">
            <a:xfrm>
              <a:off x="467544" y="3982833"/>
              <a:ext cx="1390615" cy="0"/>
            </a:xfrm>
            <a:prstGeom prst="line">
              <a:avLst/>
            </a:prstGeom>
            <a:noFill/>
            <a:ln w="28575" cap="sq">
              <a:solidFill>
                <a:schemeClr val="tx1"/>
              </a:solidFill>
              <a:round/>
              <a:headEnd/>
              <a:tailEnd/>
            </a:ln>
          </p:spPr>
          <p:txBody>
            <a:bodyPr wrap="none"/>
            <a:lstStyle/>
            <a:p>
              <a:endParaRPr lang="zh-CN" altLang="en-US"/>
            </a:p>
          </p:txBody>
        </p:sp>
        <p:sp>
          <p:nvSpPr>
            <p:cNvPr id="35885" name="Line 39"/>
            <p:cNvSpPr>
              <a:spLocks noChangeShapeType="1"/>
            </p:cNvSpPr>
            <p:nvPr/>
          </p:nvSpPr>
          <p:spPr bwMode="auto">
            <a:xfrm>
              <a:off x="467544" y="3630997"/>
              <a:ext cx="0" cy="344068"/>
            </a:xfrm>
            <a:prstGeom prst="line">
              <a:avLst/>
            </a:prstGeom>
            <a:noFill/>
            <a:ln w="28575" cap="sq">
              <a:solidFill>
                <a:schemeClr val="tx1"/>
              </a:solidFill>
              <a:round/>
              <a:headEnd/>
              <a:tailEnd/>
            </a:ln>
          </p:spPr>
          <p:txBody>
            <a:bodyPr wrap="none"/>
            <a:lstStyle/>
            <a:p>
              <a:endParaRPr lang="zh-CN" altLang="en-US"/>
            </a:p>
          </p:txBody>
        </p:sp>
        <p:sp>
          <p:nvSpPr>
            <p:cNvPr id="35886" name="Line 40"/>
            <p:cNvSpPr>
              <a:spLocks noChangeShapeType="1"/>
            </p:cNvSpPr>
            <p:nvPr/>
          </p:nvSpPr>
          <p:spPr bwMode="auto">
            <a:xfrm>
              <a:off x="930690" y="3630997"/>
              <a:ext cx="0" cy="344068"/>
            </a:xfrm>
            <a:prstGeom prst="line">
              <a:avLst/>
            </a:prstGeom>
            <a:noFill/>
            <a:ln w="12700">
              <a:solidFill>
                <a:schemeClr val="tx1"/>
              </a:solidFill>
              <a:round/>
              <a:headEnd/>
              <a:tailEnd/>
            </a:ln>
          </p:spPr>
          <p:txBody>
            <a:bodyPr wrap="none"/>
            <a:lstStyle/>
            <a:p>
              <a:endParaRPr lang="zh-CN" altLang="en-US"/>
            </a:p>
          </p:txBody>
        </p:sp>
        <p:sp>
          <p:nvSpPr>
            <p:cNvPr id="35887" name="Line 41"/>
            <p:cNvSpPr>
              <a:spLocks noChangeShapeType="1"/>
            </p:cNvSpPr>
            <p:nvPr/>
          </p:nvSpPr>
          <p:spPr bwMode="auto">
            <a:xfrm>
              <a:off x="1395014" y="3630997"/>
              <a:ext cx="0" cy="344068"/>
            </a:xfrm>
            <a:prstGeom prst="line">
              <a:avLst/>
            </a:prstGeom>
            <a:noFill/>
            <a:ln w="12700">
              <a:solidFill>
                <a:schemeClr val="tx1"/>
              </a:solidFill>
              <a:round/>
              <a:headEnd/>
              <a:tailEnd/>
            </a:ln>
          </p:spPr>
          <p:txBody>
            <a:bodyPr wrap="none"/>
            <a:lstStyle/>
            <a:p>
              <a:endParaRPr lang="zh-CN" altLang="en-US"/>
            </a:p>
          </p:txBody>
        </p:sp>
        <p:sp>
          <p:nvSpPr>
            <p:cNvPr id="35888" name="Line 42"/>
            <p:cNvSpPr>
              <a:spLocks noChangeShapeType="1"/>
            </p:cNvSpPr>
            <p:nvPr/>
          </p:nvSpPr>
          <p:spPr bwMode="auto">
            <a:xfrm>
              <a:off x="1858159" y="3630997"/>
              <a:ext cx="0" cy="344068"/>
            </a:xfrm>
            <a:prstGeom prst="line">
              <a:avLst/>
            </a:prstGeom>
            <a:noFill/>
            <a:ln w="28575" cap="sq">
              <a:solidFill>
                <a:schemeClr val="tx1"/>
              </a:solidFill>
              <a:round/>
              <a:headEnd/>
              <a:tailEnd/>
            </a:ln>
          </p:spPr>
          <p:txBody>
            <a:bodyPr wrap="none"/>
            <a:lstStyle/>
            <a:p>
              <a:endParaRPr lang="zh-CN" altLang="en-US"/>
            </a:p>
          </p:txBody>
        </p:sp>
      </p:grpSp>
      <p:grpSp>
        <p:nvGrpSpPr>
          <p:cNvPr id="3" name="组合 156"/>
          <p:cNvGrpSpPr>
            <a:grpSpLocks/>
          </p:cNvGrpSpPr>
          <p:nvPr/>
        </p:nvGrpSpPr>
        <p:grpSpPr bwMode="auto">
          <a:xfrm>
            <a:off x="2659063" y="3630613"/>
            <a:ext cx="1336675" cy="339725"/>
            <a:chOff x="2659531" y="3630997"/>
            <a:chExt cx="1336405" cy="339628"/>
          </a:xfrm>
        </p:grpSpPr>
        <p:sp>
          <p:nvSpPr>
            <p:cNvPr id="35871" name="Rectangle 43"/>
            <p:cNvSpPr>
              <a:spLocks noChangeArrowheads="1"/>
            </p:cNvSpPr>
            <p:nvPr/>
          </p:nvSpPr>
          <p:spPr bwMode="auto">
            <a:xfrm>
              <a:off x="3550468" y="3630997"/>
              <a:ext cx="445468" cy="339628"/>
            </a:xfrm>
            <a:prstGeom prst="rect">
              <a:avLst/>
            </a:prstGeom>
            <a:noFill/>
            <a:ln w="9525">
              <a:noFill/>
              <a:miter lim="800000"/>
              <a:headEnd/>
              <a:tailEnd/>
            </a:ln>
          </p:spPr>
          <p:txBody>
            <a:bodyPr/>
            <a:lstStyle/>
            <a:p>
              <a:pPr>
                <a:spcBef>
                  <a:spcPct val="20000"/>
                </a:spcBef>
              </a:pPr>
              <a:endParaRPr lang="zh-CN" altLang="zh-CN" sz="1400">
                <a:latin typeface="宋体" pitchFamily="2" charset="-122"/>
              </a:endParaRPr>
            </a:p>
          </p:txBody>
        </p:sp>
        <p:sp>
          <p:nvSpPr>
            <p:cNvPr id="35872" name="Rectangle 44"/>
            <p:cNvSpPr>
              <a:spLocks noChangeArrowheads="1"/>
            </p:cNvSpPr>
            <p:nvPr/>
          </p:nvSpPr>
          <p:spPr bwMode="auto">
            <a:xfrm>
              <a:off x="3104999" y="3630997"/>
              <a:ext cx="445468" cy="339628"/>
            </a:xfrm>
            <a:prstGeom prst="rect">
              <a:avLst/>
            </a:prstGeom>
            <a:noFill/>
            <a:ln w="9525">
              <a:noFill/>
              <a:miter lim="800000"/>
              <a:headEnd/>
              <a:tailEnd/>
            </a:ln>
          </p:spPr>
          <p:txBody>
            <a:bodyPr/>
            <a:lstStyle/>
            <a:p>
              <a:pPr>
                <a:spcBef>
                  <a:spcPct val="20000"/>
                </a:spcBef>
              </a:pPr>
              <a:endParaRPr lang="zh-CN" altLang="zh-CN" sz="1400"/>
            </a:p>
          </p:txBody>
        </p:sp>
        <p:sp>
          <p:nvSpPr>
            <p:cNvPr id="35873" name="Rectangle 45"/>
            <p:cNvSpPr>
              <a:spLocks noChangeArrowheads="1"/>
            </p:cNvSpPr>
            <p:nvPr/>
          </p:nvSpPr>
          <p:spPr bwMode="auto">
            <a:xfrm>
              <a:off x="2659531" y="3630997"/>
              <a:ext cx="445468" cy="339628"/>
            </a:xfrm>
            <a:prstGeom prst="rect">
              <a:avLst/>
            </a:prstGeom>
            <a:noFill/>
            <a:ln w="9525">
              <a:noFill/>
              <a:miter lim="800000"/>
              <a:headEnd/>
              <a:tailEnd/>
            </a:ln>
          </p:spPr>
          <p:txBody>
            <a:bodyPr/>
            <a:lstStyle/>
            <a:p>
              <a:pPr>
                <a:spcBef>
                  <a:spcPct val="20000"/>
                </a:spcBef>
              </a:pPr>
              <a:endParaRPr lang="zh-CN" altLang="zh-CN" sz="1400"/>
            </a:p>
          </p:txBody>
        </p:sp>
        <p:sp>
          <p:nvSpPr>
            <p:cNvPr id="35874" name="Line 46"/>
            <p:cNvSpPr>
              <a:spLocks noChangeShapeType="1"/>
            </p:cNvSpPr>
            <p:nvPr/>
          </p:nvSpPr>
          <p:spPr bwMode="auto">
            <a:xfrm>
              <a:off x="2659531" y="3630997"/>
              <a:ext cx="1336405" cy="0"/>
            </a:xfrm>
            <a:prstGeom prst="line">
              <a:avLst/>
            </a:prstGeom>
            <a:noFill/>
            <a:ln w="28575" cap="sq">
              <a:solidFill>
                <a:schemeClr val="tx1"/>
              </a:solidFill>
              <a:round/>
              <a:headEnd/>
              <a:tailEnd/>
            </a:ln>
          </p:spPr>
          <p:txBody>
            <a:bodyPr wrap="none"/>
            <a:lstStyle/>
            <a:p>
              <a:endParaRPr lang="zh-CN" altLang="en-US"/>
            </a:p>
          </p:txBody>
        </p:sp>
        <p:sp>
          <p:nvSpPr>
            <p:cNvPr id="35875" name="Line 47"/>
            <p:cNvSpPr>
              <a:spLocks noChangeShapeType="1"/>
            </p:cNvSpPr>
            <p:nvPr/>
          </p:nvSpPr>
          <p:spPr bwMode="auto">
            <a:xfrm>
              <a:off x="2659531" y="3970625"/>
              <a:ext cx="1336405" cy="0"/>
            </a:xfrm>
            <a:prstGeom prst="line">
              <a:avLst/>
            </a:prstGeom>
            <a:noFill/>
            <a:ln w="28575" cap="sq">
              <a:solidFill>
                <a:schemeClr val="tx1"/>
              </a:solidFill>
              <a:round/>
              <a:headEnd/>
              <a:tailEnd/>
            </a:ln>
          </p:spPr>
          <p:txBody>
            <a:bodyPr wrap="none"/>
            <a:lstStyle/>
            <a:p>
              <a:endParaRPr lang="zh-CN" altLang="en-US"/>
            </a:p>
          </p:txBody>
        </p:sp>
        <p:sp>
          <p:nvSpPr>
            <p:cNvPr id="35876" name="Line 48"/>
            <p:cNvSpPr>
              <a:spLocks noChangeShapeType="1"/>
            </p:cNvSpPr>
            <p:nvPr/>
          </p:nvSpPr>
          <p:spPr bwMode="auto">
            <a:xfrm>
              <a:off x="2659531" y="3630997"/>
              <a:ext cx="0" cy="339628"/>
            </a:xfrm>
            <a:prstGeom prst="line">
              <a:avLst/>
            </a:prstGeom>
            <a:noFill/>
            <a:ln w="28575" cap="sq">
              <a:solidFill>
                <a:schemeClr val="tx1"/>
              </a:solidFill>
              <a:round/>
              <a:headEnd/>
              <a:tailEnd/>
            </a:ln>
          </p:spPr>
          <p:txBody>
            <a:bodyPr wrap="none"/>
            <a:lstStyle/>
            <a:p>
              <a:endParaRPr lang="zh-CN" altLang="en-US"/>
            </a:p>
          </p:txBody>
        </p:sp>
        <p:sp>
          <p:nvSpPr>
            <p:cNvPr id="35877" name="Line 49"/>
            <p:cNvSpPr>
              <a:spLocks noChangeShapeType="1"/>
            </p:cNvSpPr>
            <p:nvPr/>
          </p:nvSpPr>
          <p:spPr bwMode="auto">
            <a:xfrm>
              <a:off x="3104999" y="3630997"/>
              <a:ext cx="0" cy="339628"/>
            </a:xfrm>
            <a:prstGeom prst="line">
              <a:avLst/>
            </a:prstGeom>
            <a:noFill/>
            <a:ln w="12700">
              <a:solidFill>
                <a:schemeClr val="tx1"/>
              </a:solidFill>
              <a:round/>
              <a:headEnd/>
              <a:tailEnd/>
            </a:ln>
          </p:spPr>
          <p:txBody>
            <a:bodyPr wrap="none"/>
            <a:lstStyle/>
            <a:p>
              <a:endParaRPr lang="zh-CN" altLang="en-US"/>
            </a:p>
          </p:txBody>
        </p:sp>
        <p:sp>
          <p:nvSpPr>
            <p:cNvPr id="35878" name="Line 50"/>
            <p:cNvSpPr>
              <a:spLocks noChangeShapeType="1"/>
            </p:cNvSpPr>
            <p:nvPr/>
          </p:nvSpPr>
          <p:spPr bwMode="auto">
            <a:xfrm>
              <a:off x="3550468" y="3630997"/>
              <a:ext cx="0" cy="339628"/>
            </a:xfrm>
            <a:prstGeom prst="line">
              <a:avLst/>
            </a:prstGeom>
            <a:noFill/>
            <a:ln w="12700">
              <a:solidFill>
                <a:schemeClr val="tx1"/>
              </a:solidFill>
              <a:round/>
              <a:headEnd/>
              <a:tailEnd/>
            </a:ln>
          </p:spPr>
          <p:txBody>
            <a:bodyPr wrap="none"/>
            <a:lstStyle/>
            <a:p>
              <a:endParaRPr lang="zh-CN" altLang="en-US"/>
            </a:p>
          </p:txBody>
        </p:sp>
        <p:sp>
          <p:nvSpPr>
            <p:cNvPr id="35879" name="Line 51"/>
            <p:cNvSpPr>
              <a:spLocks noChangeShapeType="1"/>
            </p:cNvSpPr>
            <p:nvPr/>
          </p:nvSpPr>
          <p:spPr bwMode="auto">
            <a:xfrm>
              <a:off x="3995936" y="3630997"/>
              <a:ext cx="0" cy="339628"/>
            </a:xfrm>
            <a:prstGeom prst="line">
              <a:avLst/>
            </a:prstGeom>
            <a:noFill/>
            <a:ln w="28575" cap="sq">
              <a:solidFill>
                <a:schemeClr val="tx1"/>
              </a:solidFill>
              <a:round/>
              <a:headEnd/>
              <a:tailEnd/>
            </a:ln>
          </p:spPr>
          <p:txBody>
            <a:bodyPr wrap="none"/>
            <a:lstStyle/>
            <a:p>
              <a:endParaRPr lang="zh-CN" altLang="en-US"/>
            </a:p>
          </p:txBody>
        </p:sp>
      </p:grpSp>
      <p:grpSp>
        <p:nvGrpSpPr>
          <p:cNvPr id="4" name="组合 158"/>
          <p:cNvGrpSpPr>
            <a:grpSpLocks/>
          </p:cNvGrpSpPr>
          <p:nvPr/>
        </p:nvGrpSpPr>
        <p:grpSpPr bwMode="auto">
          <a:xfrm>
            <a:off x="1547813" y="3795713"/>
            <a:ext cx="1228725" cy="106362"/>
            <a:chOff x="1537611" y="3714239"/>
            <a:chExt cx="1229162" cy="105440"/>
          </a:xfrm>
        </p:grpSpPr>
        <p:sp>
          <p:nvSpPr>
            <p:cNvPr id="35869" name="Line 52"/>
            <p:cNvSpPr>
              <a:spLocks noChangeShapeType="1"/>
            </p:cNvSpPr>
            <p:nvPr/>
          </p:nvSpPr>
          <p:spPr bwMode="auto">
            <a:xfrm>
              <a:off x="1537611" y="3714239"/>
              <a:ext cx="1123099" cy="0"/>
            </a:xfrm>
            <a:prstGeom prst="line">
              <a:avLst/>
            </a:prstGeom>
            <a:noFill/>
            <a:ln w="9525">
              <a:solidFill>
                <a:schemeClr val="tx1"/>
              </a:solidFill>
              <a:round/>
              <a:headEnd/>
              <a:tailEnd type="triangle" w="med" len="med"/>
            </a:ln>
          </p:spPr>
          <p:txBody>
            <a:bodyPr wrap="none"/>
            <a:lstStyle/>
            <a:p>
              <a:endParaRPr lang="zh-CN" altLang="en-US"/>
            </a:p>
          </p:txBody>
        </p:sp>
        <p:sp>
          <p:nvSpPr>
            <p:cNvPr id="35870" name="Line 53"/>
            <p:cNvSpPr>
              <a:spLocks noChangeShapeType="1"/>
            </p:cNvSpPr>
            <p:nvPr/>
          </p:nvSpPr>
          <p:spPr bwMode="auto">
            <a:xfrm flipH="1">
              <a:off x="1858159" y="3819679"/>
              <a:ext cx="908614" cy="0"/>
            </a:xfrm>
            <a:prstGeom prst="line">
              <a:avLst/>
            </a:prstGeom>
            <a:noFill/>
            <a:ln w="9525">
              <a:solidFill>
                <a:schemeClr val="tx1"/>
              </a:solidFill>
              <a:round/>
              <a:headEnd/>
              <a:tailEnd type="triangle" w="med" len="med"/>
            </a:ln>
          </p:spPr>
          <p:txBody>
            <a:bodyPr wrap="none"/>
            <a:lstStyle/>
            <a:p>
              <a:endParaRPr lang="zh-CN" altLang="en-US"/>
            </a:p>
          </p:txBody>
        </p:sp>
      </p:grpSp>
      <p:sp>
        <p:nvSpPr>
          <p:cNvPr id="137" name="Text Box 67"/>
          <p:cNvSpPr txBox="1">
            <a:spLocks noChangeArrowheads="1"/>
          </p:cNvSpPr>
          <p:nvPr/>
        </p:nvSpPr>
        <p:spPr bwMode="auto">
          <a:xfrm>
            <a:off x="2411413" y="2284413"/>
            <a:ext cx="722312" cy="306387"/>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pos</a:t>
            </a:r>
          </a:p>
        </p:txBody>
      </p:sp>
      <p:grpSp>
        <p:nvGrpSpPr>
          <p:cNvPr id="5" name="组合 159"/>
          <p:cNvGrpSpPr>
            <a:grpSpLocks/>
          </p:cNvGrpSpPr>
          <p:nvPr/>
        </p:nvGrpSpPr>
        <p:grpSpPr bwMode="auto">
          <a:xfrm>
            <a:off x="1430338" y="3073400"/>
            <a:ext cx="1763712" cy="677863"/>
            <a:chOff x="1430369" y="3072635"/>
            <a:chExt cx="1764196" cy="679340"/>
          </a:xfrm>
        </p:grpSpPr>
        <p:sp>
          <p:nvSpPr>
            <p:cNvPr id="35865" name="Line 55"/>
            <p:cNvSpPr>
              <a:spLocks noChangeShapeType="1"/>
            </p:cNvSpPr>
            <p:nvPr/>
          </p:nvSpPr>
          <p:spPr bwMode="auto">
            <a:xfrm flipV="1">
              <a:off x="1644854" y="3185928"/>
              <a:ext cx="373580" cy="566047"/>
            </a:xfrm>
            <a:prstGeom prst="line">
              <a:avLst/>
            </a:prstGeom>
            <a:noFill/>
            <a:ln w="9525">
              <a:solidFill>
                <a:schemeClr val="tx1"/>
              </a:solidFill>
              <a:round/>
              <a:headEnd/>
              <a:tailEnd type="triangle" w="med" len="med"/>
            </a:ln>
          </p:spPr>
          <p:txBody>
            <a:bodyPr wrap="none"/>
            <a:lstStyle/>
            <a:p>
              <a:endParaRPr lang="zh-CN" altLang="en-US"/>
            </a:p>
          </p:txBody>
        </p:sp>
        <p:sp>
          <p:nvSpPr>
            <p:cNvPr id="35866" name="Line 68"/>
            <p:cNvSpPr>
              <a:spLocks noChangeShapeType="1"/>
            </p:cNvSpPr>
            <p:nvPr/>
          </p:nvSpPr>
          <p:spPr bwMode="auto">
            <a:xfrm flipH="1">
              <a:off x="1430369" y="3072635"/>
              <a:ext cx="374759" cy="528394"/>
            </a:xfrm>
            <a:prstGeom prst="line">
              <a:avLst/>
            </a:prstGeom>
            <a:noFill/>
            <a:ln w="9525">
              <a:solidFill>
                <a:schemeClr val="tx1"/>
              </a:solidFill>
              <a:round/>
              <a:headEnd/>
              <a:tailEnd type="triangle" w="med" len="med"/>
            </a:ln>
          </p:spPr>
          <p:txBody>
            <a:bodyPr wrap="none"/>
            <a:lstStyle/>
            <a:p>
              <a:endParaRPr lang="zh-CN" altLang="en-US"/>
            </a:p>
          </p:txBody>
        </p:sp>
        <p:sp>
          <p:nvSpPr>
            <p:cNvPr id="35867" name="Line 69"/>
            <p:cNvSpPr>
              <a:spLocks noChangeShapeType="1"/>
            </p:cNvSpPr>
            <p:nvPr/>
          </p:nvSpPr>
          <p:spPr bwMode="auto">
            <a:xfrm>
              <a:off x="2713742" y="3072635"/>
              <a:ext cx="480823" cy="528394"/>
            </a:xfrm>
            <a:prstGeom prst="line">
              <a:avLst/>
            </a:prstGeom>
            <a:noFill/>
            <a:ln w="9525">
              <a:solidFill>
                <a:schemeClr val="tx1"/>
              </a:solidFill>
              <a:round/>
              <a:headEnd/>
              <a:tailEnd type="triangle" w="med" len="med"/>
            </a:ln>
          </p:spPr>
          <p:txBody>
            <a:bodyPr wrap="none"/>
            <a:lstStyle/>
            <a:p>
              <a:endParaRPr lang="zh-CN" altLang="en-US"/>
            </a:p>
          </p:txBody>
        </p:sp>
        <p:sp>
          <p:nvSpPr>
            <p:cNvPr id="35868" name="Line 70"/>
            <p:cNvSpPr>
              <a:spLocks noChangeShapeType="1"/>
            </p:cNvSpPr>
            <p:nvPr/>
          </p:nvSpPr>
          <p:spPr bwMode="auto">
            <a:xfrm flipH="1" flipV="1">
              <a:off x="2446225" y="3223665"/>
              <a:ext cx="427791" cy="528310"/>
            </a:xfrm>
            <a:prstGeom prst="line">
              <a:avLst/>
            </a:prstGeom>
            <a:noFill/>
            <a:ln w="9525">
              <a:solidFill>
                <a:schemeClr val="tx1"/>
              </a:solidFill>
              <a:round/>
              <a:headEnd/>
              <a:tailEnd type="triangle" w="med" len="med"/>
            </a:ln>
          </p:spPr>
          <p:txBody>
            <a:bodyPr wrap="none"/>
            <a:lstStyle/>
            <a:p>
              <a:endParaRPr lang="zh-CN" altLang="en-US"/>
            </a:p>
          </p:txBody>
        </p:sp>
      </p:grpSp>
      <p:grpSp>
        <p:nvGrpSpPr>
          <p:cNvPr id="6" name="组合 157"/>
          <p:cNvGrpSpPr>
            <a:grpSpLocks/>
          </p:cNvGrpSpPr>
          <p:nvPr/>
        </p:nvGrpSpPr>
        <p:grpSpPr bwMode="auto">
          <a:xfrm>
            <a:off x="1644650" y="2619375"/>
            <a:ext cx="1336675" cy="565674"/>
            <a:chOff x="1644854" y="2620137"/>
            <a:chExt cx="1336405" cy="565665"/>
          </a:xfrm>
        </p:grpSpPr>
        <p:grpSp>
          <p:nvGrpSpPr>
            <p:cNvPr id="35853" name="Group 56"/>
            <p:cNvGrpSpPr>
              <a:grpSpLocks/>
            </p:cNvGrpSpPr>
            <p:nvPr/>
          </p:nvGrpSpPr>
          <p:grpSpPr bwMode="auto">
            <a:xfrm>
              <a:off x="1644854" y="2846299"/>
              <a:ext cx="1336405" cy="339503"/>
              <a:chOff x="2200" y="1616"/>
              <a:chExt cx="1134" cy="408"/>
            </a:xfrm>
          </p:grpSpPr>
          <p:sp>
            <p:nvSpPr>
              <p:cNvPr id="35855" name="Text Box 57"/>
              <p:cNvSpPr txBox="1">
                <a:spLocks noChangeArrowheads="1"/>
              </p:cNvSpPr>
              <p:nvPr/>
            </p:nvSpPr>
            <p:spPr bwMode="auto">
              <a:xfrm>
                <a:off x="2606" y="1633"/>
                <a:ext cx="363" cy="370"/>
              </a:xfrm>
              <a:prstGeom prst="rect">
                <a:avLst/>
              </a:prstGeom>
              <a:noFill/>
              <a:ln w="9525">
                <a:noFill/>
                <a:miter lim="800000"/>
                <a:headEnd/>
                <a:tailEnd/>
              </a:ln>
            </p:spPr>
            <p:txBody>
              <a:bodyPr>
                <a:spAutoFit/>
              </a:bodyPr>
              <a:lstStyle/>
              <a:p>
                <a:pPr>
                  <a:spcBef>
                    <a:spcPct val="50000"/>
                  </a:spcBef>
                </a:pPr>
                <a:r>
                  <a:rPr lang="en-US" altLang="zh-CN" sz="1400" dirty="0">
                    <a:ea typeface="楷体_GB2312" pitchFamily="49" charset="-122"/>
                  </a:rPr>
                  <a:t>x</a:t>
                </a:r>
              </a:p>
            </p:txBody>
          </p:sp>
          <p:sp>
            <p:nvSpPr>
              <p:cNvPr id="35856" name="Rectangle 58"/>
              <p:cNvSpPr>
                <a:spLocks noChangeArrowheads="1"/>
              </p:cNvSpPr>
              <p:nvPr/>
            </p:nvSpPr>
            <p:spPr bwMode="auto">
              <a:xfrm>
                <a:off x="2956" y="1616"/>
                <a:ext cx="378" cy="408"/>
              </a:xfrm>
              <a:prstGeom prst="rect">
                <a:avLst/>
              </a:prstGeom>
              <a:noFill/>
              <a:ln w="9525">
                <a:noFill/>
                <a:miter lim="800000"/>
                <a:headEnd/>
                <a:tailEnd/>
              </a:ln>
            </p:spPr>
            <p:txBody>
              <a:bodyPr/>
              <a:lstStyle/>
              <a:p>
                <a:pPr>
                  <a:spcBef>
                    <a:spcPct val="20000"/>
                  </a:spcBef>
                </a:pPr>
                <a:endParaRPr lang="zh-CN" altLang="zh-CN" sz="1400">
                  <a:latin typeface="宋体" pitchFamily="2" charset="-122"/>
                </a:endParaRPr>
              </a:p>
            </p:txBody>
          </p:sp>
          <p:sp>
            <p:nvSpPr>
              <p:cNvPr id="35857" name="Rectangle 59"/>
              <p:cNvSpPr>
                <a:spLocks noChangeArrowheads="1"/>
              </p:cNvSpPr>
              <p:nvPr/>
            </p:nvSpPr>
            <p:spPr bwMode="auto">
              <a:xfrm>
                <a:off x="2578" y="1616"/>
                <a:ext cx="378" cy="408"/>
              </a:xfrm>
              <a:prstGeom prst="rect">
                <a:avLst/>
              </a:prstGeom>
              <a:noFill/>
              <a:ln w="9525">
                <a:noFill/>
                <a:miter lim="800000"/>
                <a:headEnd/>
                <a:tailEnd/>
              </a:ln>
            </p:spPr>
            <p:txBody>
              <a:bodyPr/>
              <a:lstStyle/>
              <a:p>
                <a:pPr>
                  <a:spcBef>
                    <a:spcPct val="20000"/>
                  </a:spcBef>
                </a:pPr>
                <a:endParaRPr lang="zh-CN" altLang="zh-CN" sz="1400"/>
              </a:p>
            </p:txBody>
          </p:sp>
          <p:sp>
            <p:nvSpPr>
              <p:cNvPr id="35858" name="Rectangle 60"/>
              <p:cNvSpPr>
                <a:spLocks noChangeArrowheads="1"/>
              </p:cNvSpPr>
              <p:nvPr/>
            </p:nvSpPr>
            <p:spPr bwMode="auto">
              <a:xfrm>
                <a:off x="2200" y="1616"/>
                <a:ext cx="378" cy="408"/>
              </a:xfrm>
              <a:prstGeom prst="rect">
                <a:avLst/>
              </a:prstGeom>
              <a:noFill/>
              <a:ln w="9525">
                <a:noFill/>
                <a:miter lim="800000"/>
                <a:headEnd/>
                <a:tailEnd/>
              </a:ln>
            </p:spPr>
            <p:txBody>
              <a:bodyPr/>
              <a:lstStyle/>
              <a:p>
                <a:pPr>
                  <a:spcBef>
                    <a:spcPct val="20000"/>
                  </a:spcBef>
                </a:pPr>
                <a:endParaRPr lang="zh-CN" altLang="zh-CN" sz="1400"/>
              </a:p>
            </p:txBody>
          </p:sp>
          <p:sp>
            <p:nvSpPr>
              <p:cNvPr id="35859" name="Line 61"/>
              <p:cNvSpPr>
                <a:spLocks noChangeShapeType="1"/>
              </p:cNvSpPr>
              <p:nvPr/>
            </p:nvSpPr>
            <p:spPr bwMode="auto">
              <a:xfrm>
                <a:off x="2200" y="1616"/>
                <a:ext cx="1134" cy="0"/>
              </a:xfrm>
              <a:prstGeom prst="line">
                <a:avLst/>
              </a:prstGeom>
              <a:noFill/>
              <a:ln w="28575" cap="sq">
                <a:solidFill>
                  <a:schemeClr val="tx1"/>
                </a:solidFill>
                <a:round/>
                <a:headEnd/>
                <a:tailEnd/>
              </a:ln>
            </p:spPr>
            <p:txBody>
              <a:bodyPr wrap="none"/>
              <a:lstStyle/>
              <a:p>
                <a:endParaRPr lang="zh-CN" altLang="en-US"/>
              </a:p>
            </p:txBody>
          </p:sp>
          <p:sp>
            <p:nvSpPr>
              <p:cNvPr id="35860" name="Line 62"/>
              <p:cNvSpPr>
                <a:spLocks noChangeShapeType="1"/>
              </p:cNvSpPr>
              <p:nvPr/>
            </p:nvSpPr>
            <p:spPr bwMode="auto">
              <a:xfrm>
                <a:off x="2200" y="2024"/>
                <a:ext cx="1134" cy="0"/>
              </a:xfrm>
              <a:prstGeom prst="line">
                <a:avLst/>
              </a:prstGeom>
              <a:noFill/>
              <a:ln w="28575" cap="sq">
                <a:solidFill>
                  <a:schemeClr val="tx1"/>
                </a:solidFill>
                <a:round/>
                <a:headEnd/>
                <a:tailEnd/>
              </a:ln>
            </p:spPr>
            <p:txBody>
              <a:bodyPr wrap="none"/>
              <a:lstStyle/>
              <a:p>
                <a:endParaRPr lang="zh-CN" altLang="en-US"/>
              </a:p>
            </p:txBody>
          </p:sp>
          <p:sp>
            <p:nvSpPr>
              <p:cNvPr id="35861" name="Line 63"/>
              <p:cNvSpPr>
                <a:spLocks noChangeShapeType="1"/>
              </p:cNvSpPr>
              <p:nvPr/>
            </p:nvSpPr>
            <p:spPr bwMode="auto">
              <a:xfrm>
                <a:off x="2200" y="1616"/>
                <a:ext cx="0" cy="408"/>
              </a:xfrm>
              <a:prstGeom prst="line">
                <a:avLst/>
              </a:prstGeom>
              <a:noFill/>
              <a:ln w="28575" cap="sq">
                <a:solidFill>
                  <a:schemeClr val="tx1"/>
                </a:solidFill>
                <a:round/>
                <a:headEnd/>
                <a:tailEnd/>
              </a:ln>
            </p:spPr>
            <p:txBody>
              <a:bodyPr wrap="none"/>
              <a:lstStyle/>
              <a:p>
                <a:endParaRPr lang="zh-CN" altLang="en-US"/>
              </a:p>
            </p:txBody>
          </p:sp>
          <p:sp>
            <p:nvSpPr>
              <p:cNvPr id="35862" name="Line 64"/>
              <p:cNvSpPr>
                <a:spLocks noChangeShapeType="1"/>
              </p:cNvSpPr>
              <p:nvPr/>
            </p:nvSpPr>
            <p:spPr bwMode="auto">
              <a:xfrm>
                <a:off x="2578" y="1616"/>
                <a:ext cx="0" cy="408"/>
              </a:xfrm>
              <a:prstGeom prst="line">
                <a:avLst/>
              </a:prstGeom>
              <a:noFill/>
              <a:ln w="12700">
                <a:solidFill>
                  <a:schemeClr val="tx1"/>
                </a:solidFill>
                <a:round/>
                <a:headEnd/>
                <a:tailEnd/>
              </a:ln>
            </p:spPr>
            <p:txBody>
              <a:bodyPr wrap="none"/>
              <a:lstStyle/>
              <a:p>
                <a:endParaRPr lang="zh-CN" altLang="en-US"/>
              </a:p>
            </p:txBody>
          </p:sp>
          <p:sp>
            <p:nvSpPr>
              <p:cNvPr id="35863" name="Line 65"/>
              <p:cNvSpPr>
                <a:spLocks noChangeShapeType="1"/>
              </p:cNvSpPr>
              <p:nvPr/>
            </p:nvSpPr>
            <p:spPr bwMode="auto">
              <a:xfrm>
                <a:off x="2956" y="1616"/>
                <a:ext cx="0" cy="408"/>
              </a:xfrm>
              <a:prstGeom prst="line">
                <a:avLst/>
              </a:prstGeom>
              <a:noFill/>
              <a:ln w="12700">
                <a:solidFill>
                  <a:schemeClr val="tx1"/>
                </a:solidFill>
                <a:round/>
                <a:headEnd/>
                <a:tailEnd/>
              </a:ln>
            </p:spPr>
            <p:txBody>
              <a:bodyPr wrap="none"/>
              <a:lstStyle/>
              <a:p>
                <a:endParaRPr lang="zh-CN" altLang="en-US"/>
              </a:p>
            </p:txBody>
          </p:sp>
          <p:sp>
            <p:nvSpPr>
              <p:cNvPr id="35864" name="Line 66"/>
              <p:cNvSpPr>
                <a:spLocks noChangeShapeType="1"/>
              </p:cNvSpPr>
              <p:nvPr/>
            </p:nvSpPr>
            <p:spPr bwMode="auto">
              <a:xfrm>
                <a:off x="3334" y="1616"/>
                <a:ext cx="0" cy="408"/>
              </a:xfrm>
              <a:prstGeom prst="line">
                <a:avLst/>
              </a:prstGeom>
              <a:noFill/>
              <a:ln w="28575" cap="sq">
                <a:solidFill>
                  <a:schemeClr val="tx1"/>
                </a:solidFill>
                <a:round/>
                <a:headEnd/>
                <a:tailEnd/>
              </a:ln>
            </p:spPr>
            <p:txBody>
              <a:bodyPr wrap="none"/>
              <a:lstStyle/>
              <a:p>
                <a:endParaRPr lang="zh-CN" altLang="en-US"/>
              </a:p>
            </p:txBody>
          </p:sp>
        </p:grpSp>
        <p:sp>
          <p:nvSpPr>
            <p:cNvPr id="35854" name="Line 72"/>
            <p:cNvSpPr>
              <a:spLocks noChangeShapeType="1"/>
            </p:cNvSpPr>
            <p:nvPr/>
          </p:nvSpPr>
          <p:spPr bwMode="auto">
            <a:xfrm flipH="1">
              <a:off x="2473330" y="2620137"/>
              <a:ext cx="160274" cy="226163"/>
            </a:xfrm>
            <a:prstGeom prst="line">
              <a:avLst/>
            </a:prstGeom>
            <a:noFill/>
            <a:ln w="9525">
              <a:solidFill>
                <a:schemeClr val="tx1"/>
              </a:solidFill>
              <a:round/>
              <a:headEnd/>
              <a:tailEnd type="triangle" w="med" len="med"/>
            </a:ln>
          </p:spPr>
          <p:txBody>
            <a:bodyPr/>
            <a:lstStyle/>
            <a:p>
              <a:endParaRPr lang="zh-CN" altLang="en-US"/>
            </a:p>
          </p:txBody>
        </p:sp>
      </p:grpSp>
      <mc:AlternateContent xmlns:mc="http://schemas.openxmlformats.org/markup-compatibility/2006" xmlns:p14="http://schemas.microsoft.com/office/powerpoint/2010/main">
        <mc:Choice Requires="p14">
          <p:contentPart p14:bwMode="auto" r:id="rId3">
            <p14:nvContentPartPr>
              <p14:cNvPr id="3584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584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blinds(horizontal)">
                                      <p:cBhvr>
                                        <p:cTn id="13" dur="500"/>
                                        <p:tgtEl>
                                          <p:spTgt spid="137"/>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grpId="1" nodeType="clickEffect">
                                  <p:stCondLst>
                                    <p:cond delay="0"/>
                                  </p:stCondLst>
                                  <p:childTnLst>
                                    <p:animEffect transition="out" filter="blinds(horizontal)">
                                      <p:cBhvr>
                                        <p:cTn id="33" dur="500"/>
                                        <p:tgtEl>
                                          <p:spTgt spid="137"/>
                                        </p:tgtEl>
                                      </p:cBhvr>
                                    </p:animEffect>
                                    <p:set>
                                      <p:cBhvr>
                                        <p:cTn id="34" dur="1" fill="hold">
                                          <p:stCondLst>
                                            <p:cond delay="499"/>
                                          </p:stCondLst>
                                        </p:cTn>
                                        <p:tgtEl>
                                          <p:spTgt spid="137"/>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4821"/>
                                        </p:tgtEl>
                                        <p:attrNameLst>
                                          <p:attrName>style.visibility</p:attrName>
                                        </p:attrNameLst>
                                      </p:cBhvr>
                                      <p:to>
                                        <p:strVal val="visible"/>
                                      </p:to>
                                    </p:set>
                                    <p:animEffect transition="in" filter="blinds(horizontal)">
                                      <p:cBhvr>
                                        <p:cTn id="42"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137" grpId="0"/>
      <p:bldP spid="137"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矩形 34"/>
          <p:cNvSpPr>
            <a:spLocks noChangeArrowheads="1"/>
          </p:cNvSpPr>
          <p:nvPr/>
        </p:nvSpPr>
        <p:spPr bwMode="auto">
          <a:xfrm>
            <a:off x="539552"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线性表的链接实现</a:t>
            </a:r>
            <a:endParaRPr lang="zh-CN" altLang="en-US" dirty="0">
              <a:latin typeface="微软雅黑" pitchFamily="34" charset="-122"/>
              <a:ea typeface="微软雅黑" pitchFamily="34" charset="-122"/>
            </a:endParaRPr>
          </a:p>
        </p:txBody>
      </p:sp>
      <p:sp>
        <p:nvSpPr>
          <p:cNvPr id="36869" name="文本框 29"/>
          <p:cNvSpPr txBox="1">
            <a:spLocks noChangeArrowheads="1"/>
          </p:cNvSpPr>
          <p:nvPr/>
        </p:nvSpPr>
        <p:spPr bwMode="auto">
          <a:xfrm>
            <a:off x="468313" y="1563688"/>
            <a:ext cx="7920037" cy="631825"/>
          </a:xfrm>
          <a:prstGeom prst="rect">
            <a:avLst/>
          </a:prstGeom>
          <a:noFill/>
          <a:ln w="9525">
            <a:noFill/>
            <a:miter lim="800000"/>
            <a:headEnd/>
            <a:tailEnd/>
          </a:ln>
        </p:spPr>
        <p:txBody>
          <a:bodyPr>
            <a:spAutoFit/>
          </a:bodyPr>
          <a:lstStyle/>
          <a:p>
            <a:pPr>
              <a:lnSpc>
                <a:spcPct val="135000"/>
              </a:lnSpc>
            </a:pPr>
            <a:r>
              <a:rPr lang="zh-CN" altLang="en-US" sz="1400">
                <a:latin typeface="楷体_GB2312" pitchFamily="49" charset="-122"/>
                <a:ea typeface="楷体_GB2312" pitchFamily="49" charset="-122"/>
              </a:rPr>
              <a:t>将每个结点放在一个独立的存储单元中，结点间的逻辑关系依靠存储单元中附加的指针来给出。 </a:t>
            </a:r>
          </a:p>
          <a:p>
            <a:pPr>
              <a:lnSpc>
                <a:spcPct val="135000"/>
              </a:lnSpc>
            </a:pPr>
            <a:r>
              <a:rPr lang="zh-CN" altLang="en-US" sz="1400">
                <a:latin typeface="楷体_GB2312" pitchFamily="49" charset="-122"/>
                <a:ea typeface="楷体_GB2312" pitchFamily="49" charset="-122"/>
              </a:rPr>
              <a:t>结点的存储单元在物理位置上可以相邻，也可以不相邻。 </a:t>
            </a:r>
          </a:p>
        </p:txBody>
      </p:sp>
      <p:sp>
        <p:nvSpPr>
          <p:cNvPr id="36870" name="TextBox 4"/>
          <p:cNvSpPr txBox="1">
            <a:spLocks noChangeArrowheads="1"/>
          </p:cNvSpPr>
          <p:nvPr/>
        </p:nvSpPr>
        <p:spPr bwMode="auto">
          <a:xfrm>
            <a:off x="539750" y="1203325"/>
            <a:ext cx="2087563"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链接存储</a:t>
            </a:r>
          </a:p>
        </p:txBody>
      </p:sp>
      <p:sp>
        <p:nvSpPr>
          <p:cNvPr id="14343" name="文本框 29"/>
          <p:cNvSpPr txBox="1">
            <a:spLocks noChangeArrowheads="1"/>
          </p:cNvSpPr>
          <p:nvPr/>
        </p:nvSpPr>
        <p:spPr bwMode="auto">
          <a:xfrm>
            <a:off x="539750" y="2716213"/>
            <a:ext cx="2160588" cy="965200"/>
          </a:xfrm>
          <a:prstGeom prst="rect">
            <a:avLst/>
          </a:prstGeom>
          <a:noFill/>
          <a:ln w="9525">
            <a:noFill/>
            <a:miter lim="800000"/>
            <a:headEnd/>
            <a:tailEnd/>
          </a:ln>
        </p:spPr>
        <p:txBody>
          <a:bodyPr>
            <a:spAutoFit/>
          </a:bodyPr>
          <a:lstStyle/>
          <a:p>
            <a:pPr>
              <a:lnSpc>
                <a:spcPct val="135000"/>
              </a:lnSpc>
            </a:pPr>
            <a:r>
              <a:rPr lang="zh-CN" altLang="en-US" sz="1400">
                <a:latin typeface="楷体_GB2312" pitchFamily="49" charset="-122"/>
                <a:ea typeface="楷体_GB2312" pitchFamily="49" charset="-122"/>
              </a:rPr>
              <a:t>单链表</a:t>
            </a:r>
            <a:endParaRPr lang="en-US" altLang="zh-CN" sz="1400">
              <a:latin typeface="楷体_GB2312" pitchFamily="49" charset="-122"/>
              <a:ea typeface="楷体_GB2312" pitchFamily="49" charset="-122"/>
            </a:endParaRPr>
          </a:p>
          <a:p>
            <a:pPr>
              <a:lnSpc>
                <a:spcPct val="135000"/>
              </a:lnSpc>
            </a:pPr>
            <a:r>
              <a:rPr lang="zh-CN" altLang="en-US" sz="1400">
                <a:latin typeface="楷体_GB2312" pitchFamily="49" charset="-122"/>
                <a:ea typeface="楷体_GB2312" pitchFamily="49" charset="-122"/>
              </a:rPr>
              <a:t>双链表</a:t>
            </a:r>
            <a:endParaRPr lang="en-US" altLang="zh-CN" sz="1400">
              <a:latin typeface="楷体_GB2312" pitchFamily="49" charset="-122"/>
              <a:ea typeface="楷体_GB2312" pitchFamily="49" charset="-122"/>
            </a:endParaRPr>
          </a:p>
          <a:p>
            <a:pPr>
              <a:lnSpc>
                <a:spcPct val="135000"/>
              </a:lnSpc>
            </a:pPr>
            <a:r>
              <a:rPr lang="zh-CN" altLang="en-US" sz="1400">
                <a:latin typeface="楷体_GB2312" pitchFamily="49" charset="-122"/>
                <a:ea typeface="楷体_GB2312" pitchFamily="49" charset="-122"/>
              </a:rPr>
              <a:t>循环链表</a:t>
            </a:r>
          </a:p>
        </p:txBody>
      </p:sp>
      <p:sp>
        <p:nvSpPr>
          <p:cNvPr id="36872" name="TextBox 6"/>
          <p:cNvSpPr txBox="1">
            <a:spLocks noChangeArrowheads="1"/>
          </p:cNvSpPr>
          <p:nvPr/>
        </p:nvSpPr>
        <p:spPr bwMode="auto">
          <a:xfrm>
            <a:off x="539750" y="2355850"/>
            <a:ext cx="2087563"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线性表的链接存储</a:t>
            </a:r>
          </a:p>
        </p:txBody>
      </p:sp>
      <mc:AlternateContent xmlns:mc="http://schemas.openxmlformats.org/markup-compatibility/2006" xmlns:p14="http://schemas.microsoft.com/office/powerpoint/2010/main">
        <mc:Choice Requires="p14">
          <p:contentPart p14:bwMode="auto" r:id="rId3">
            <p14:nvContentPartPr>
              <p14:cNvPr id="3686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686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434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矩形 34"/>
          <p:cNvSpPr>
            <a:spLocks noChangeArrowheads="1"/>
          </p:cNvSpPr>
          <p:nvPr/>
        </p:nvSpPr>
        <p:spPr bwMode="auto">
          <a:xfrm>
            <a:off x="539552"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循环链表</a:t>
            </a:r>
            <a:endParaRPr lang="zh-CN" altLang="en-US" dirty="0">
              <a:latin typeface="微软雅黑" pitchFamily="34" charset="-122"/>
              <a:ea typeface="微软雅黑" pitchFamily="34" charset="-122"/>
            </a:endParaRPr>
          </a:p>
        </p:txBody>
      </p:sp>
      <p:sp>
        <p:nvSpPr>
          <p:cNvPr id="37893" name="TextBox 4"/>
          <p:cNvSpPr txBox="1">
            <a:spLocks noChangeArrowheads="1"/>
          </p:cNvSpPr>
          <p:nvPr/>
        </p:nvSpPr>
        <p:spPr bwMode="auto">
          <a:xfrm>
            <a:off x="539750" y="1203325"/>
            <a:ext cx="2087563"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单循环链表</a:t>
            </a:r>
          </a:p>
        </p:txBody>
      </p:sp>
      <p:sp>
        <p:nvSpPr>
          <p:cNvPr id="37894" name="TextBox 6"/>
          <p:cNvSpPr txBox="1">
            <a:spLocks noChangeArrowheads="1"/>
          </p:cNvSpPr>
          <p:nvPr/>
        </p:nvSpPr>
        <p:spPr bwMode="auto">
          <a:xfrm>
            <a:off x="539750" y="2787650"/>
            <a:ext cx="2087563"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双循环链表</a:t>
            </a:r>
          </a:p>
        </p:txBody>
      </p:sp>
      <p:grpSp>
        <p:nvGrpSpPr>
          <p:cNvPr id="2" name="Group 4"/>
          <p:cNvGrpSpPr>
            <a:grpSpLocks/>
          </p:cNvGrpSpPr>
          <p:nvPr/>
        </p:nvGrpSpPr>
        <p:grpSpPr bwMode="auto">
          <a:xfrm>
            <a:off x="684213" y="1708150"/>
            <a:ext cx="5903912" cy="792163"/>
            <a:chOff x="672" y="2448"/>
            <a:chExt cx="4272" cy="1104"/>
          </a:xfrm>
        </p:grpSpPr>
        <p:sp>
          <p:nvSpPr>
            <p:cNvPr id="37925" name="Rectangle 5"/>
            <p:cNvSpPr>
              <a:spLocks noChangeArrowheads="1"/>
            </p:cNvSpPr>
            <p:nvPr/>
          </p:nvSpPr>
          <p:spPr bwMode="auto">
            <a:xfrm>
              <a:off x="672" y="3059"/>
              <a:ext cx="244" cy="247"/>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37926" name="Rectangle 6"/>
            <p:cNvSpPr>
              <a:spLocks noChangeArrowheads="1"/>
            </p:cNvSpPr>
            <p:nvPr/>
          </p:nvSpPr>
          <p:spPr bwMode="auto">
            <a:xfrm>
              <a:off x="916" y="3064"/>
              <a:ext cx="244" cy="246"/>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nvGrpSpPr>
            <p:cNvPr id="37927" name="Group 7"/>
            <p:cNvGrpSpPr>
              <a:grpSpLocks/>
            </p:cNvGrpSpPr>
            <p:nvPr/>
          </p:nvGrpSpPr>
          <p:grpSpPr bwMode="auto">
            <a:xfrm>
              <a:off x="1526" y="3064"/>
              <a:ext cx="489" cy="246"/>
              <a:chOff x="4680" y="5028"/>
              <a:chExt cx="720" cy="312"/>
            </a:xfrm>
          </p:grpSpPr>
          <p:sp>
            <p:nvSpPr>
              <p:cNvPr id="37947" name="Rectangle 8"/>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37948" name="Rectangle 9"/>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grpSp>
          <p:nvGrpSpPr>
            <p:cNvPr id="37928" name="Group 10"/>
            <p:cNvGrpSpPr>
              <a:grpSpLocks/>
            </p:cNvGrpSpPr>
            <p:nvPr/>
          </p:nvGrpSpPr>
          <p:grpSpPr bwMode="auto">
            <a:xfrm>
              <a:off x="3235" y="3064"/>
              <a:ext cx="488" cy="246"/>
              <a:chOff x="4680" y="5028"/>
              <a:chExt cx="720" cy="312"/>
            </a:xfrm>
          </p:grpSpPr>
          <p:sp>
            <p:nvSpPr>
              <p:cNvPr id="37945" name="Rectangle 11"/>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37946" name="Rectangle 12"/>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grpSp>
          <p:nvGrpSpPr>
            <p:cNvPr id="37929" name="Group 13"/>
            <p:cNvGrpSpPr>
              <a:grpSpLocks/>
            </p:cNvGrpSpPr>
            <p:nvPr/>
          </p:nvGrpSpPr>
          <p:grpSpPr bwMode="auto">
            <a:xfrm>
              <a:off x="4456" y="3064"/>
              <a:ext cx="488" cy="246"/>
              <a:chOff x="4680" y="5028"/>
              <a:chExt cx="720" cy="312"/>
            </a:xfrm>
          </p:grpSpPr>
          <p:sp>
            <p:nvSpPr>
              <p:cNvPr id="37943" name="Rectangle 14"/>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37944" name="Rectangle 15"/>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grpSp>
          <p:nvGrpSpPr>
            <p:cNvPr id="37930" name="Group 16"/>
            <p:cNvGrpSpPr>
              <a:grpSpLocks/>
            </p:cNvGrpSpPr>
            <p:nvPr/>
          </p:nvGrpSpPr>
          <p:grpSpPr bwMode="auto">
            <a:xfrm>
              <a:off x="2381" y="3064"/>
              <a:ext cx="488" cy="246"/>
              <a:chOff x="4680" y="5028"/>
              <a:chExt cx="720" cy="312"/>
            </a:xfrm>
          </p:grpSpPr>
          <p:sp>
            <p:nvSpPr>
              <p:cNvPr id="37941" name="Rectangle 17"/>
              <p:cNvSpPr>
                <a:spLocks noChangeArrowheads="1"/>
              </p:cNvSpPr>
              <p:nvPr/>
            </p:nvSpPr>
            <p:spPr bwMode="auto">
              <a:xfrm>
                <a:off x="468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sp>
            <p:nvSpPr>
              <p:cNvPr id="37942" name="Rectangle 18"/>
              <p:cNvSpPr>
                <a:spLocks noChangeArrowheads="1"/>
              </p:cNvSpPr>
              <p:nvPr/>
            </p:nvSpPr>
            <p:spPr bwMode="auto">
              <a:xfrm>
                <a:off x="5040" y="5028"/>
                <a:ext cx="360" cy="312"/>
              </a:xfrm>
              <a:prstGeom prst="rect">
                <a:avLst/>
              </a:prstGeom>
              <a:noFill/>
              <a:ln w="19050">
                <a:solidFill>
                  <a:schemeClr val="tx1"/>
                </a:solidFill>
                <a:miter lim="800000"/>
                <a:headEnd/>
                <a:tailEnd/>
              </a:ln>
            </p:spPr>
            <p:txBody>
              <a:bodyPr/>
              <a:lstStyle/>
              <a:p>
                <a:endParaRPr lang="zh-CN" altLang="en-US" sz="1400">
                  <a:ea typeface="楷体_GB2312" pitchFamily="49" charset="-122"/>
                </a:endParaRPr>
              </a:p>
            </p:txBody>
          </p:sp>
        </p:grpSp>
        <p:sp>
          <p:nvSpPr>
            <p:cNvPr id="37931" name="Line 19"/>
            <p:cNvSpPr>
              <a:spLocks noChangeShapeType="1"/>
            </p:cNvSpPr>
            <p:nvPr/>
          </p:nvSpPr>
          <p:spPr bwMode="auto">
            <a:xfrm>
              <a:off x="1038" y="3187"/>
              <a:ext cx="488" cy="0"/>
            </a:xfrm>
            <a:prstGeom prst="line">
              <a:avLst/>
            </a:prstGeom>
            <a:noFill/>
            <a:ln w="19050">
              <a:solidFill>
                <a:schemeClr val="tx1"/>
              </a:solidFill>
              <a:round/>
              <a:headEnd/>
              <a:tailEnd type="triangle" w="med" len="med"/>
            </a:ln>
          </p:spPr>
          <p:txBody>
            <a:bodyPr/>
            <a:lstStyle/>
            <a:p>
              <a:endParaRPr lang="zh-CN" altLang="en-US"/>
            </a:p>
          </p:txBody>
        </p:sp>
        <p:sp>
          <p:nvSpPr>
            <p:cNvPr id="37932" name="Line 20"/>
            <p:cNvSpPr>
              <a:spLocks noChangeShapeType="1"/>
            </p:cNvSpPr>
            <p:nvPr/>
          </p:nvSpPr>
          <p:spPr bwMode="auto">
            <a:xfrm>
              <a:off x="2015" y="3187"/>
              <a:ext cx="366" cy="0"/>
            </a:xfrm>
            <a:prstGeom prst="line">
              <a:avLst/>
            </a:prstGeom>
            <a:noFill/>
            <a:ln w="19050">
              <a:solidFill>
                <a:schemeClr val="tx1"/>
              </a:solidFill>
              <a:round/>
              <a:headEnd/>
              <a:tailEnd type="triangle" w="med" len="med"/>
            </a:ln>
          </p:spPr>
          <p:txBody>
            <a:bodyPr/>
            <a:lstStyle/>
            <a:p>
              <a:endParaRPr lang="zh-CN" altLang="en-US"/>
            </a:p>
          </p:txBody>
        </p:sp>
        <p:sp>
          <p:nvSpPr>
            <p:cNvPr id="37933" name="Line 21"/>
            <p:cNvSpPr>
              <a:spLocks noChangeShapeType="1"/>
            </p:cNvSpPr>
            <p:nvPr/>
          </p:nvSpPr>
          <p:spPr bwMode="auto">
            <a:xfrm>
              <a:off x="2747" y="3187"/>
              <a:ext cx="488" cy="0"/>
            </a:xfrm>
            <a:prstGeom prst="line">
              <a:avLst/>
            </a:prstGeom>
            <a:noFill/>
            <a:ln w="19050">
              <a:solidFill>
                <a:schemeClr val="tx1"/>
              </a:solidFill>
              <a:round/>
              <a:headEnd/>
              <a:tailEnd type="triangle" w="med" len="med"/>
            </a:ln>
          </p:spPr>
          <p:txBody>
            <a:bodyPr/>
            <a:lstStyle/>
            <a:p>
              <a:endParaRPr lang="zh-CN" altLang="en-US"/>
            </a:p>
          </p:txBody>
        </p:sp>
        <p:sp>
          <p:nvSpPr>
            <p:cNvPr id="37934" name="Line 22"/>
            <p:cNvSpPr>
              <a:spLocks noChangeShapeType="1"/>
            </p:cNvSpPr>
            <p:nvPr/>
          </p:nvSpPr>
          <p:spPr bwMode="auto">
            <a:xfrm>
              <a:off x="3601" y="3187"/>
              <a:ext cx="244" cy="0"/>
            </a:xfrm>
            <a:prstGeom prst="line">
              <a:avLst/>
            </a:prstGeom>
            <a:noFill/>
            <a:ln w="19050">
              <a:solidFill>
                <a:schemeClr val="tx1"/>
              </a:solidFill>
              <a:round/>
              <a:headEnd/>
              <a:tailEnd type="triangle" w="med" len="med"/>
            </a:ln>
          </p:spPr>
          <p:txBody>
            <a:bodyPr/>
            <a:lstStyle/>
            <a:p>
              <a:endParaRPr lang="zh-CN" altLang="en-US"/>
            </a:p>
          </p:txBody>
        </p:sp>
        <p:sp>
          <p:nvSpPr>
            <p:cNvPr id="37935" name="Line 23"/>
            <p:cNvSpPr>
              <a:spLocks noChangeShapeType="1"/>
            </p:cNvSpPr>
            <p:nvPr/>
          </p:nvSpPr>
          <p:spPr bwMode="auto">
            <a:xfrm>
              <a:off x="4212" y="3187"/>
              <a:ext cx="244" cy="0"/>
            </a:xfrm>
            <a:prstGeom prst="line">
              <a:avLst/>
            </a:prstGeom>
            <a:noFill/>
            <a:ln w="19050">
              <a:solidFill>
                <a:schemeClr val="tx1"/>
              </a:solidFill>
              <a:round/>
              <a:headEnd/>
              <a:tailEnd type="triangle" w="med" len="med"/>
            </a:ln>
          </p:spPr>
          <p:txBody>
            <a:bodyPr/>
            <a:lstStyle/>
            <a:p>
              <a:endParaRPr lang="zh-CN" altLang="en-US"/>
            </a:p>
          </p:txBody>
        </p:sp>
        <p:sp>
          <p:nvSpPr>
            <p:cNvPr id="37936" name="Text Box 24"/>
            <p:cNvSpPr txBox="1">
              <a:spLocks noChangeArrowheads="1"/>
            </p:cNvSpPr>
            <p:nvPr/>
          </p:nvSpPr>
          <p:spPr bwMode="auto">
            <a:xfrm>
              <a:off x="672" y="2448"/>
              <a:ext cx="610" cy="370"/>
            </a:xfrm>
            <a:prstGeom prst="rect">
              <a:avLst/>
            </a:prstGeom>
            <a:noFill/>
            <a:ln w="19050">
              <a:noFill/>
              <a:miter lim="800000"/>
              <a:headEnd/>
              <a:tailEnd/>
            </a:ln>
          </p:spPr>
          <p:txBody>
            <a:bodyPr/>
            <a:lstStyle/>
            <a:p>
              <a:pPr algn="just" eaLnBrk="0" hangingPunct="0"/>
              <a:r>
                <a:rPr kumimoji="0" lang="en-US" altLang="zh-CN" sz="1400" b="1"/>
                <a:t>head</a:t>
              </a:r>
            </a:p>
          </p:txBody>
        </p:sp>
        <p:sp>
          <p:nvSpPr>
            <p:cNvPr id="37937" name="Line 25"/>
            <p:cNvSpPr>
              <a:spLocks noChangeShapeType="1"/>
            </p:cNvSpPr>
            <p:nvPr/>
          </p:nvSpPr>
          <p:spPr bwMode="auto">
            <a:xfrm>
              <a:off x="916" y="2818"/>
              <a:ext cx="0" cy="246"/>
            </a:xfrm>
            <a:prstGeom prst="line">
              <a:avLst/>
            </a:prstGeom>
            <a:noFill/>
            <a:ln w="19050">
              <a:solidFill>
                <a:schemeClr val="tx1"/>
              </a:solidFill>
              <a:round/>
              <a:headEnd/>
              <a:tailEnd type="triangle" w="med" len="med"/>
            </a:ln>
          </p:spPr>
          <p:txBody>
            <a:bodyPr/>
            <a:lstStyle/>
            <a:p>
              <a:endParaRPr lang="zh-CN" altLang="en-US"/>
            </a:p>
          </p:txBody>
        </p:sp>
        <p:sp>
          <p:nvSpPr>
            <p:cNvPr id="37938" name="Line 26"/>
            <p:cNvSpPr>
              <a:spLocks noChangeShapeType="1"/>
            </p:cNvSpPr>
            <p:nvPr/>
          </p:nvSpPr>
          <p:spPr bwMode="auto">
            <a:xfrm>
              <a:off x="4822" y="3182"/>
              <a:ext cx="0" cy="370"/>
            </a:xfrm>
            <a:prstGeom prst="line">
              <a:avLst/>
            </a:prstGeom>
            <a:noFill/>
            <a:ln w="19050">
              <a:solidFill>
                <a:schemeClr val="tx1"/>
              </a:solidFill>
              <a:round/>
              <a:headEnd/>
              <a:tailEnd/>
            </a:ln>
          </p:spPr>
          <p:txBody>
            <a:bodyPr/>
            <a:lstStyle/>
            <a:p>
              <a:endParaRPr lang="zh-CN" altLang="en-US"/>
            </a:p>
          </p:txBody>
        </p:sp>
        <p:sp>
          <p:nvSpPr>
            <p:cNvPr id="37939" name="Line 27"/>
            <p:cNvSpPr>
              <a:spLocks noChangeShapeType="1"/>
            </p:cNvSpPr>
            <p:nvPr/>
          </p:nvSpPr>
          <p:spPr bwMode="auto">
            <a:xfrm>
              <a:off x="1038" y="3550"/>
              <a:ext cx="3784" cy="0"/>
            </a:xfrm>
            <a:prstGeom prst="line">
              <a:avLst/>
            </a:prstGeom>
            <a:noFill/>
            <a:ln w="19050">
              <a:solidFill>
                <a:schemeClr val="tx1"/>
              </a:solidFill>
              <a:round/>
              <a:headEnd/>
              <a:tailEnd/>
            </a:ln>
          </p:spPr>
          <p:txBody>
            <a:bodyPr/>
            <a:lstStyle/>
            <a:p>
              <a:endParaRPr lang="zh-CN" altLang="en-US"/>
            </a:p>
          </p:txBody>
        </p:sp>
        <p:sp>
          <p:nvSpPr>
            <p:cNvPr id="37940" name="Line 28"/>
            <p:cNvSpPr>
              <a:spLocks noChangeShapeType="1"/>
            </p:cNvSpPr>
            <p:nvPr/>
          </p:nvSpPr>
          <p:spPr bwMode="auto">
            <a:xfrm flipV="1">
              <a:off x="1038" y="3303"/>
              <a:ext cx="0" cy="247"/>
            </a:xfrm>
            <a:prstGeom prst="line">
              <a:avLst/>
            </a:prstGeom>
            <a:noFill/>
            <a:ln w="19050">
              <a:solidFill>
                <a:schemeClr val="tx1"/>
              </a:solidFill>
              <a:round/>
              <a:headEnd/>
              <a:tailEnd type="triangle" w="med" len="med"/>
            </a:ln>
          </p:spPr>
          <p:txBody>
            <a:bodyPr/>
            <a:lstStyle/>
            <a:p>
              <a:endParaRPr lang="zh-CN" altLang="en-US"/>
            </a:p>
          </p:txBody>
        </p:sp>
      </p:grpSp>
      <p:sp>
        <p:nvSpPr>
          <p:cNvPr id="33" name="矩形 32"/>
          <p:cNvSpPr>
            <a:spLocks noChangeArrowheads="1"/>
          </p:cNvSpPr>
          <p:nvPr/>
        </p:nvSpPr>
        <p:spPr bwMode="auto">
          <a:xfrm>
            <a:off x="7164388" y="2066925"/>
            <a:ext cx="1441450" cy="307975"/>
          </a:xfrm>
          <a:prstGeom prst="rect">
            <a:avLst/>
          </a:prstGeom>
          <a:noFill/>
          <a:ln w="9525">
            <a:noFill/>
            <a:miter lim="800000"/>
            <a:headEnd/>
            <a:tailEnd/>
          </a:ln>
        </p:spPr>
        <p:txBody>
          <a:bodyPr wrap="none">
            <a:spAutoFit/>
          </a:bodyPr>
          <a:lstStyle/>
          <a:p>
            <a:r>
              <a:rPr lang="zh-CN" altLang="en-US" sz="1400" b="1">
                <a:ea typeface="楷体_GB2312" pitchFamily="49" charset="-122"/>
              </a:rPr>
              <a:t>一般不带头结点</a:t>
            </a:r>
          </a:p>
        </p:txBody>
      </p:sp>
      <p:grpSp>
        <p:nvGrpSpPr>
          <p:cNvPr id="7" name="Group 4"/>
          <p:cNvGrpSpPr>
            <a:grpSpLocks/>
          </p:cNvGrpSpPr>
          <p:nvPr/>
        </p:nvGrpSpPr>
        <p:grpSpPr bwMode="auto">
          <a:xfrm>
            <a:off x="684213" y="3508375"/>
            <a:ext cx="5472112" cy="503238"/>
            <a:chOff x="657" y="2614"/>
            <a:chExt cx="4445" cy="725"/>
          </a:xfrm>
        </p:grpSpPr>
        <p:grpSp>
          <p:nvGrpSpPr>
            <p:cNvPr id="37898" name="Group 5"/>
            <p:cNvGrpSpPr>
              <a:grpSpLocks/>
            </p:cNvGrpSpPr>
            <p:nvPr/>
          </p:nvGrpSpPr>
          <p:grpSpPr bwMode="auto">
            <a:xfrm>
              <a:off x="657" y="2840"/>
              <a:ext cx="4445" cy="249"/>
              <a:chOff x="612" y="3680"/>
              <a:chExt cx="4445" cy="249"/>
            </a:xfrm>
          </p:grpSpPr>
          <p:sp>
            <p:nvSpPr>
              <p:cNvPr id="37905" name="Rectangle 6"/>
              <p:cNvSpPr>
                <a:spLocks noChangeArrowheads="1"/>
              </p:cNvSpPr>
              <p:nvPr/>
            </p:nvSpPr>
            <p:spPr bwMode="auto">
              <a:xfrm>
                <a:off x="612" y="3680"/>
                <a:ext cx="212"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06" name="Rectangle 7"/>
              <p:cNvSpPr>
                <a:spLocks noChangeArrowheads="1"/>
              </p:cNvSpPr>
              <p:nvPr/>
            </p:nvSpPr>
            <p:spPr bwMode="auto">
              <a:xfrm>
                <a:off x="1036" y="3680"/>
                <a:ext cx="211"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07" name="Rectangle 8"/>
              <p:cNvSpPr>
                <a:spLocks noChangeArrowheads="1"/>
              </p:cNvSpPr>
              <p:nvPr/>
            </p:nvSpPr>
            <p:spPr bwMode="auto">
              <a:xfrm>
                <a:off x="824" y="3680"/>
                <a:ext cx="212"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08" name="Rectangle 9"/>
              <p:cNvSpPr>
                <a:spLocks noChangeArrowheads="1"/>
              </p:cNvSpPr>
              <p:nvPr/>
            </p:nvSpPr>
            <p:spPr bwMode="auto">
              <a:xfrm>
                <a:off x="1670" y="3680"/>
                <a:ext cx="212"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09" name="Rectangle 10"/>
              <p:cNvSpPr>
                <a:spLocks noChangeArrowheads="1"/>
              </p:cNvSpPr>
              <p:nvPr/>
            </p:nvSpPr>
            <p:spPr bwMode="auto">
              <a:xfrm>
                <a:off x="2094" y="3680"/>
                <a:ext cx="211"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10" name="Rectangle 11"/>
              <p:cNvSpPr>
                <a:spLocks noChangeArrowheads="1"/>
              </p:cNvSpPr>
              <p:nvPr/>
            </p:nvSpPr>
            <p:spPr bwMode="auto">
              <a:xfrm>
                <a:off x="1882" y="3680"/>
                <a:ext cx="212"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11" name="Rectangle 12"/>
              <p:cNvSpPr>
                <a:spLocks noChangeArrowheads="1"/>
              </p:cNvSpPr>
              <p:nvPr/>
            </p:nvSpPr>
            <p:spPr bwMode="auto">
              <a:xfrm>
                <a:off x="2729" y="3680"/>
                <a:ext cx="211"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12" name="Rectangle 13"/>
              <p:cNvSpPr>
                <a:spLocks noChangeArrowheads="1"/>
              </p:cNvSpPr>
              <p:nvPr/>
            </p:nvSpPr>
            <p:spPr bwMode="auto">
              <a:xfrm>
                <a:off x="3152" y="3680"/>
                <a:ext cx="212"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13" name="Rectangle 14"/>
              <p:cNvSpPr>
                <a:spLocks noChangeArrowheads="1"/>
              </p:cNvSpPr>
              <p:nvPr/>
            </p:nvSpPr>
            <p:spPr bwMode="auto">
              <a:xfrm>
                <a:off x="2940" y="3680"/>
                <a:ext cx="212"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14" name="Rectangle 15"/>
              <p:cNvSpPr>
                <a:spLocks noChangeArrowheads="1"/>
              </p:cNvSpPr>
              <p:nvPr/>
            </p:nvSpPr>
            <p:spPr bwMode="auto">
              <a:xfrm>
                <a:off x="4422" y="3680"/>
                <a:ext cx="211"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15" name="Rectangle 16"/>
              <p:cNvSpPr>
                <a:spLocks noChangeArrowheads="1"/>
              </p:cNvSpPr>
              <p:nvPr/>
            </p:nvSpPr>
            <p:spPr bwMode="auto">
              <a:xfrm>
                <a:off x="4845" y="3680"/>
                <a:ext cx="212"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16" name="Rectangle 17"/>
              <p:cNvSpPr>
                <a:spLocks noChangeArrowheads="1"/>
              </p:cNvSpPr>
              <p:nvPr/>
            </p:nvSpPr>
            <p:spPr bwMode="auto">
              <a:xfrm>
                <a:off x="4633" y="3680"/>
                <a:ext cx="212" cy="249"/>
              </a:xfrm>
              <a:prstGeom prst="rect">
                <a:avLst/>
              </a:prstGeom>
              <a:noFill/>
              <a:ln w="28575">
                <a:solidFill>
                  <a:schemeClr val="tx1"/>
                </a:solidFill>
                <a:miter lim="800000"/>
                <a:headEnd/>
                <a:tailEnd/>
              </a:ln>
            </p:spPr>
            <p:txBody>
              <a:bodyPr/>
              <a:lstStyle/>
              <a:p>
                <a:endParaRPr lang="zh-CN" altLang="en-US">
                  <a:ea typeface="楷体_GB2312" pitchFamily="49" charset="-122"/>
                </a:endParaRPr>
              </a:p>
            </p:txBody>
          </p:sp>
          <p:sp>
            <p:nvSpPr>
              <p:cNvPr id="37917" name="Line 18"/>
              <p:cNvSpPr>
                <a:spLocks noChangeShapeType="1"/>
              </p:cNvSpPr>
              <p:nvPr/>
            </p:nvSpPr>
            <p:spPr bwMode="auto">
              <a:xfrm>
                <a:off x="1142" y="3737"/>
                <a:ext cx="528" cy="0"/>
              </a:xfrm>
              <a:prstGeom prst="line">
                <a:avLst/>
              </a:prstGeom>
              <a:noFill/>
              <a:ln w="28575">
                <a:solidFill>
                  <a:schemeClr val="tx1"/>
                </a:solidFill>
                <a:round/>
                <a:headEnd/>
                <a:tailEnd type="triangle" w="med" len="med"/>
              </a:ln>
            </p:spPr>
            <p:txBody>
              <a:bodyPr/>
              <a:lstStyle/>
              <a:p>
                <a:endParaRPr lang="zh-CN" altLang="en-US"/>
              </a:p>
            </p:txBody>
          </p:sp>
          <p:sp>
            <p:nvSpPr>
              <p:cNvPr id="37918" name="Line 19"/>
              <p:cNvSpPr>
                <a:spLocks noChangeShapeType="1"/>
              </p:cNvSpPr>
              <p:nvPr/>
            </p:nvSpPr>
            <p:spPr bwMode="auto">
              <a:xfrm flipH="1">
                <a:off x="1247" y="3881"/>
                <a:ext cx="529" cy="0"/>
              </a:xfrm>
              <a:prstGeom prst="line">
                <a:avLst/>
              </a:prstGeom>
              <a:noFill/>
              <a:ln w="28575">
                <a:solidFill>
                  <a:schemeClr val="tx1"/>
                </a:solidFill>
                <a:round/>
                <a:headEnd/>
                <a:tailEnd type="triangle" w="med" len="med"/>
              </a:ln>
            </p:spPr>
            <p:txBody>
              <a:bodyPr/>
              <a:lstStyle/>
              <a:p>
                <a:endParaRPr lang="zh-CN" altLang="en-US"/>
              </a:p>
            </p:txBody>
          </p:sp>
          <p:sp>
            <p:nvSpPr>
              <p:cNvPr id="37919" name="Line 20"/>
              <p:cNvSpPr>
                <a:spLocks noChangeShapeType="1"/>
              </p:cNvSpPr>
              <p:nvPr/>
            </p:nvSpPr>
            <p:spPr bwMode="auto">
              <a:xfrm>
                <a:off x="2200" y="3737"/>
                <a:ext cx="529" cy="0"/>
              </a:xfrm>
              <a:prstGeom prst="line">
                <a:avLst/>
              </a:prstGeom>
              <a:noFill/>
              <a:ln w="28575">
                <a:solidFill>
                  <a:schemeClr val="tx1"/>
                </a:solidFill>
                <a:round/>
                <a:headEnd/>
                <a:tailEnd type="triangle" w="med" len="med"/>
              </a:ln>
            </p:spPr>
            <p:txBody>
              <a:bodyPr/>
              <a:lstStyle/>
              <a:p>
                <a:endParaRPr lang="zh-CN" altLang="en-US"/>
              </a:p>
            </p:txBody>
          </p:sp>
          <p:sp>
            <p:nvSpPr>
              <p:cNvPr id="37920" name="Line 21"/>
              <p:cNvSpPr>
                <a:spLocks noChangeShapeType="1"/>
              </p:cNvSpPr>
              <p:nvPr/>
            </p:nvSpPr>
            <p:spPr bwMode="auto">
              <a:xfrm flipH="1">
                <a:off x="2305" y="3881"/>
                <a:ext cx="530" cy="0"/>
              </a:xfrm>
              <a:prstGeom prst="line">
                <a:avLst/>
              </a:prstGeom>
              <a:noFill/>
              <a:ln w="28575">
                <a:solidFill>
                  <a:schemeClr val="tx1"/>
                </a:solidFill>
                <a:round/>
                <a:headEnd/>
                <a:tailEnd type="triangle" w="med" len="med"/>
              </a:ln>
            </p:spPr>
            <p:txBody>
              <a:bodyPr/>
              <a:lstStyle/>
              <a:p>
                <a:endParaRPr lang="zh-CN" altLang="en-US"/>
              </a:p>
            </p:txBody>
          </p:sp>
          <p:sp>
            <p:nvSpPr>
              <p:cNvPr id="37921" name="Line 22"/>
              <p:cNvSpPr>
                <a:spLocks noChangeShapeType="1"/>
              </p:cNvSpPr>
              <p:nvPr/>
            </p:nvSpPr>
            <p:spPr bwMode="auto">
              <a:xfrm>
                <a:off x="3258" y="3727"/>
                <a:ext cx="529" cy="0"/>
              </a:xfrm>
              <a:prstGeom prst="line">
                <a:avLst/>
              </a:prstGeom>
              <a:noFill/>
              <a:ln w="28575">
                <a:solidFill>
                  <a:schemeClr val="tx1"/>
                </a:solidFill>
                <a:round/>
                <a:headEnd/>
                <a:tailEnd type="triangle" w="med" len="med"/>
              </a:ln>
            </p:spPr>
            <p:txBody>
              <a:bodyPr/>
              <a:lstStyle/>
              <a:p>
                <a:endParaRPr lang="zh-CN" altLang="en-US"/>
              </a:p>
            </p:txBody>
          </p:sp>
          <p:sp>
            <p:nvSpPr>
              <p:cNvPr id="37922" name="Line 23"/>
              <p:cNvSpPr>
                <a:spLocks noChangeShapeType="1"/>
              </p:cNvSpPr>
              <p:nvPr/>
            </p:nvSpPr>
            <p:spPr bwMode="auto">
              <a:xfrm flipH="1">
                <a:off x="3364" y="3871"/>
                <a:ext cx="529" cy="0"/>
              </a:xfrm>
              <a:prstGeom prst="line">
                <a:avLst/>
              </a:prstGeom>
              <a:noFill/>
              <a:ln w="28575">
                <a:solidFill>
                  <a:schemeClr val="tx1"/>
                </a:solidFill>
                <a:round/>
                <a:headEnd/>
                <a:tailEnd type="triangle" w="med" len="med"/>
              </a:ln>
            </p:spPr>
            <p:txBody>
              <a:bodyPr/>
              <a:lstStyle/>
              <a:p>
                <a:endParaRPr lang="zh-CN" altLang="en-US"/>
              </a:p>
            </p:txBody>
          </p:sp>
          <p:sp>
            <p:nvSpPr>
              <p:cNvPr id="37923" name="Line 24"/>
              <p:cNvSpPr>
                <a:spLocks noChangeShapeType="1"/>
              </p:cNvSpPr>
              <p:nvPr/>
            </p:nvSpPr>
            <p:spPr bwMode="auto">
              <a:xfrm>
                <a:off x="3893" y="3747"/>
                <a:ext cx="529" cy="0"/>
              </a:xfrm>
              <a:prstGeom prst="line">
                <a:avLst/>
              </a:prstGeom>
              <a:noFill/>
              <a:ln w="28575">
                <a:solidFill>
                  <a:schemeClr val="tx1"/>
                </a:solidFill>
                <a:round/>
                <a:headEnd/>
                <a:tailEnd type="triangle" w="med" len="med"/>
              </a:ln>
            </p:spPr>
            <p:txBody>
              <a:bodyPr/>
              <a:lstStyle/>
              <a:p>
                <a:endParaRPr lang="zh-CN" altLang="en-US"/>
              </a:p>
            </p:txBody>
          </p:sp>
          <p:sp>
            <p:nvSpPr>
              <p:cNvPr id="37924" name="Line 25"/>
              <p:cNvSpPr>
                <a:spLocks noChangeShapeType="1"/>
              </p:cNvSpPr>
              <p:nvPr/>
            </p:nvSpPr>
            <p:spPr bwMode="auto">
              <a:xfrm flipH="1">
                <a:off x="3999" y="3890"/>
                <a:ext cx="528" cy="0"/>
              </a:xfrm>
              <a:prstGeom prst="line">
                <a:avLst/>
              </a:prstGeom>
              <a:noFill/>
              <a:ln w="28575">
                <a:solidFill>
                  <a:schemeClr val="tx1"/>
                </a:solidFill>
                <a:round/>
                <a:headEnd/>
                <a:tailEnd type="triangle" w="med" len="med"/>
              </a:ln>
            </p:spPr>
            <p:txBody>
              <a:bodyPr/>
              <a:lstStyle/>
              <a:p>
                <a:endParaRPr lang="zh-CN" altLang="en-US"/>
              </a:p>
            </p:txBody>
          </p:sp>
        </p:grpSp>
        <p:sp>
          <p:nvSpPr>
            <p:cNvPr id="37899" name="Line 26"/>
            <p:cNvSpPr>
              <a:spLocks noChangeShapeType="1"/>
            </p:cNvSpPr>
            <p:nvPr/>
          </p:nvSpPr>
          <p:spPr bwMode="auto">
            <a:xfrm>
              <a:off x="5012" y="3022"/>
              <a:ext cx="0" cy="317"/>
            </a:xfrm>
            <a:prstGeom prst="line">
              <a:avLst/>
            </a:prstGeom>
            <a:noFill/>
            <a:ln w="28575">
              <a:solidFill>
                <a:schemeClr val="tx1"/>
              </a:solidFill>
              <a:round/>
              <a:headEnd/>
              <a:tailEnd/>
            </a:ln>
          </p:spPr>
          <p:txBody>
            <a:bodyPr wrap="none"/>
            <a:lstStyle/>
            <a:p>
              <a:endParaRPr lang="zh-CN" altLang="en-US"/>
            </a:p>
          </p:txBody>
        </p:sp>
        <p:sp>
          <p:nvSpPr>
            <p:cNvPr id="37900" name="Line 27"/>
            <p:cNvSpPr>
              <a:spLocks noChangeShapeType="1"/>
            </p:cNvSpPr>
            <p:nvPr/>
          </p:nvSpPr>
          <p:spPr bwMode="auto">
            <a:xfrm flipH="1">
              <a:off x="884" y="3339"/>
              <a:ext cx="4128" cy="0"/>
            </a:xfrm>
            <a:prstGeom prst="line">
              <a:avLst/>
            </a:prstGeom>
            <a:noFill/>
            <a:ln w="28575">
              <a:solidFill>
                <a:schemeClr val="tx1"/>
              </a:solidFill>
              <a:round/>
              <a:headEnd/>
              <a:tailEnd/>
            </a:ln>
          </p:spPr>
          <p:txBody>
            <a:bodyPr wrap="none"/>
            <a:lstStyle/>
            <a:p>
              <a:endParaRPr lang="zh-CN" altLang="en-US"/>
            </a:p>
          </p:txBody>
        </p:sp>
        <p:sp>
          <p:nvSpPr>
            <p:cNvPr id="37901" name="Line 28"/>
            <p:cNvSpPr>
              <a:spLocks noChangeShapeType="1"/>
            </p:cNvSpPr>
            <p:nvPr/>
          </p:nvSpPr>
          <p:spPr bwMode="auto">
            <a:xfrm flipV="1">
              <a:off x="884" y="3113"/>
              <a:ext cx="0" cy="226"/>
            </a:xfrm>
            <a:prstGeom prst="line">
              <a:avLst/>
            </a:prstGeom>
            <a:noFill/>
            <a:ln w="28575">
              <a:solidFill>
                <a:schemeClr val="tx1"/>
              </a:solidFill>
              <a:round/>
              <a:headEnd/>
              <a:tailEnd type="triangle" w="med" len="med"/>
            </a:ln>
          </p:spPr>
          <p:txBody>
            <a:bodyPr wrap="none"/>
            <a:lstStyle/>
            <a:p>
              <a:endParaRPr lang="zh-CN" altLang="en-US"/>
            </a:p>
          </p:txBody>
        </p:sp>
        <p:sp>
          <p:nvSpPr>
            <p:cNvPr id="37902" name="Line 29"/>
            <p:cNvSpPr>
              <a:spLocks noChangeShapeType="1"/>
            </p:cNvSpPr>
            <p:nvPr/>
          </p:nvSpPr>
          <p:spPr bwMode="auto">
            <a:xfrm flipV="1">
              <a:off x="748" y="2614"/>
              <a:ext cx="0" cy="272"/>
            </a:xfrm>
            <a:prstGeom prst="line">
              <a:avLst/>
            </a:prstGeom>
            <a:noFill/>
            <a:ln w="28575">
              <a:solidFill>
                <a:schemeClr val="tx1"/>
              </a:solidFill>
              <a:round/>
              <a:headEnd/>
              <a:tailEnd/>
            </a:ln>
          </p:spPr>
          <p:txBody>
            <a:bodyPr wrap="none"/>
            <a:lstStyle/>
            <a:p>
              <a:endParaRPr lang="zh-CN" altLang="en-US"/>
            </a:p>
          </p:txBody>
        </p:sp>
        <p:sp>
          <p:nvSpPr>
            <p:cNvPr id="37903" name="Line 30"/>
            <p:cNvSpPr>
              <a:spLocks noChangeShapeType="1"/>
            </p:cNvSpPr>
            <p:nvPr/>
          </p:nvSpPr>
          <p:spPr bwMode="auto">
            <a:xfrm>
              <a:off x="748" y="2614"/>
              <a:ext cx="4037" cy="0"/>
            </a:xfrm>
            <a:prstGeom prst="line">
              <a:avLst/>
            </a:prstGeom>
            <a:noFill/>
            <a:ln w="28575">
              <a:solidFill>
                <a:schemeClr val="tx1"/>
              </a:solidFill>
              <a:round/>
              <a:headEnd/>
              <a:tailEnd/>
            </a:ln>
          </p:spPr>
          <p:txBody>
            <a:bodyPr wrap="none"/>
            <a:lstStyle/>
            <a:p>
              <a:endParaRPr lang="zh-CN" altLang="en-US"/>
            </a:p>
          </p:txBody>
        </p:sp>
        <p:sp>
          <p:nvSpPr>
            <p:cNvPr id="37904" name="Line 31"/>
            <p:cNvSpPr>
              <a:spLocks noChangeShapeType="1"/>
            </p:cNvSpPr>
            <p:nvPr/>
          </p:nvSpPr>
          <p:spPr bwMode="auto">
            <a:xfrm>
              <a:off x="4785" y="2614"/>
              <a:ext cx="0" cy="226"/>
            </a:xfrm>
            <a:prstGeom prst="line">
              <a:avLst/>
            </a:prstGeom>
            <a:noFill/>
            <a:ln w="28575">
              <a:solidFill>
                <a:schemeClr val="tx1"/>
              </a:solidFill>
              <a:round/>
              <a:headEnd/>
              <a:tailEnd type="triangle" w="med" len="med"/>
            </a:ln>
          </p:spPr>
          <p:txBody>
            <a:bodyPr wrap="none"/>
            <a:lstStyle/>
            <a:p>
              <a:endParaRPr lang="zh-CN" altLang="en-US"/>
            </a:p>
          </p:txBody>
        </p:sp>
      </p:grpSp>
      <mc:AlternateContent xmlns:mc="http://schemas.openxmlformats.org/markup-compatibility/2006" xmlns:p14="http://schemas.microsoft.com/office/powerpoint/2010/main">
        <mc:Choice Requires="p14">
          <p:contentPart p14:bwMode="auto" r:id="rId3">
            <p14:nvContentPartPr>
              <p14:cNvPr id="3789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789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链接实现的性能分析</a:t>
            </a:r>
            <a:endParaRPr lang="zh-CN" altLang="en-US" dirty="0">
              <a:latin typeface="微软雅黑" pitchFamily="34" charset="-122"/>
              <a:ea typeface="微软雅黑" pitchFamily="34" charset="-122"/>
            </a:endParaRPr>
          </a:p>
        </p:txBody>
      </p:sp>
      <p:sp>
        <p:nvSpPr>
          <p:cNvPr id="38917" name="TextBox 4"/>
          <p:cNvSpPr txBox="1">
            <a:spLocks noChangeArrowheads="1"/>
          </p:cNvSpPr>
          <p:nvPr/>
        </p:nvSpPr>
        <p:spPr bwMode="auto">
          <a:xfrm>
            <a:off x="539750" y="1058863"/>
            <a:ext cx="7488238" cy="1708160"/>
          </a:xfrm>
          <a:prstGeom prst="rect">
            <a:avLst/>
          </a:prstGeom>
          <a:noFill/>
          <a:ln w="9525">
            <a:noFill/>
            <a:miter lim="800000"/>
            <a:headEnd/>
            <a:tailEnd/>
          </a:ln>
        </p:spPr>
        <p:txBody>
          <a:bodyPr>
            <a:spAutoFit/>
          </a:bodyPr>
          <a:lstStyle/>
          <a:p>
            <a:pPr marL="358775" indent="-358775">
              <a:spcBef>
                <a:spcPts val="600"/>
              </a:spcBef>
              <a:buFont typeface="Wingdings" pitchFamily="2" charset="2"/>
              <a:buChar char="l"/>
            </a:pPr>
            <a:r>
              <a:rPr lang="zh-CN" altLang="en-US" sz="1800" b="1" dirty="0">
                <a:latin typeface="楷体_GB2312" pitchFamily="49" charset="-122"/>
                <a:ea typeface="楷体_GB2312" pitchFamily="49" charset="-122"/>
              </a:rPr>
              <a:t>构造和</a:t>
            </a:r>
            <a:r>
              <a:rPr lang="en-US" altLang="zh-CN" sz="1800" b="1" dirty="0">
                <a:latin typeface="楷体_GB2312" pitchFamily="49" charset="-122"/>
                <a:ea typeface="楷体_GB2312" pitchFamily="49" charset="-122"/>
              </a:rPr>
              <a:t>length</a:t>
            </a:r>
            <a:r>
              <a:rPr lang="zh-CN" altLang="en-US" sz="1800" b="1" dirty="0">
                <a:latin typeface="楷体_GB2312" pitchFamily="49" charset="-122"/>
                <a:ea typeface="楷体_GB2312" pitchFamily="49" charset="-122"/>
              </a:rPr>
              <a:t>的时间复杂度是</a:t>
            </a:r>
            <a:r>
              <a:rPr lang="en-US" altLang="zh-CN" sz="1800" b="1" dirty="0">
                <a:latin typeface="楷体_GB2312" pitchFamily="49" charset="-122"/>
                <a:ea typeface="楷体_GB2312" pitchFamily="49" charset="-122"/>
              </a:rPr>
              <a:t>O</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1</a:t>
            </a:r>
            <a:r>
              <a:rPr lang="zh-CN" altLang="en-US" sz="1800" b="1" dirty="0">
                <a:latin typeface="楷体_GB2312" pitchFamily="49" charset="-122"/>
                <a:ea typeface="楷体_GB2312" pitchFamily="49" charset="-122"/>
              </a:rPr>
              <a:t>）。</a:t>
            </a:r>
          </a:p>
          <a:p>
            <a:pPr marL="358775" indent="-358775">
              <a:spcBef>
                <a:spcPts val="600"/>
              </a:spcBef>
              <a:buFont typeface="Wingdings" pitchFamily="2" charset="2"/>
              <a:buChar char="l"/>
            </a:pPr>
            <a:r>
              <a:rPr lang="en-US" altLang="zh-CN" sz="1800" b="1" dirty="0">
                <a:latin typeface="楷体_GB2312" pitchFamily="49" charset="-122"/>
                <a:ea typeface="楷体_GB2312" pitchFamily="49" charset="-122"/>
              </a:rPr>
              <a:t>Visit</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search</a:t>
            </a:r>
            <a:r>
              <a:rPr lang="zh-CN" altLang="en-US" sz="1800" b="1" dirty="0">
                <a:latin typeface="楷体_GB2312" pitchFamily="49" charset="-122"/>
                <a:ea typeface="楷体_GB2312" pitchFamily="49" charset="-122"/>
              </a:rPr>
              <a:t>、析构和</a:t>
            </a:r>
            <a:r>
              <a:rPr lang="en-US" altLang="zh-CN" sz="1800" b="1" dirty="0">
                <a:latin typeface="楷体_GB2312" pitchFamily="49" charset="-122"/>
                <a:ea typeface="楷体_GB2312" pitchFamily="49" charset="-122"/>
              </a:rPr>
              <a:t>traverse()</a:t>
            </a:r>
            <a:r>
              <a:rPr lang="zh-CN" altLang="en-US" sz="1800" b="1" dirty="0">
                <a:latin typeface="楷体_GB2312" pitchFamily="49" charset="-122"/>
                <a:ea typeface="楷体_GB2312" pitchFamily="49" charset="-122"/>
              </a:rPr>
              <a:t>操作遍历整个表中的所有元素，因此时间复杂度为</a:t>
            </a:r>
            <a:r>
              <a:rPr lang="en-US" altLang="zh-CN" sz="1800" b="1" dirty="0">
                <a:latin typeface="楷体_GB2312" pitchFamily="49" charset="-122"/>
                <a:ea typeface="楷体_GB2312" pitchFamily="49" charset="-122"/>
              </a:rPr>
              <a:t>O(n)</a:t>
            </a:r>
            <a:r>
              <a:rPr lang="zh-CN" altLang="en-US" sz="1800" b="1" dirty="0">
                <a:latin typeface="楷体_GB2312" pitchFamily="49" charset="-122"/>
                <a:ea typeface="楷体_GB2312" pitchFamily="49" charset="-122"/>
              </a:rPr>
              <a:t>。</a:t>
            </a:r>
            <a:endParaRPr lang="en-US" altLang="zh-CN" sz="1800" b="1" dirty="0">
              <a:latin typeface="楷体_GB2312" pitchFamily="49" charset="-122"/>
              <a:ea typeface="楷体_GB2312" pitchFamily="49" charset="-122"/>
            </a:endParaRPr>
          </a:p>
          <a:p>
            <a:pPr marL="358775" indent="-358775">
              <a:spcBef>
                <a:spcPts val="600"/>
              </a:spcBef>
              <a:buFont typeface="Wingdings" pitchFamily="2" charset="2"/>
              <a:buChar char="l"/>
            </a:pPr>
            <a:r>
              <a:rPr lang="zh-CN" altLang="en-US" sz="1800" b="1" dirty="0">
                <a:latin typeface="楷体_GB2312" pitchFamily="49" charset="-122"/>
                <a:ea typeface="楷体_GB2312" pitchFamily="49" charset="-122"/>
              </a:rPr>
              <a:t>如果已找到插入删除的位置，插入删除是</a:t>
            </a:r>
            <a:r>
              <a:rPr lang="en-US" altLang="zh-CN" sz="1800" b="1" dirty="0">
                <a:latin typeface="楷体_GB2312" pitchFamily="49" charset="-122"/>
                <a:ea typeface="楷体_GB2312" pitchFamily="49" charset="-122"/>
              </a:rPr>
              <a:t>O(1)</a:t>
            </a:r>
            <a:r>
              <a:rPr lang="zh-CN" altLang="en-US" sz="1800" b="1" dirty="0">
                <a:latin typeface="楷体_GB2312" pitchFamily="49" charset="-122"/>
                <a:ea typeface="楷体_GB2312" pitchFamily="49" charset="-122"/>
              </a:rPr>
              <a:t>的时间复杂度</a:t>
            </a:r>
            <a:endParaRPr lang="en-US" altLang="zh-CN" sz="1800" b="1" dirty="0">
              <a:latin typeface="楷体_GB2312" pitchFamily="49" charset="-122"/>
              <a:ea typeface="楷体_GB2312" pitchFamily="49" charset="-122"/>
            </a:endParaRPr>
          </a:p>
          <a:p>
            <a:pPr marL="358775" indent="-358775">
              <a:spcBef>
                <a:spcPts val="600"/>
              </a:spcBef>
              <a:buFont typeface="Wingdings" pitchFamily="2" charset="2"/>
              <a:buChar char="l"/>
            </a:pPr>
            <a:r>
              <a:rPr lang="zh-CN" altLang="en-US" sz="1800" b="1" dirty="0">
                <a:latin typeface="楷体_GB2312" pitchFamily="49" charset="-122"/>
                <a:ea typeface="楷体_GB2312" pitchFamily="49" charset="-122"/>
              </a:rPr>
              <a:t>插入删除性能好，访问指定元素性能差</a:t>
            </a:r>
            <a:endParaRPr lang="en-US" altLang="zh-CN" sz="1800" b="1" dirty="0">
              <a:latin typeface="楷体_GB2312" pitchFamily="49" charset="-122"/>
              <a:ea typeface="楷体_GB2312" pitchFamily="49" charset="-122"/>
            </a:endParaRPr>
          </a:p>
        </p:txBody>
      </p:sp>
      <p:sp>
        <p:nvSpPr>
          <p:cNvPr id="14344" name="TextBox 6"/>
          <p:cNvSpPr txBox="1">
            <a:spLocks noChangeArrowheads="1"/>
          </p:cNvSpPr>
          <p:nvPr/>
        </p:nvSpPr>
        <p:spPr bwMode="auto">
          <a:xfrm>
            <a:off x="2987824" y="3219822"/>
            <a:ext cx="1584325" cy="701675"/>
          </a:xfrm>
          <a:prstGeom prst="rect">
            <a:avLst/>
          </a:prstGeom>
          <a:noFill/>
          <a:ln w="9525">
            <a:noFill/>
            <a:miter lim="800000"/>
            <a:headEnd/>
            <a:tailEnd/>
          </a:ln>
        </p:spPr>
        <p:txBody>
          <a:bodyPr>
            <a:spAutoFit/>
          </a:bodyPr>
          <a:lstStyle/>
          <a:p>
            <a:pPr>
              <a:lnSpc>
                <a:spcPct val="110000"/>
              </a:lnSpc>
            </a:pPr>
            <a:r>
              <a:rPr lang="zh-CN" altLang="en-US" sz="1800" b="1" dirty="0">
                <a:latin typeface="楷体_GB2312" pitchFamily="49" charset="-122"/>
                <a:ea typeface="楷体_GB2312" pitchFamily="49" charset="-122"/>
              </a:rPr>
              <a:t>经常需要插入删除的线性表</a:t>
            </a:r>
          </a:p>
        </p:txBody>
      </p:sp>
      <mc:AlternateContent xmlns:mc="http://schemas.openxmlformats.org/markup-compatibility/2006" xmlns:p14="http://schemas.microsoft.com/office/powerpoint/2010/main">
        <mc:Choice Requires="p14">
          <p:contentPart p14:bwMode="auto" r:id="rId3">
            <p14:nvContentPartPr>
              <p14:cNvPr id="3891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891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blinds(horizontal)">
                                      <p:cBhvr>
                                        <p:cTn id="7" dur="500"/>
                                        <p:tgtEl>
                                          <p:spTgt spid="1434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1434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4"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010" name="组合 35"/>
          <p:cNvGrpSpPr>
            <a:grpSpLocks/>
          </p:cNvGrpSpPr>
          <p:nvPr/>
        </p:nvGrpSpPr>
        <p:grpSpPr bwMode="auto">
          <a:xfrm>
            <a:off x="755650" y="1706563"/>
            <a:ext cx="2160588" cy="2076450"/>
            <a:chOff x="807443" y="2207188"/>
            <a:chExt cx="2740029" cy="3424620"/>
          </a:xfrm>
        </p:grpSpPr>
        <p:sp>
          <p:nvSpPr>
            <p:cNvPr id="171020" name="矩形 25"/>
            <p:cNvSpPr>
              <a:spLocks noChangeArrowheads="1"/>
            </p:cNvSpPr>
            <p:nvPr/>
          </p:nvSpPr>
          <p:spPr bwMode="auto">
            <a:xfrm>
              <a:off x="807443" y="4565783"/>
              <a:ext cx="2740029" cy="1066025"/>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线性表的定义</a:t>
              </a:r>
            </a:p>
          </p:txBody>
        </p:sp>
        <p:sp>
          <p:nvSpPr>
            <p:cNvPr id="34" name="等腰三角形 33"/>
            <p:cNvSpPr/>
            <p:nvPr/>
          </p:nvSpPr>
          <p:spPr>
            <a:xfrm>
              <a:off x="1004741" y="2207188"/>
              <a:ext cx="2160214" cy="179871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71011" name="组合 37"/>
          <p:cNvGrpSpPr>
            <a:grpSpLocks/>
          </p:cNvGrpSpPr>
          <p:nvPr/>
        </p:nvGrpSpPr>
        <p:grpSpPr bwMode="auto">
          <a:xfrm>
            <a:off x="3587750" y="1755775"/>
            <a:ext cx="2063750" cy="2082800"/>
            <a:chOff x="862444" y="2207188"/>
            <a:chExt cx="2619266" cy="3435990"/>
          </a:xfrm>
        </p:grpSpPr>
        <p:sp>
          <p:nvSpPr>
            <p:cNvPr id="171017" name="矩形 38"/>
            <p:cNvSpPr>
              <a:spLocks noChangeArrowheads="1"/>
            </p:cNvSpPr>
            <p:nvPr/>
          </p:nvSpPr>
          <p:spPr bwMode="auto">
            <a:xfrm>
              <a:off x="862444" y="4576987"/>
              <a:ext cx="2619266" cy="106619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线性表的实现</a:t>
              </a:r>
            </a:p>
          </p:txBody>
        </p:sp>
        <p:sp>
          <p:nvSpPr>
            <p:cNvPr id="40" name="等腰三角形 39"/>
            <p:cNvSpPr/>
            <p:nvPr/>
          </p:nvSpPr>
          <p:spPr>
            <a:xfrm>
              <a:off x="1005497" y="2207188"/>
              <a:ext cx="2159887" cy="180180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1019"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0B0F0"/>
                  </a:solidFill>
                  <a:latin typeface="微软雅黑" pitchFamily="34" charset="-122"/>
                  <a:ea typeface="微软雅黑" pitchFamily="34" charset="-122"/>
                  <a:cs typeface="IrisUPC" pitchFamily="34" charset="-34"/>
                </a:rPr>
                <a:t>2</a:t>
              </a:r>
            </a:p>
          </p:txBody>
        </p:sp>
      </p:grpSp>
      <p:sp>
        <p:nvSpPr>
          <p:cNvPr id="171012"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第二章  线性表</a:t>
            </a:r>
            <a:endParaRPr lang="en-US" altLang="zh-CN" sz="3600" b="1">
              <a:latin typeface="微软雅黑" pitchFamily="34" charset="-122"/>
              <a:ea typeface="微软雅黑" pitchFamily="34" charset="-122"/>
            </a:endParaRPr>
          </a:p>
        </p:txBody>
      </p:sp>
      <p:grpSp>
        <p:nvGrpSpPr>
          <p:cNvPr id="171013" name="组合 37"/>
          <p:cNvGrpSpPr>
            <a:grpSpLocks/>
          </p:cNvGrpSpPr>
          <p:nvPr/>
        </p:nvGrpSpPr>
        <p:grpSpPr bwMode="auto">
          <a:xfrm>
            <a:off x="6227763" y="1708150"/>
            <a:ext cx="2305050" cy="2082800"/>
            <a:chOff x="862444" y="2206370"/>
            <a:chExt cx="2921826" cy="3436755"/>
          </a:xfrm>
        </p:grpSpPr>
        <p:sp>
          <p:nvSpPr>
            <p:cNvPr id="171014" name="矩形 13"/>
            <p:cNvSpPr>
              <a:spLocks noChangeArrowheads="1"/>
            </p:cNvSpPr>
            <p:nvPr/>
          </p:nvSpPr>
          <p:spPr bwMode="auto">
            <a:xfrm>
              <a:off x="862444" y="4576984"/>
              <a:ext cx="2921826" cy="1066141"/>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中的线性表</a:t>
              </a:r>
            </a:p>
          </p:txBody>
        </p:sp>
        <p:sp>
          <p:nvSpPr>
            <p:cNvPr id="15" name="等腰三角形 14"/>
            <p:cNvSpPr/>
            <p:nvPr/>
          </p:nvSpPr>
          <p:spPr>
            <a:xfrm>
              <a:off x="1228678" y="2206370"/>
              <a:ext cx="2159172" cy="180220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1016"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3</a:t>
              </a:r>
            </a:p>
          </p:txBody>
        </p:sp>
      </p:grpSp>
    </p:spTree>
  </p:cSld>
  <p:clrMapOvr>
    <a:masterClrMapping/>
  </p:clrMapOvr>
  <p:transition spd="slow" advTm="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en-US" altLang="zh-CN" b="1" dirty="0">
                <a:ea typeface="楷体_GB2312" pitchFamily="49" charset="-122"/>
              </a:rPr>
              <a:t>STL</a:t>
            </a:r>
            <a:endParaRPr lang="zh-CN" altLang="en-US" dirty="0">
              <a:latin typeface="微软雅黑" pitchFamily="34" charset="-122"/>
              <a:ea typeface="微软雅黑" pitchFamily="34" charset="-122"/>
            </a:endParaRPr>
          </a:p>
        </p:txBody>
      </p:sp>
      <p:sp>
        <p:nvSpPr>
          <p:cNvPr id="39941" name="TextBox 4"/>
          <p:cNvSpPr txBox="1">
            <a:spLocks noChangeArrowheads="1"/>
          </p:cNvSpPr>
          <p:nvPr/>
        </p:nvSpPr>
        <p:spPr bwMode="auto">
          <a:xfrm>
            <a:off x="539750" y="1058863"/>
            <a:ext cx="7488238" cy="1935162"/>
          </a:xfrm>
          <a:prstGeom prst="rect">
            <a:avLst/>
          </a:prstGeom>
          <a:noFill/>
          <a:ln w="9525">
            <a:noFill/>
            <a:miter lim="800000"/>
            <a:headEnd/>
            <a:tailEnd/>
          </a:ln>
        </p:spPr>
        <p:txBody>
          <a:bodyPr>
            <a:spAutoFit/>
          </a:bodyPr>
          <a:lstStyle/>
          <a:p>
            <a:pPr marL="358775" indent="-358775">
              <a:lnSpc>
                <a:spcPct val="150000"/>
              </a:lnSpc>
              <a:spcBef>
                <a:spcPct val="50000"/>
              </a:spcBef>
              <a:buFont typeface="Wingdings" pitchFamily="2" charset="2"/>
              <a:buChar char="l"/>
            </a:pPr>
            <a:r>
              <a:rPr lang="en-US" altLang="zh-CN" sz="1800" b="1" dirty="0">
                <a:latin typeface="楷体_GB2312" pitchFamily="49" charset="-122"/>
                <a:ea typeface="楷体_GB2312" pitchFamily="49" charset="-122"/>
              </a:rPr>
              <a:t>STL</a:t>
            </a:r>
            <a:r>
              <a:rPr lang="zh-CN" altLang="en-US" sz="1800" b="1" dirty="0">
                <a:latin typeface="楷体_GB2312" pitchFamily="49" charset="-122"/>
                <a:ea typeface="楷体_GB2312" pitchFamily="49" charset="-122"/>
              </a:rPr>
              <a:t>（标准模版库）是</a:t>
            </a:r>
            <a:r>
              <a:rPr lang="en-US" altLang="zh-CN" sz="1800" b="1" dirty="0">
                <a:latin typeface="楷体_GB2312" pitchFamily="49" charset="-122"/>
                <a:ea typeface="楷体_GB2312" pitchFamily="49" charset="-122"/>
              </a:rPr>
              <a:t>C++</a:t>
            </a:r>
            <a:r>
              <a:rPr lang="zh-CN" altLang="en-US" sz="1800" b="1" dirty="0">
                <a:latin typeface="楷体_GB2312" pitchFamily="49" charset="-122"/>
                <a:ea typeface="楷体_GB2312" pitchFamily="49" charset="-122"/>
              </a:rPr>
              <a:t>中数据结构的实现。这些数据结构被称为集合或容器。</a:t>
            </a:r>
          </a:p>
          <a:p>
            <a:pPr marL="358775" indent="-358775">
              <a:lnSpc>
                <a:spcPct val="150000"/>
              </a:lnSpc>
              <a:buFont typeface="Wingdings" pitchFamily="2" charset="2"/>
              <a:buChar char="l"/>
            </a:pPr>
            <a:r>
              <a:rPr lang="en-US" altLang="zh-CN" sz="1800" b="1" dirty="0">
                <a:latin typeface="楷体_GB2312" pitchFamily="49" charset="-122"/>
                <a:ea typeface="楷体_GB2312" pitchFamily="49" charset="-122"/>
              </a:rPr>
              <a:t>STL</a:t>
            </a:r>
            <a:r>
              <a:rPr lang="zh-CN" altLang="en-US" sz="1800" b="1" dirty="0">
                <a:latin typeface="楷体_GB2312" pitchFamily="49" charset="-122"/>
                <a:ea typeface="楷体_GB2312" pitchFamily="49" charset="-122"/>
              </a:rPr>
              <a:t>中线性表的实现</a:t>
            </a:r>
          </a:p>
          <a:p>
            <a:pPr marL="990600" lvl="1" indent="-533400">
              <a:lnSpc>
                <a:spcPct val="150000"/>
              </a:lnSpc>
              <a:buFont typeface="Wingdings" pitchFamily="2" charset="2"/>
              <a:buChar char="Ø"/>
            </a:pPr>
            <a:r>
              <a:rPr lang="en-US" altLang="zh-CN" sz="1400" b="1" dirty="0">
                <a:latin typeface="楷体_GB2312" pitchFamily="49" charset="-122"/>
                <a:ea typeface="楷体_GB2312" pitchFamily="49" charset="-122"/>
              </a:rPr>
              <a:t>vector</a:t>
            </a:r>
            <a:r>
              <a:rPr lang="zh-CN" altLang="en-US" sz="1400" b="1" dirty="0">
                <a:latin typeface="楷体_GB2312" pitchFamily="49" charset="-122"/>
                <a:ea typeface="楷体_GB2312" pitchFamily="49" charset="-122"/>
              </a:rPr>
              <a:t>：线性表的顺序实现</a:t>
            </a:r>
          </a:p>
          <a:p>
            <a:pPr marL="990600" lvl="1" indent="-533400">
              <a:lnSpc>
                <a:spcPct val="150000"/>
              </a:lnSpc>
              <a:buFont typeface="Wingdings" pitchFamily="2" charset="2"/>
              <a:buChar char="Ø"/>
            </a:pPr>
            <a:r>
              <a:rPr lang="en-US" altLang="zh-CN" sz="1400" b="1" dirty="0">
                <a:latin typeface="楷体_GB2312" pitchFamily="49" charset="-122"/>
                <a:ea typeface="楷体_GB2312" pitchFamily="49" charset="-122"/>
              </a:rPr>
              <a:t>List</a:t>
            </a:r>
            <a:r>
              <a:rPr lang="zh-CN" altLang="en-US" sz="1400" b="1" dirty="0">
                <a:latin typeface="楷体_GB2312" pitchFamily="49" charset="-122"/>
                <a:ea typeface="楷体_GB2312" pitchFamily="49" charset="-122"/>
              </a:rPr>
              <a:t>：线性表的双链表的实现</a:t>
            </a:r>
            <a:endParaRPr lang="en-US" altLang="zh-CN" sz="1400" b="1" dirty="0">
              <a:latin typeface="楷体_GB2312" pitchFamily="49" charset="-122"/>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3993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993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34"/>
          <p:cNvSpPr>
            <a:spLocks noChangeArrowheads="1"/>
          </p:cNvSpPr>
          <p:nvPr/>
        </p:nvSpPr>
        <p:spPr bwMode="auto">
          <a:xfrm>
            <a:off x="611560" y="267494"/>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vector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list </a:t>
            </a:r>
            <a:r>
              <a:rPr lang="zh-CN" altLang="en-US" b="1" dirty="0">
                <a:latin typeface="微软雅黑" pitchFamily="34" charset="-122"/>
                <a:ea typeface="微软雅黑" pitchFamily="34" charset="-122"/>
              </a:rPr>
              <a:t>的操作</a:t>
            </a:r>
            <a:endParaRPr lang="zh-CN" altLang="en-US" dirty="0">
              <a:latin typeface="微软雅黑" pitchFamily="34" charset="-122"/>
              <a:ea typeface="微软雅黑" pitchFamily="34" charset="-122"/>
            </a:endParaRPr>
          </a:p>
        </p:txBody>
      </p:sp>
      <p:sp>
        <p:nvSpPr>
          <p:cNvPr id="40965" name="TextBox 4"/>
          <p:cNvSpPr txBox="1">
            <a:spLocks noChangeArrowheads="1"/>
          </p:cNvSpPr>
          <p:nvPr/>
        </p:nvSpPr>
        <p:spPr bwMode="auto">
          <a:xfrm>
            <a:off x="539750" y="987425"/>
            <a:ext cx="7488238" cy="3416300"/>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zh-CN" altLang="en-US" sz="1800" b="1" dirty="0">
                <a:latin typeface="楷体_GB2312" pitchFamily="49" charset="-122"/>
                <a:ea typeface="楷体_GB2312" pitchFamily="49" charset="-122"/>
              </a:rPr>
              <a:t>共同支持的操作</a:t>
            </a:r>
          </a:p>
          <a:p>
            <a:pPr marL="815975" lvl="2" indent="-358775">
              <a:lnSpc>
                <a:spcPct val="150000"/>
              </a:lnSpc>
              <a:buFont typeface="Wingdings" pitchFamily="2" charset="2"/>
              <a:buChar char="Ø"/>
            </a:pPr>
            <a:r>
              <a:rPr lang="zh-CN" altLang="en-US" sz="1800" b="1" dirty="0">
                <a:latin typeface="楷体_GB2312" pitchFamily="49" charset="-122"/>
                <a:ea typeface="楷体_GB2312" pitchFamily="49" charset="-122"/>
              </a:rPr>
              <a:t>所有的容器都支持的整体操作：求规模、清空和判空</a:t>
            </a:r>
          </a:p>
          <a:p>
            <a:pPr marL="815975" lvl="2" indent="-358775">
              <a:lnSpc>
                <a:spcPct val="150000"/>
              </a:lnSpc>
              <a:buFont typeface="Wingdings" pitchFamily="2" charset="2"/>
              <a:buChar char="Ø"/>
            </a:pPr>
            <a:r>
              <a:rPr lang="zh-CN" altLang="en-US" sz="1800" b="1" dirty="0">
                <a:latin typeface="楷体_GB2312" pitchFamily="49" charset="-122"/>
                <a:ea typeface="楷体_GB2312" pitchFamily="49" charset="-122"/>
              </a:rPr>
              <a:t>在表尾的插入和删除以及读取表头表尾元素</a:t>
            </a:r>
          </a:p>
          <a:p>
            <a:pPr marL="358775" indent="-358775">
              <a:lnSpc>
                <a:spcPct val="150000"/>
              </a:lnSpc>
              <a:buFont typeface="Wingdings" pitchFamily="2" charset="2"/>
              <a:buChar char="l"/>
            </a:pPr>
            <a:r>
              <a:rPr lang="en-US" altLang="zh-CN" sz="1800" b="1" dirty="0">
                <a:latin typeface="楷体_GB2312" pitchFamily="49" charset="-122"/>
                <a:ea typeface="楷体_GB2312" pitchFamily="49" charset="-122"/>
              </a:rPr>
              <a:t>List</a:t>
            </a:r>
            <a:r>
              <a:rPr lang="zh-CN" altLang="en-US" sz="1800" b="1" dirty="0">
                <a:latin typeface="楷体_GB2312" pitchFamily="49" charset="-122"/>
                <a:ea typeface="楷体_GB2312" pitchFamily="49" charset="-122"/>
              </a:rPr>
              <a:t>特有的操作：表头的插入和删除</a:t>
            </a:r>
          </a:p>
          <a:p>
            <a:pPr marL="358775" indent="-358775">
              <a:lnSpc>
                <a:spcPct val="150000"/>
              </a:lnSpc>
              <a:buFont typeface="Wingdings" pitchFamily="2" charset="2"/>
              <a:buChar char="l"/>
            </a:pPr>
            <a:r>
              <a:rPr lang="en-US" altLang="zh-CN" sz="1800" b="1" dirty="0">
                <a:latin typeface="楷体_GB2312" pitchFamily="49" charset="-122"/>
                <a:ea typeface="楷体_GB2312" pitchFamily="49" charset="-122"/>
              </a:rPr>
              <a:t>Vector</a:t>
            </a:r>
            <a:r>
              <a:rPr lang="zh-CN" altLang="en-US" sz="1800" b="1" dirty="0">
                <a:latin typeface="楷体_GB2312" pitchFamily="49" charset="-122"/>
                <a:ea typeface="楷体_GB2312" pitchFamily="49" charset="-122"/>
              </a:rPr>
              <a:t>特有的操作：</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的重载，按下标访问元素，求容量，重新设置数组的大小。</a:t>
            </a:r>
          </a:p>
          <a:p>
            <a:pPr marL="358775" indent="-358775">
              <a:lnSpc>
                <a:spcPct val="150000"/>
              </a:lnSpc>
              <a:buFont typeface="Wingdings" pitchFamily="2" charset="2"/>
              <a:buChar char="l"/>
            </a:pPr>
            <a:r>
              <a:rPr lang="zh-CN" altLang="en-US" sz="1800" b="1" dirty="0">
                <a:latin typeface="楷体_GB2312" pitchFamily="49" charset="-122"/>
                <a:ea typeface="楷体_GB2312" pitchFamily="49" charset="-122"/>
              </a:rPr>
              <a:t>迭代器：指向容器中元素的抽象指针</a:t>
            </a:r>
            <a:endParaRPr lang="en-US" altLang="zh-CN" sz="1800" b="1" dirty="0">
              <a:latin typeface="楷体_GB2312" pitchFamily="49" charset="-122"/>
              <a:ea typeface="楷体_GB2312" pitchFamily="49" charset="-122"/>
            </a:endParaRPr>
          </a:p>
          <a:p>
            <a:pPr marL="358775" indent="-358775">
              <a:lnSpc>
                <a:spcPct val="150000"/>
              </a:lnSpc>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两者都能用迭代器访问</a:t>
            </a:r>
          </a:p>
        </p:txBody>
      </p:sp>
      <mc:AlternateContent xmlns:mc="http://schemas.openxmlformats.org/markup-compatibility/2006" xmlns:p14="http://schemas.microsoft.com/office/powerpoint/2010/main">
        <mc:Choice Requires="p14">
          <p:contentPart p14:bwMode="auto" r:id="rId3">
            <p14:nvContentPartPr>
              <p14:cNvPr id="4096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096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矩形 34"/>
          <p:cNvSpPr>
            <a:spLocks noChangeArrowheads="1"/>
          </p:cNvSpPr>
          <p:nvPr/>
        </p:nvSpPr>
        <p:spPr bwMode="auto">
          <a:xfrm>
            <a:off x="1020763" y="365125"/>
            <a:ext cx="3335337"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线性表的操作</a:t>
            </a:r>
            <a:endParaRPr lang="zh-CN" altLang="en-US">
              <a:latin typeface="微软雅黑" pitchFamily="34" charset="-122"/>
              <a:ea typeface="微软雅黑" pitchFamily="34" charset="-122"/>
            </a:endParaRPr>
          </a:p>
        </p:txBody>
      </p:sp>
      <p:sp>
        <p:nvSpPr>
          <p:cNvPr id="2054" name="文本框 29"/>
          <p:cNvSpPr txBox="1">
            <a:spLocks noChangeArrowheads="1"/>
          </p:cNvSpPr>
          <p:nvPr/>
        </p:nvSpPr>
        <p:spPr bwMode="auto">
          <a:xfrm>
            <a:off x="827088" y="1131888"/>
            <a:ext cx="7705725" cy="3609065"/>
          </a:xfrm>
          <a:prstGeom prst="rect">
            <a:avLst/>
          </a:prstGeom>
          <a:noFill/>
          <a:ln w="9525">
            <a:noFill/>
            <a:miter lim="800000"/>
            <a:headEnd/>
            <a:tailEnd/>
          </a:ln>
        </p:spPr>
        <p:txBody>
          <a:bodyPr>
            <a:spAutoFit/>
          </a:bodyPr>
          <a:lstStyle/>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创建一个线性表</a:t>
            </a:r>
            <a:r>
              <a:rPr lang="en-US" altLang="zh-CN" sz="1400" b="1" dirty="0">
                <a:latin typeface="微软雅黑" pitchFamily="34" charset="-122"/>
                <a:ea typeface="微软雅黑" pitchFamily="34" charset="-122"/>
              </a:rPr>
              <a:t>create()</a:t>
            </a:r>
            <a:r>
              <a:rPr lang="zh-CN" altLang="en-US" sz="1400" b="1" dirty="0">
                <a:latin typeface="微软雅黑" pitchFamily="34" charset="-122"/>
                <a:ea typeface="微软雅黑" pitchFamily="34" charset="-122"/>
              </a:rPr>
              <a:t>：创建一个空的线性表</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清除一个线性表</a:t>
            </a:r>
            <a:r>
              <a:rPr lang="en-US" altLang="zh-CN" sz="1400" b="1" dirty="0">
                <a:latin typeface="微软雅黑" pitchFamily="34" charset="-122"/>
                <a:ea typeface="微软雅黑" pitchFamily="34" charset="-122"/>
              </a:rPr>
              <a:t>clear()</a:t>
            </a:r>
            <a:r>
              <a:rPr lang="zh-CN" altLang="en-US" sz="1400" b="1" dirty="0">
                <a:latin typeface="微软雅黑" pitchFamily="34" charset="-122"/>
                <a:ea typeface="微软雅黑" pitchFamily="34" charset="-122"/>
              </a:rPr>
              <a:t>：删除线性表中的所有数据元素；</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求线性表的长度</a:t>
            </a:r>
            <a:r>
              <a:rPr lang="en-US" altLang="zh-CN" sz="1400" b="1" dirty="0">
                <a:latin typeface="微软雅黑" pitchFamily="34" charset="-122"/>
                <a:ea typeface="微软雅黑" pitchFamily="34" charset="-122"/>
              </a:rPr>
              <a:t>length()</a:t>
            </a:r>
            <a:r>
              <a:rPr lang="zh-CN" altLang="en-US" sz="1400" b="1" dirty="0">
                <a:latin typeface="微软雅黑" pitchFamily="34" charset="-122"/>
                <a:ea typeface="微软雅黑" pitchFamily="34" charset="-122"/>
              </a:rPr>
              <a:t>：返回线性表的长度</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在第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个位置插入一个元素</a:t>
            </a:r>
            <a:r>
              <a:rPr lang="en-US" altLang="zh-CN" sz="1400" b="1" dirty="0">
                <a:latin typeface="微软雅黑" pitchFamily="34" charset="-122"/>
                <a:ea typeface="微软雅黑" pitchFamily="34" charset="-122"/>
              </a:rPr>
              <a:t>insert(</a:t>
            </a:r>
            <a:r>
              <a:rPr lang="en-US" altLang="zh-CN" sz="1400" b="1" dirty="0" err="1">
                <a:latin typeface="微软雅黑" pitchFamily="34" charset="-122"/>
                <a:ea typeface="微软雅黑" pitchFamily="34" charset="-122"/>
              </a:rPr>
              <a:t>i</a:t>
            </a:r>
            <a:r>
              <a:rPr lang="en-US" altLang="zh-CN" sz="1400" b="1" dirty="0">
                <a:latin typeface="微软雅黑" pitchFamily="34" charset="-122"/>
                <a:ea typeface="微软雅黑" pitchFamily="34" charset="-122"/>
              </a:rPr>
              <a:t>, x)</a:t>
            </a:r>
            <a:r>
              <a:rPr lang="zh-CN" altLang="en-US" sz="1400" b="1" dirty="0">
                <a:latin typeface="微软雅黑" pitchFamily="34" charset="-122"/>
                <a:ea typeface="微软雅黑" pitchFamily="34" charset="-122"/>
              </a:rPr>
              <a:t>：使线性表从（</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）变成（</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,x,a</a:t>
            </a:r>
            <a:r>
              <a:rPr lang="en-US" altLang="zh-CN" sz="1400" b="1" baseline="-25000" dirty="0">
                <a:latin typeface="微软雅黑" pitchFamily="34" charset="-122"/>
                <a:ea typeface="微软雅黑" pitchFamily="34" charset="-122"/>
              </a:rPr>
              <a:t>i</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），参数</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的合法取值范围是</a:t>
            </a:r>
            <a:r>
              <a:rPr lang="en-US" altLang="zh-CN" sz="1400" b="1" dirty="0">
                <a:latin typeface="微软雅黑" pitchFamily="34" charset="-122"/>
                <a:ea typeface="微软雅黑" pitchFamily="34" charset="-122"/>
              </a:rPr>
              <a:t>0</a:t>
            </a:r>
            <a:r>
              <a:rPr lang="zh-CN" altLang="en-US" sz="1400" b="1" dirty="0">
                <a:latin typeface="微软雅黑" pitchFamily="34" charset="-122"/>
                <a:ea typeface="微软雅黑" pitchFamily="34" charset="-122"/>
              </a:rPr>
              <a:t>到</a:t>
            </a:r>
            <a:r>
              <a:rPr lang="en-US" altLang="zh-CN" sz="1400" b="1" dirty="0">
                <a:latin typeface="微软雅黑" pitchFamily="34" charset="-122"/>
                <a:ea typeface="微软雅黑" pitchFamily="34" charset="-122"/>
              </a:rPr>
              <a:t>n</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删除第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个位置的元素</a:t>
            </a:r>
            <a:r>
              <a:rPr lang="en-US" altLang="zh-CN" sz="1400" b="1" dirty="0">
                <a:latin typeface="微软雅黑" pitchFamily="34" charset="-122"/>
                <a:ea typeface="微软雅黑" pitchFamily="34" charset="-122"/>
              </a:rPr>
              <a:t>remove</a:t>
            </a:r>
            <a:r>
              <a:rPr lang="zh-CN" altLang="en-US" sz="1400" b="1" dirty="0">
                <a:latin typeface="微软雅黑" pitchFamily="34" charset="-122"/>
                <a:ea typeface="微软雅黑" pitchFamily="34" charset="-122"/>
              </a:rPr>
              <a:t>（</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）：使线性表从（</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）变成（</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i+1 </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），参数</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的合法取值范围是</a:t>
            </a:r>
            <a:r>
              <a:rPr lang="en-US" altLang="zh-CN" sz="1400" b="1" dirty="0">
                <a:latin typeface="微软雅黑" pitchFamily="34" charset="-122"/>
                <a:ea typeface="微软雅黑" pitchFamily="34" charset="-122"/>
              </a:rPr>
              <a:t>0</a:t>
            </a:r>
            <a:r>
              <a:rPr lang="zh-CN" altLang="en-US" sz="1400" b="1" dirty="0">
                <a:latin typeface="微软雅黑" pitchFamily="34" charset="-122"/>
                <a:ea typeface="微软雅黑" pitchFamily="34" charset="-122"/>
              </a:rPr>
              <a:t>到</a:t>
            </a:r>
            <a:r>
              <a:rPr lang="en-US" altLang="zh-CN" sz="1400" b="1" dirty="0">
                <a:latin typeface="微软雅黑" pitchFamily="34" charset="-122"/>
                <a:ea typeface="微软雅黑" pitchFamily="34" charset="-122"/>
              </a:rPr>
              <a:t>n-1;</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搜索某个元素在线性表中是否出现</a:t>
            </a:r>
            <a:r>
              <a:rPr lang="en-US" altLang="zh-CN" sz="1400" b="1" dirty="0">
                <a:latin typeface="微软雅黑" pitchFamily="34" charset="-122"/>
                <a:ea typeface="微软雅黑" pitchFamily="34" charset="-122"/>
              </a:rPr>
              <a:t>search(x)</a:t>
            </a:r>
            <a:r>
              <a:rPr lang="zh-CN" altLang="en-US" sz="1400" b="1" dirty="0">
                <a:latin typeface="微软雅黑" pitchFamily="34" charset="-122"/>
                <a:ea typeface="微软雅黑" pitchFamily="34" charset="-122"/>
              </a:rPr>
              <a:t>：在线性表中搜索</a:t>
            </a:r>
            <a:r>
              <a:rPr lang="en-US" altLang="zh-CN" sz="1400" b="1" dirty="0">
                <a:latin typeface="微软雅黑" pitchFamily="34" charset="-122"/>
                <a:ea typeface="微软雅黑" pitchFamily="34" charset="-122"/>
              </a:rPr>
              <a:t>x</a:t>
            </a:r>
            <a:r>
              <a:rPr lang="zh-CN" altLang="en-US" sz="1400" b="1" dirty="0">
                <a:latin typeface="微软雅黑" pitchFamily="34" charset="-122"/>
                <a:ea typeface="微软雅黑" pitchFamily="34" charset="-122"/>
              </a:rPr>
              <a:t>是否出现，并返回</a:t>
            </a:r>
            <a:r>
              <a:rPr lang="en-US" altLang="zh-CN" sz="1400" b="1" dirty="0">
                <a:latin typeface="微软雅黑" pitchFamily="34" charset="-122"/>
                <a:ea typeface="微软雅黑" pitchFamily="34" charset="-122"/>
              </a:rPr>
              <a:t>x</a:t>
            </a:r>
            <a:r>
              <a:rPr lang="zh-CN" altLang="en-US" sz="1400" b="1" dirty="0">
                <a:latin typeface="微软雅黑" pitchFamily="34" charset="-122"/>
                <a:ea typeface="微软雅黑" pitchFamily="34" charset="-122"/>
              </a:rPr>
              <a:t>的位置</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访问线性表的第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个元素</a:t>
            </a:r>
            <a:r>
              <a:rPr lang="en-US" altLang="zh-CN" sz="1400" b="1" dirty="0">
                <a:latin typeface="微软雅黑" pitchFamily="34" charset="-122"/>
                <a:ea typeface="微软雅黑" pitchFamily="34" charset="-122"/>
              </a:rPr>
              <a:t>visit</a:t>
            </a:r>
            <a:r>
              <a:rPr lang="zh-CN" altLang="en-US" sz="1400" b="1" dirty="0">
                <a:latin typeface="微软雅黑" pitchFamily="34" charset="-122"/>
                <a:ea typeface="微软雅黑" pitchFamily="34" charset="-122"/>
              </a:rPr>
              <a:t>（</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）：返回线性表中第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个数据元素的值</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遍历线性表运算</a:t>
            </a:r>
            <a:r>
              <a:rPr lang="en-US" altLang="zh-CN" sz="1400" b="1" dirty="0">
                <a:latin typeface="微软雅黑" pitchFamily="34" charset="-122"/>
                <a:ea typeface="微软雅黑" pitchFamily="34" charset="-122"/>
              </a:rPr>
              <a:t>traverse()</a:t>
            </a:r>
            <a:r>
              <a:rPr lang="zh-CN" altLang="en-US" sz="1400" b="1" dirty="0">
                <a:latin typeface="微软雅黑" pitchFamily="34" charset="-122"/>
                <a:ea typeface="微软雅黑" pitchFamily="34" charset="-122"/>
              </a:rPr>
              <a:t>：按序访问线性表的每一数据元素。 </a:t>
            </a:r>
          </a:p>
        </p:txBody>
      </p:sp>
      <mc:AlternateContent xmlns:mc="http://schemas.openxmlformats.org/markup-compatibility/2006" xmlns:p14="http://schemas.microsoft.com/office/powerpoint/2010/main">
        <mc:Choice Requires="p14">
          <p:contentPart p14:bwMode="auto" r:id="rId3">
            <p14:nvContentPartPr>
              <p14:cNvPr id="205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205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4"/>
          <p:cNvSpPr>
            <a:spLocks noChangeArrowheads="1"/>
          </p:cNvSpPr>
          <p:nvPr/>
        </p:nvSpPr>
        <p:spPr bwMode="auto">
          <a:xfrm>
            <a:off x="539552" y="267494"/>
            <a:ext cx="4487862" cy="523875"/>
          </a:xfrm>
          <a:prstGeom prst="rect">
            <a:avLst/>
          </a:prstGeom>
          <a:noFill/>
          <a:ln w="9525">
            <a:noFill/>
            <a:miter lim="800000"/>
            <a:headEnd/>
            <a:tailEnd/>
          </a:ln>
        </p:spPr>
        <p:txBody>
          <a:bodyPr>
            <a:spAutoFit/>
          </a:bodyPr>
          <a:lstStyle/>
          <a:p>
            <a:r>
              <a:rPr lang="en-US" altLang="zh-CN" b="1">
                <a:latin typeface="微软雅黑" pitchFamily="34" charset="-122"/>
                <a:ea typeface="微软雅黑" pitchFamily="34" charset="-122"/>
              </a:rPr>
              <a:t>STL</a:t>
            </a:r>
            <a:r>
              <a:rPr lang="zh-CN" altLang="en-US" b="1">
                <a:latin typeface="微软雅黑" pitchFamily="34" charset="-122"/>
                <a:ea typeface="微软雅黑" pitchFamily="34" charset="-122"/>
              </a:rPr>
              <a:t>中的迭代器操作</a:t>
            </a:r>
            <a:endParaRPr lang="zh-CN" altLang="en-US">
              <a:latin typeface="微软雅黑" pitchFamily="34" charset="-122"/>
              <a:ea typeface="微软雅黑" pitchFamily="34" charset="-122"/>
            </a:endParaRPr>
          </a:p>
        </p:txBody>
      </p:sp>
      <p:sp>
        <p:nvSpPr>
          <p:cNvPr id="41989" name="TextBox 4"/>
          <p:cNvSpPr txBox="1">
            <a:spLocks noChangeArrowheads="1"/>
          </p:cNvSpPr>
          <p:nvPr/>
        </p:nvSpPr>
        <p:spPr bwMode="auto">
          <a:xfrm>
            <a:off x="323850" y="987425"/>
            <a:ext cx="8640763" cy="3978275"/>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zh-CN" altLang="en-US" sz="1800" b="1" dirty="0">
                <a:latin typeface="楷体" pitchFamily="49" charset="-122"/>
                <a:ea typeface="楷体_GB2312" pitchFamily="49" charset="-122"/>
              </a:rPr>
              <a:t>迭代器都被定义成对应容器的公有内嵌类，所有迭代器类都有同样的名字</a:t>
            </a:r>
            <a:endParaRPr lang="en-US" altLang="zh-CN" sz="1800" b="1" dirty="0">
              <a:latin typeface="楷体" pitchFamily="49" charset="-122"/>
              <a:ea typeface="楷体_GB2312" pitchFamily="49" charset="-122"/>
            </a:endParaRPr>
          </a:p>
          <a:p>
            <a:pPr marL="815975" lvl="1" indent="-358775">
              <a:lnSpc>
                <a:spcPct val="150000"/>
              </a:lnSpc>
              <a:buFont typeface="Wingdings" pitchFamily="2" charset="2"/>
              <a:buChar char="Ø"/>
            </a:pPr>
            <a:r>
              <a:rPr lang="en-US" altLang="zh-CN" sz="1400" dirty="0" err="1">
                <a:latin typeface="楷体" pitchFamily="49" charset="-122"/>
                <a:ea typeface="楷体_GB2312" pitchFamily="49" charset="-122"/>
              </a:rPr>
              <a:t>const_iterator</a:t>
            </a:r>
            <a:endParaRPr lang="en-US" altLang="zh-CN" sz="1400" dirty="0">
              <a:latin typeface="楷体" pitchFamily="49" charset="-122"/>
              <a:ea typeface="楷体_GB2312" pitchFamily="49" charset="-122"/>
            </a:endParaRPr>
          </a:p>
          <a:p>
            <a:pPr marL="815975" lvl="1" indent="-358775">
              <a:lnSpc>
                <a:spcPct val="150000"/>
              </a:lnSpc>
              <a:buFont typeface="Wingdings" pitchFamily="2" charset="2"/>
              <a:buChar char="Ø"/>
            </a:pPr>
            <a:r>
              <a:rPr lang="en-US" altLang="zh-CN" sz="1400" dirty="0" err="1">
                <a:latin typeface="楷体" pitchFamily="49" charset="-122"/>
                <a:ea typeface="楷体_GB2312" pitchFamily="49" charset="-122"/>
              </a:rPr>
              <a:t>iterator</a:t>
            </a:r>
            <a:endParaRPr lang="en-US" altLang="zh-CN" sz="1400" dirty="0">
              <a:latin typeface="楷体" pitchFamily="49" charset="-122"/>
              <a:ea typeface="楷体_GB2312" pitchFamily="49" charset="-122"/>
            </a:endParaRPr>
          </a:p>
          <a:p>
            <a:pPr marL="358775" indent="-358775">
              <a:lnSpc>
                <a:spcPct val="150000"/>
              </a:lnSpc>
              <a:buFont typeface="Wingdings" pitchFamily="2" charset="2"/>
              <a:buChar char="l"/>
            </a:pPr>
            <a:r>
              <a:rPr lang="zh-CN" altLang="en-US" sz="1800" b="1" dirty="0">
                <a:latin typeface="楷体" pitchFamily="49" charset="-122"/>
                <a:ea typeface="楷体_GB2312" pitchFamily="49" charset="-122"/>
              </a:rPr>
              <a:t>获取一个迭代器</a:t>
            </a:r>
          </a:p>
          <a:p>
            <a:pPr marL="815975" lvl="2" indent="-358775">
              <a:lnSpc>
                <a:spcPct val="150000"/>
              </a:lnSpc>
              <a:buFont typeface="Wingdings" pitchFamily="2" charset="2"/>
              <a:buChar char="Ø"/>
            </a:pPr>
            <a:r>
              <a:rPr lang="en-US" altLang="zh-CN" sz="1400" dirty="0">
                <a:latin typeface="楷体" pitchFamily="49" charset="-122"/>
                <a:ea typeface="楷体_GB2312" pitchFamily="49" charset="-122"/>
              </a:rPr>
              <a:t>begin</a:t>
            </a:r>
            <a:r>
              <a:rPr lang="zh-CN" altLang="en-US" sz="1400" dirty="0">
                <a:latin typeface="楷体" pitchFamily="49" charset="-122"/>
                <a:ea typeface="楷体_GB2312" pitchFamily="49" charset="-122"/>
              </a:rPr>
              <a:t>：返回一个指向第一个节点的迭代器</a:t>
            </a:r>
          </a:p>
          <a:p>
            <a:pPr marL="815975" lvl="2" indent="-358775">
              <a:lnSpc>
                <a:spcPct val="150000"/>
              </a:lnSpc>
              <a:buFont typeface="Wingdings" pitchFamily="2" charset="2"/>
              <a:buChar char="Ø"/>
            </a:pPr>
            <a:r>
              <a:rPr lang="en-US" altLang="zh-CN" sz="1400" dirty="0">
                <a:latin typeface="楷体" pitchFamily="49" charset="-122"/>
                <a:ea typeface="楷体_GB2312" pitchFamily="49" charset="-122"/>
              </a:rPr>
              <a:t>end</a:t>
            </a:r>
            <a:r>
              <a:rPr lang="zh-CN" altLang="en-US" sz="1400" dirty="0">
                <a:latin typeface="楷体" pitchFamily="49" charset="-122"/>
                <a:ea typeface="楷体_GB2312" pitchFamily="49" charset="-122"/>
              </a:rPr>
              <a:t>：返回一个指向第一个空节点的迭代器</a:t>
            </a:r>
          </a:p>
          <a:p>
            <a:pPr marL="358775" indent="-358775">
              <a:lnSpc>
                <a:spcPct val="150000"/>
              </a:lnSpc>
              <a:buFont typeface="Wingdings" pitchFamily="2" charset="2"/>
              <a:buChar char="l"/>
            </a:pPr>
            <a:r>
              <a:rPr lang="zh-CN" altLang="en-US" sz="1800" b="1" dirty="0">
                <a:latin typeface="楷体" pitchFamily="49" charset="-122"/>
                <a:ea typeface="楷体_GB2312" pitchFamily="49" charset="-122"/>
              </a:rPr>
              <a:t>迭代器本身的方法：向后移动，取迭代器指向的元素值，判迭代器相等和不相等</a:t>
            </a:r>
          </a:p>
          <a:p>
            <a:pPr marL="358775" indent="-358775">
              <a:lnSpc>
                <a:spcPct val="150000"/>
              </a:lnSpc>
              <a:buFont typeface="Wingdings" pitchFamily="2" charset="2"/>
              <a:buChar char="l"/>
            </a:pPr>
            <a:r>
              <a:rPr lang="zh-CN" altLang="en-US" sz="1800" b="1" dirty="0">
                <a:latin typeface="楷体" pitchFamily="49" charset="-122"/>
                <a:ea typeface="楷体_GB2312" pitchFamily="49" charset="-122"/>
              </a:rPr>
              <a:t>通过迭代器操作容器</a:t>
            </a:r>
          </a:p>
          <a:p>
            <a:pPr marL="815975" lvl="2" indent="-358775">
              <a:lnSpc>
                <a:spcPct val="150000"/>
              </a:lnSpc>
              <a:buFont typeface="Wingdings" pitchFamily="2" charset="2"/>
              <a:buChar char="Ø"/>
            </a:pPr>
            <a:r>
              <a:rPr lang="zh-CN" altLang="en-US" sz="1400" dirty="0">
                <a:latin typeface="楷体" pitchFamily="49" charset="-122"/>
                <a:ea typeface="楷体_GB2312" pitchFamily="49" charset="-122"/>
              </a:rPr>
              <a:t>在指定位置上插入一元素</a:t>
            </a:r>
          </a:p>
          <a:p>
            <a:pPr marL="815975" lvl="2" indent="-358775">
              <a:lnSpc>
                <a:spcPct val="150000"/>
              </a:lnSpc>
              <a:buFont typeface="Wingdings" pitchFamily="2" charset="2"/>
              <a:buChar char="Ø"/>
            </a:pPr>
            <a:r>
              <a:rPr lang="zh-CN" altLang="en-US" sz="1400" dirty="0">
                <a:latin typeface="楷体" pitchFamily="49" charset="-122"/>
                <a:ea typeface="楷体_GB2312" pitchFamily="49" charset="-122"/>
              </a:rPr>
              <a:t>删除指定位置的元素</a:t>
            </a:r>
          </a:p>
          <a:p>
            <a:pPr marL="815975" lvl="2" indent="-358775">
              <a:lnSpc>
                <a:spcPct val="150000"/>
              </a:lnSpc>
              <a:buFont typeface="Wingdings" pitchFamily="2" charset="2"/>
              <a:buChar char="Ø"/>
            </a:pPr>
            <a:r>
              <a:rPr lang="zh-CN" altLang="en-US" sz="1400" dirty="0">
                <a:latin typeface="楷体" pitchFamily="49" charset="-122"/>
                <a:ea typeface="楷体_GB2312" pitchFamily="49" charset="-122"/>
              </a:rPr>
              <a:t>删除指定位置之间的所有元素</a:t>
            </a:r>
          </a:p>
        </p:txBody>
      </p:sp>
      <mc:AlternateContent xmlns:mc="http://schemas.openxmlformats.org/markup-compatibility/2006" xmlns:p14="http://schemas.microsoft.com/office/powerpoint/2010/main">
        <mc:Choice Requires="p14">
          <p:contentPart p14:bwMode="auto" r:id="rId3">
            <p14:nvContentPartPr>
              <p14:cNvPr id="4198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198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矩形 34"/>
          <p:cNvSpPr>
            <a:spLocks noChangeArrowheads="1"/>
          </p:cNvSpPr>
          <p:nvPr/>
        </p:nvSpPr>
        <p:spPr bwMode="auto">
          <a:xfrm>
            <a:off x="539552" y="267494"/>
            <a:ext cx="4487862" cy="523875"/>
          </a:xfrm>
          <a:prstGeom prst="rect">
            <a:avLst/>
          </a:prstGeom>
          <a:noFill/>
          <a:ln w="9525">
            <a:noFill/>
            <a:miter lim="800000"/>
            <a:headEnd/>
            <a:tailEnd/>
          </a:ln>
        </p:spPr>
        <p:txBody>
          <a:bodyPr>
            <a:spAutoFit/>
          </a:bodyPr>
          <a:lstStyle/>
          <a:p>
            <a:r>
              <a:rPr lang="en-US" altLang="zh-CN" b="1">
                <a:latin typeface="微软雅黑" pitchFamily="34" charset="-122"/>
                <a:ea typeface="微软雅黑" pitchFamily="34" charset="-122"/>
              </a:rPr>
              <a:t>Vector</a:t>
            </a:r>
            <a:r>
              <a:rPr lang="zh-CN" altLang="en-US" b="1">
                <a:latin typeface="微软雅黑" pitchFamily="34" charset="-122"/>
                <a:ea typeface="微软雅黑" pitchFamily="34" charset="-122"/>
              </a:rPr>
              <a:t>的实现</a:t>
            </a:r>
            <a:endParaRPr lang="zh-CN" altLang="en-US">
              <a:latin typeface="微软雅黑" pitchFamily="34" charset="-122"/>
              <a:ea typeface="微软雅黑" pitchFamily="34" charset="-122"/>
            </a:endParaRPr>
          </a:p>
        </p:txBody>
      </p:sp>
      <p:sp>
        <p:nvSpPr>
          <p:cNvPr id="43013" name="TextBox 4"/>
          <p:cNvSpPr txBox="1">
            <a:spLocks noChangeArrowheads="1"/>
          </p:cNvSpPr>
          <p:nvPr/>
        </p:nvSpPr>
        <p:spPr bwMode="auto">
          <a:xfrm>
            <a:off x="539750" y="1203325"/>
            <a:ext cx="7488238" cy="2252663"/>
          </a:xfrm>
          <a:prstGeom prst="rect">
            <a:avLst/>
          </a:prstGeom>
          <a:noFill/>
          <a:ln w="9525">
            <a:noFill/>
            <a:miter lim="800000"/>
            <a:headEnd/>
            <a:tailEnd/>
          </a:ln>
        </p:spPr>
        <p:txBody>
          <a:bodyPr>
            <a:spAutoFit/>
          </a:bodyPr>
          <a:lstStyle/>
          <a:p>
            <a:pPr marL="358775" indent="-358775">
              <a:lnSpc>
                <a:spcPct val="130000"/>
              </a:lnSpc>
              <a:buFont typeface="Wingdings" pitchFamily="2" charset="2"/>
              <a:buChar char="l"/>
            </a:pPr>
            <a:r>
              <a:rPr lang="en-US" altLang="zh-CN" sz="1800" b="1">
                <a:latin typeface="楷体_GB2312" pitchFamily="49" charset="-122"/>
                <a:ea typeface="楷体_GB2312" pitchFamily="49" charset="-122"/>
              </a:rPr>
              <a:t>Vector</a:t>
            </a:r>
            <a:r>
              <a:rPr lang="zh-CN" altLang="en-US" sz="1800" b="1">
                <a:latin typeface="楷体_GB2312" pitchFamily="49" charset="-122"/>
                <a:ea typeface="楷体_GB2312" pitchFamily="49" charset="-122"/>
              </a:rPr>
              <a:t>维护一个</a:t>
            </a:r>
            <a:r>
              <a:rPr lang="en-US" altLang="zh-CN" sz="1800" b="1">
                <a:latin typeface="楷体_GB2312" pitchFamily="49" charset="-122"/>
                <a:ea typeface="楷体_GB2312" pitchFamily="49" charset="-122"/>
              </a:rPr>
              <a:t>C++</a:t>
            </a:r>
            <a:r>
              <a:rPr lang="zh-CN" altLang="en-US" sz="1800" b="1">
                <a:latin typeface="楷体_GB2312" pitchFamily="49" charset="-122"/>
                <a:ea typeface="楷体_GB2312" pitchFamily="49" charset="-122"/>
              </a:rPr>
              <a:t>的原始数组、容量及大小规模</a:t>
            </a:r>
          </a:p>
          <a:p>
            <a:pPr marL="358775" indent="-358775">
              <a:lnSpc>
                <a:spcPct val="130000"/>
              </a:lnSpc>
              <a:buFont typeface="Wingdings" pitchFamily="2" charset="2"/>
              <a:buChar char="l"/>
            </a:pPr>
            <a:r>
              <a:rPr lang="zh-CN" altLang="en-US" sz="1800" b="1">
                <a:latin typeface="楷体_GB2312" pitchFamily="49" charset="-122"/>
                <a:ea typeface="楷体_GB2312" pitchFamily="49" charset="-122"/>
              </a:rPr>
              <a:t>提供拷贝构造函数和赋值运算符的重载函数，实现了对表的整体操作</a:t>
            </a:r>
          </a:p>
          <a:p>
            <a:pPr marL="358775" indent="-358775">
              <a:lnSpc>
                <a:spcPct val="130000"/>
              </a:lnSpc>
              <a:buFont typeface="Wingdings" pitchFamily="2" charset="2"/>
              <a:buChar char="l"/>
            </a:pPr>
            <a:r>
              <a:rPr lang="zh-CN" altLang="en-US" sz="1800" b="1">
                <a:latin typeface="楷体_GB2312" pitchFamily="49" charset="-122"/>
                <a:ea typeface="楷体_GB2312" pitchFamily="49" charset="-122"/>
              </a:rPr>
              <a:t>可以修改数组的容量</a:t>
            </a:r>
          </a:p>
          <a:p>
            <a:pPr marL="358775" indent="-358775">
              <a:lnSpc>
                <a:spcPct val="130000"/>
              </a:lnSpc>
              <a:buFont typeface="Wingdings" pitchFamily="2" charset="2"/>
              <a:buChar char="l"/>
            </a:pPr>
            <a:r>
              <a:rPr lang="zh-CN" altLang="en-US" sz="1800" b="1">
                <a:latin typeface="楷体_GB2312" pitchFamily="49" charset="-122"/>
                <a:ea typeface="楷体_GB2312" pitchFamily="49" charset="-122"/>
              </a:rPr>
              <a:t>提供</a:t>
            </a:r>
            <a:r>
              <a:rPr lang="en-US" altLang="zh-CN" sz="1800" b="1">
                <a:latin typeface="楷体_GB2312" pitchFamily="49" charset="-122"/>
                <a:ea typeface="楷体_GB2312" pitchFamily="49" charset="-122"/>
              </a:rPr>
              <a:t>[]</a:t>
            </a:r>
            <a:r>
              <a:rPr lang="zh-CN" altLang="en-US" sz="1800" b="1">
                <a:latin typeface="楷体_GB2312" pitchFamily="49" charset="-122"/>
                <a:ea typeface="楷体_GB2312" pitchFamily="49" charset="-122"/>
              </a:rPr>
              <a:t>运算符重载</a:t>
            </a:r>
          </a:p>
          <a:p>
            <a:pPr marL="358775" indent="-358775">
              <a:lnSpc>
                <a:spcPct val="130000"/>
              </a:lnSpc>
              <a:buFont typeface="Wingdings" pitchFamily="2" charset="2"/>
              <a:buChar char="l"/>
            </a:pPr>
            <a:r>
              <a:rPr lang="zh-CN" altLang="en-US" sz="1800" b="1">
                <a:latin typeface="楷体_GB2312" pitchFamily="49" charset="-122"/>
                <a:ea typeface="楷体_GB2312" pitchFamily="49" charset="-122"/>
              </a:rPr>
              <a:t>提供了一个内嵌的迭代器</a:t>
            </a:r>
          </a:p>
          <a:p>
            <a:pPr marL="358775" indent="-358775">
              <a:lnSpc>
                <a:spcPct val="130000"/>
              </a:lnSpc>
              <a:buFont typeface="Wingdings" pitchFamily="2" charset="2"/>
              <a:buChar char="l"/>
            </a:pPr>
            <a:r>
              <a:rPr lang="zh-CN" altLang="en-US" sz="1800" b="1">
                <a:latin typeface="楷体_GB2312" pitchFamily="49" charset="-122"/>
                <a:ea typeface="楷体_GB2312" pitchFamily="49" charset="-122"/>
              </a:rPr>
              <a:t>头文件：</a:t>
            </a:r>
            <a:r>
              <a:rPr lang="en-US" altLang="zh-CN" sz="1800" b="1">
                <a:latin typeface="楷体_GB2312" pitchFamily="49" charset="-122"/>
                <a:ea typeface="楷体_GB2312" pitchFamily="49" charset="-122"/>
              </a:rPr>
              <a:t>vector</a:t>
            </a:r>
          </a:p>
        </p:txBody>
      </p:sp>
      <mc:AlternateContent xmlns:mc="http://schemas.openxmlformats.org/markup-compatibility/2006" xmlns:p14="http://schemas.microsoft.com/office/powerpoint/2010/main">
        <mc:Choice Requires="p14">
          <p:contentPart p14:bwMode="auto" r:id="rId3">
            <p14:nvContentPartPr>
              <p14:cNvPr id="4301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301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矩形 34"/>
          <p:cNvSpPr>
            <a:spLocks noChangeArrowheads="1"/>
          </p:cNvSpPr>
          <p:nvPr/>
        </p:nvSpPr>
        <p:spPr bwMode="auto">
          <a:xfrm>
            <a:off x="323528" y="195486"/>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vector</a:t>
            </a:r>
            <a:r>
              <a:rPr lang="zh-CN" altLang="en-US" b="1" dirty="0">
                <a:latin typeface="微软雅黑" pitchFamily="34" charset="-122"/>
                <a:ea typeface="微软雅黑" pitchFamily="34" charset="-122"/>
              </a:rPr>
              <a:t>的定义</a:t>
            </a:r>
            <a:endParaRPr lang="zh-CN" altLang="en-US" dirty="0">
              <a:latin typeface="微软雅黑" pitchFamily="34" charset="-122"/>
              <a:ea typeface="微软雅黑" pitchFamily="34" charset="-122"/>
            </a:endParaRPr>
          </a:p>
        </p:txBody>
      </p:sp>
      <p:sp>
        <p:nvSpPr>
          <p:cNvPr id="44037" name="TextBox 4"/>
          <p:cNvSpPr txBox="1">
            <a:spLocks noChangeArrowheads="1"/>
          </p:cNvSpPr>
          <p:nvPr/>
        </p:nvSpPr>
        <p:spPr bwMode="auto">
          <a:xfrm>
            <a:off x="250825" y="987425"/>
            <a:ext cx="4033838" cy="3970338"/>
          </a:xfrm>
          <a:prstGeom prst="rect">
            <a:avLst/>
          </a:prstGeom>
          <a:noFill/>
          <a:ln w="9525">
            <a:solidFill>
              <a:schemeClr val="tx1"/>
            </a:solidFill>
            <a:miter lim="800000"/>
            <a:headEnd/>
            <a:tailEnd/>
          </a:ln>
        </p:spPr>
        <p:txBody>
          <a:bodyPr>
            <a:spAutoFit/>
          </a:bodyPr>
          <a:lstStyle/>
          <a:p>
            <a:r>
              <a:rPr lang="en-US" altLang="zh-CN" sz="1400"/>
              <a:t>template  &lt;class object&gt;</a:t>
            </a:r>
          </a:p>
          <a:p>
            <a:r>
              <a:rPr lang="en-US" altLang="zh-CN" sz="1400"/>
              <a:t>class Vector</a:t>
            </a:r>
          </a:p>
          <a:p>
            <a:r>
              <a:rPr lang="en-US" altLang="zh-CN" sz="1400"/>
              <a:t>{</a:t>
            </a:r>
          </a:p>
          <a:p>
            <a:r>
              <a:rPr lang="en-US" altLang="zh-CN" sz="1400"/>
              <a:t>  private: </a:t>
            </a:r>
          </a:p>
          <a:p>
            <a:r>
              <a:rPr lang="en-US" altLang="zh-CN" sz="1400"/>
              <a:t>       int  theSize;  </a:t>
            </a:r>
          </a:p>
          <a:p>
            <a:r>
              <a:rPr lang="en-US" altLang="zh-CN" sz="1400"/>
              <a:t>       int  theCapacity;</a:t>
            </a:r>
          </a:p>
          <a:p>
            <a:r>
              <a:rPr lang="en-US" altLang="zh-CN" sz="1400"/>
              <a:t>       object  *objects;</a:t>
            </a:r>
          </a:p>
          <a:p>
            <a:r>
              <a:rPr lang="en-US" altLang="zh-CN" sz="1400"/>
              <a:t>  public:</a:t>
            </a:r>
          </a:p>
          <a:p>
            <a:r>
              <a:rPr lang="en-US" altLang="zh-CN" sz="1400"/>
              <a:t>      explicit Vector(int initSize = 0);</a:t>
            </a:r>
          </a:p>
          <a:p>
            <a:r>
              <a:rPr lang="en-US" altLang="zh-CN" sz="1400"/>
              <a:t>     vector(const Vector &amp;R);</a:t>
            </a:r>
          </a:p>
          <a:p>
            <a:r>
              <a:rPr lang="en-US" altLang="zh-CN" sz="1400"/>
              <a:t>      ~vector( );</a:t>
            </a:r>
          </a:p>
          <a:p>
            <a:endParaRPr lang="en-US" altLang="zh-CN" sz="1400"/>
          </a:p>
          <a:p>
            <a:r>
              <a:rPr lang="en-US" altLang="zh-CN" sz="1400"/>
              <a:t>     const Vector &amp;operator=(const Vector &amp;R);</a:t>
            </a:r>
          </a:p>
          <a:p>
            <a:r>
              <a:rPr lang="en-US" altLang="zh-CN" sz="1400"/>
              <a:t>     void resize(int newsize);//</a:t>
            </a:r>
            <a:r>
              <a:rPr lang="zh-CN" altLang="en-US" sz="1400"/>
              <a:t>重新设置表的大小</a:t>
            </a:r>
          </a:p>
          <a:p>
            <a:r>
              <a:rPr lang="en-US" altLang="zh-CN" sz="1400"/>
              <a:t>     void reserve (int newCapacity);//</a:t>
            </a:r>
            <a:r>
              <a:rPr lang="zh-CN" altLang="en-US" sz="1400"/>
              <a:t>重新设置容量</a:t>
            </a:r>
          </a:p>
          <a:p>
            <a:endParaRPr lang="zh-CN" altLang="en-US" sz="1400"/>
          </a:p>
          <a:p>
            <a:r>
              <a:rPr lang="en-US" altLang="zh-CN" sz="1400"/>
              <a:t>     object &amp;operator[](int index); </a:t>
            </a:r>
          </a:p>
          <a:p>
            <a:r>
              <a:rPr lang="en-US" altLang="zh-CN" sz="1400"/>
              <a:t>     const object &amp;operator[](int index) const;       </a:t>
            </a:r>
          </a:p>
        </p:txBody>
      </p:sp>
      <p:sp>
        <p:nvSpPr>
          <p:cNvPr id="44038" name="矩形 4"/>
          <p:cNvSpPr>
            <a:spLocks noChangeArrowheads="1"/>
          </p:cNvSpPr>
          <p:nvPr/>
        </p:nvSpPr>
        <p:spPr bwMode="auto">
          <a:xfrm>
            <a:off x="5003800" y="842963"/>
            <a:ext cx="3635375" cy="4100512"/>
          </a:xfrm>
          <a:prstGeom prst="rect">
            <a:avLst/>
          </a:prstGeom>
          <a:noFill/>
          <a:ln w="9525">
            <a:solidFill>
              <a:schemeClr val="tx1"/>
            </a:solidFill>
            <a:miter lim="800000"/>
            <a:headEnd/>
            <a:tailEnd/>
          </a:ln>
        </p:spPr>
        <p:txBody>
          <a:bodyPr>
            <a:spAutoFit/>
          </a:bodyPr>
          <a:lstStyle/>
          <a:p>
            <a:r>
              <a:rPr lang="en-US" altLang="zh-CN" sz="1400"/>
              <a:t>   bool empty( ) const;</a:t>
            </a:r>
          </a:p>
          <a:p>
            <a:r>
              <a:rPr lang="en-US" altLang="zh-CN" sz="1400"/>
              <a:t>   int size( ) const;</a:t>
            </a:r>
          </a:p>
          <a:p>
            <a:r>
              <a:rPr lang="en-US" altLang="zh-CN" sz="1400"/>
              <a:t>   int capacity( ) const;</a:t>
            </a:r>
          </a:p>
          <a:p>
            <a:endParaRPr lang="en-US" altLang="zh-CN" sz="1400"/>
          </a:p>
          <a:p>
            <a:r>
              <a:rPr lang="en-US" altLang="zh-CN" sz="1400"/>
              <a:t>   // </a:t>
            </a:r>
            <a:r>
              <a:rPr lang="zh-CN" altLang="en-US" sz="1400"/>
              <a:t>对数据元素的操作</a:t>
            </a:r>
          </a:p>
          <a:p>
            <a:r>
              <a:rPr lang="zh-CN" altLang="en-US" sz="1400"/>
              <a:t>   </a:t>
            </a:r>
            <a:r>
              <a:rPr lang="en-US" altLang="zh-CN" sz="1400"/>
              <a:t>void push_back(const object &amp;x); </a:t>
            </a:r>
            <a:endParaRPr lang="zh-CN" altLang="en-US" sz="1400"/>
          </a:p>
          <a:p>
            <a:r>
              <a:rPr lang="zh-CN" altLang="en-US" sz="1400"/>
              <a:t>   </a:t>
            </a:r>
            <a:r>
              <a:rPr lang="en-US" altLang="zh-CN" sz="1400"/>
              <a:t>void pop_back( );  </a:t>
            </a:r>
            <a:endParaRPr lang="zh-CN" altLang="en-US" sz="1400"/>
          </a:p>
          <a:p>
            <a:r>
              <a:rPr lang="zh-CN" altLang="en-US" sz="1400"/>
              <a:t>   </a:t>
            </a:r>
            <a:r>
              <a:rPr lang="en-US" altLang="zh-CN" sz="1400"/>
              <a:t>const  object &amp;back( ) const; </a:t>
            </a:r>
          </a:p>
          <a:p>
            <a:endParaRPr lang="en-US" altLang="zh-CN" sz="1400"/>
          </a:p>
          <a:p>
            <a:pPr>
              <a:lnSpc>
                <a:spcPct val="120000"/>
              </a:lnSpc>
            </a:pPr>
            <a:r>
              <a:rPr lang="en-US" altLang="zh-CN" sz="1400"/>
              <a:t>   //</a:t>
            </a:r>
            <a:r>
              <a:rPr lang="zh-CN" altLang="en-US" sz="1400"/>
              <a:t>迭代器操作</a:t>
            </a:r>
          </a:p>
          <a:p>
            <a:pPr>
              <a:lnSpc>
                <a:spcPct val="120000"/>
              </a:lnSpc>
            </a:pPr>
            <a:r>
              <a:rPr lang="en-US" altLang="zh-CN" sz="1400"/>
              <a:t>    typedef object *iterator;</a:t>
            </a:r>
          </a:p>
          <a:p>
            <a:pPr>
              <a:lnSpc>
                <a:spcPct val="120000"/>
              </a:lnSpc>
            </a:pPr>
            <a:r>
              <a:rPr lang="en-US" altLang="zh-CN" sz="1400"/>
              <a:t>    typedef  const object *const_iterator;</a:t>
            </a:r>
          </a:p>
          <a:p>
            <a:pPr>
              <a:lnSpc>
                <a:spcPct val="120000"/>
              </a:lnSpc>
            </a:pPr>
            <a:r>
              <a:rPr lang="en-US" altLang="zh-CN" sz="1400"/>
              <a:t>    iterator begin( ); </a:t>
            </a:r>
            <a:endParaRPr lang="zh-CN" altLang="en-US" sz="1400"/>
          </a:p>
          <a:p>
            <a:pPr>
              <a:lnSpc>
                <a:spcPct val="120000"/>
              </a:lnSpc>
            </a:pPr>
            <a:r>
              <a:rPr lang="en-US" altLang="zh-CN" sz="1400"/>
              <a:t>    const_iterator begin( ) const; </a:t>
            </a:r>
            <a:endParaRPr lang="zh-CN" altLang="en-US" sz="1400"/>
          </a:p>
          <a:p>
            <a:pPr>
              <a:lnSpc>
                <a:spcPct val="120000"/>
              </a:lnSpc>
            </a:pPr>
            <a:r>
              <a:rPr lang="en-US" altLang="zh-CN" sz="1400"/>
              <a:t>    iterator end( ); </a:t>
            </a:r>
            <a:endParaRPr lang="zh-CN" altLang="en-US" sz="1400"/>
          </a:p>
          <a:p>
            <a:pPr>
              <a:lnSpc>
                <a:spcPct val="120000"/>
              </a:lnSpc>
            </a:pPr>
            <a:r>
              <a:rPr lang="en-US" altLang="zh-CN" sz="1400"/>
              <a:t>    const_iterator end( ) const; </a:t>
            </a:r>
            <a:endParaRPr lang="zh-CN" altLang="en-US" sz="1400"/>
          </a:p>
          <a:p>
            <a:pPr>
              <a:lnSpc>
                <a:spcPct val="120000"/>
              </a:lnSpc>
            </a:pPr>
            <a:r>
              <a:rPr lang="en-US" altLang="zh-CN" sz="1400"/>
              <a:t>};</a:t>
            </a:r>
            <a:endParaRPr lang="zh-CN" altLang="en-US" sz="1400">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4403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403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矩形 34"/>
          <p:cNvSpPr>
            <a:spLocks noChangeArrowheads="1"/>
          </p:cNvSpPr>
          <p:nvPr/>
        </p:nvSpPr>
        <p:spPr bwMode="auto">
          <a:xfrm>
            <a:off x="395536" y="195486"/>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vector</a:t>
            </a:r>
            <a:r>
              <a:rPr lang="zh-CN" altLang="en-US" b="1" dirty="0">
                <a:latin typeface="微软雅黑" pitchFamily="34" charset="-122"/>
                <a:ea typeface="微软雅黑" pitchFamily="34" charset="-122"/>
              </a:rPr>
              <a:t>的使用</a:t>
            </a:r>
            <a:endParaRPr lang="zh-CN" altLang="en-US" dirty="0">
              <a:latin typeface="微软雅黑" pitchFamily="34" charset="-122"/>
              <a:ea typeface="微软雅黑" pitchFamily="34" charset="-122"/>
            </a:endParaRPr>
          </a:p>
        </p:txBody>
      </p:sp>
      <p:sp>
        <p:nvSpPr>
          <p:cNvPr id="45061" name="TextBox 4"/>
          <p:cNvSpPr txBox="1">
            <a:spLocks noChangeArrowheads="1"/>
          </p:cNvSpPr>
          <p:nvPr/>
        </p:nvSpPr>
        <p:spPr bwMode="auto">
          <a:xfrm>
            <a:off x="251520" y="771550"/>
            <a:ext cx="8784976" cy="4121128"/>
          </a:xfrm>
          <a:prstGeom prst="rect">
            <a:avLst/>
          </a:prstGeom>
          <a:noFill/>
          <a:ln w="9525">
            <a:noFill/>
            <a:miter lim="800000"/>
            <a:headEnd/>
            <a:tailEnd/>
          </a:ln>
        </p:spPr>
        <p:txBody>
          <a:bodyPr wrap="square">
            <a:spAutoFit/>
          </a:bodyPr>
          <a:lstStyle/>
          <a:p>
            <a:pPr>
              <a:lnSpc>
                <a:spcPct val="110000"/>
              </a:lnSpc>
            </a:pPr>
            <a:r>
              <a:rPr lang="en-US" altLang="zh-CN" sz="1400" dirty="0">
                <a:latin typeface="微软雅黑" pitchFamily="34" charset="-122"/>
                <a:ea typeface="微软雅黑" pitchFamily="34" charset="-122"/>
              </a:rPr>
              <a:t>#include &lt;</a:t>
            </a:r>
            <a:r>
              <a:rPr lang="en-US" altLang="zh-CN" sz="1400" dirty="0" err="1">
                <a:latin typeface="微软雅黑" pitchFamily="34" charset="-122"/>
                <a:ea typeface="微软雅黑" pitchFamily="34" charset="-122"/>
              </a:rPr>
              <a:t>iostream</a:t>
            </a:r>
            <a:r>
              <a:rPr lang="en-US" altLang="zh-CN" sz="1400" dirty="0">
                <a:latin typeface="微软雅黑" pitchFamily="34" charset="-122"/>
                <a:ea typeface="微软雅黑" pitchFamily="34" charset="-122"/>
              </a:rPr>
              <a:t>&gt;</a:t>
            </a:r>
          </a:p>
          <a:p>
            <a:pPr>
              <a:lnSpc>
                <a:spcPct val="110000"/>
              </a:lnSpc>
            </a:pPr>
            <a:r>
              <a:rPr lang="en-US" altLang="zh-CN" sz="1400" dirty="0">
                <a:latin typeface="微软雅黑" pitchFamily="34" charset="-122"/>
                <a:ea typeface="微软雅黑" pitchFamily="34" charset="-122"/>
              </a:rPr>
              <a:t>#include &lt;vector&gt;</a:t>
            </a:r>
          </a:p>
          <a:p>
            <a:pPr>
              <a:lnSpc>
                <a:spcPct val="110000"/>
              </a:lnSpc>
            </a:pPr>
            <a:r>
              <a:rPr lang="en-US" altLang="zh-CN" sz="1400" dirty="0">
                <a:latin typeface="微软雅黑" pitchFamily="34" charset="-122"/>
                <a:ea typeface="微软雅黑" pitchFamily="34" charset="-122"/>
              </a:rPr>
              <a:t>using namespace std;</a:t>
            </a:r>
          </a:p>
          <a:p>
            <a:pPr>
              <a:lnSpc>
                <a:spcPct val="110000"/>
              </a:lnSpc>
            </a:pPr>
            <a:endParaRPr lang="en-US" altLang="zh-CN" sz="1400" dirty="0">
              <a:latin typeface="微软雅黑" pitchFamily="34" charset="-122"/>
              <a:ea typeface="微软雅黑" pitchFamily="34" charset="-122"/>
            </a:endParaRPr>
          </a:p>
          <a:p>
            <a:pPr>
              <a:lnSpc>
                <a:spcPct val="110000"/>
              </a:lnSpc>
            </a:pP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main()</a:t>
            </a:r>
          </a:p>
          <a:p>
            <a:pPr>
              <a:lnSpc>
                <a:spcPct val="110000"/>
              </a:lnSpc>
            </a:pPr>
            <a:r>
              <a:rPr lang="en-US" altLang="zh-CN" sz="1400" dirty="0">
                <a:latin typeface="微软雅黑" pitchFamily="34" charset="-122"/>
                <a:ea typeface="微软雅黑" pitchFamily="34" charset="-122"/>
              </a:rPr>
              <a:t>{   </a:t>
            </a:r>
          </a:p>
          <a:p>
            <a:pPr>
              <a:lnSpc>
                <a:spcPct val="110000"/>
              </a:lnSpc>
            </a:pPr>
            <a:r>
              <a:rPr lang="en-US" altLang="zh-CN" sz="1400" dirty="0">
                <a:latin typeface="微软雅黑" pitchFamily="34" charset="-122"/>
                <a:ea typeface="微软雅黑" pitchFamily="34" charset="-122"/>
              </a:rPr>
              <a:t>     vector&lt;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&gt;  v;</a:t>
            </a:r>
          </a:p>
          <a:p>
            <a:pPr>
              <a:lnSpc>
                <a:spcPct val="110000"/>
              </a:lnSpc>
            </a:pPr>
            <a:r>
              <a:rPr lang="en-US" altLang="zh-CN" sz="1400" dirty="0">
                <a:latin typeface="微软雅黑" pitchFamily="34" charset="-122"/>
                <a:ea typeface="微软雅黑" pitchFamily="34" charset="-122"/>
              </a:rPr>
              <a:t>     </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"the initial size of v is: "&lt;&lt; </a:t>
            </a:r>
            <a:r>
              <a:rPr lang="en-US" altLang="zh-CN" sz="1400" dirty="0" err="1">
                <a:latin typeface="微软雅黑" pitchFamily="34" charset="-122"/>
                <a:ea typeface="微软雅黑" pitchFamily="34" charset="-122"/>
              </a:rPr>
              <a:t>v.size</a:t>
            </a:r>
            <a:r>
              <a:rPr lang="en-US" altLang="zh-CN" sz="1400" dirty="0">
                <a:latin typeface="微软雅黑" pitchFamily="34" charset="-122"/>
                <a:ea typeface="微软雅黑" pitchFamily="34" charset="-122"/>
              </a:rPr>
              <a:t>()  &lt;&lt;"\n the initial capacity of v is: “</a:t>
            </a:r>
          </a:p>
          <a:p>
            <a:pPr>
              <a:lnSpc>
                <a:spcPct val="110000"/>
              </a:lnSpc>
            </a:pP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v.capacity</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v.push_back</a:t>
            </a:r>
            <a:r>
              <a:rPr lang="en-US" altLang="zh-CN" sz="1400" dirty="0">
                <a:latin typeface="微软雅黑" pitchFamily="34" charset="-122"/>
                <a:ea typeface="微软雅黑" pitchFamily="34" charset="-122"/>
              </a:rPr>
              <a:t>(2);    </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"\n after push 2, capacity of v is: “   &lt;&lt; </a:t>
            </a:r>
            <a:r>
              <a:rPr lang="en-US" altLang="zh-CN" sz="1400" dirty="0" err="1">
                <a:latin typeface="微软雅黑" pitchFamily="34" charset="-122"/>
                <a:ea typeface="微软雅黑" pitchFamily="34" charset="-122"/>
              </a:rPr>
              <a:t>v.capacity</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v.push_back</a:t>
            </a:r>
            <a:r>
              <a:rPr lang="en-US" altLang="zh-CN" sz="1400" dirty="0">
                <a:latin typeface="微软雅黑" pitchFamily="34" charset="-122"/>
                <a:ea typeface="微软雅黑" pitchFamily="34" charset="-122"/>
              </a:rPr>
              <a:t>(3);  </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"\n after </a:t>
            </a:r>
            <a:r>
              <a:rPr lang="en-US" altLang="zh-CN" sz="1400" dirty="0" err="1">
                <a:latin typeface="微软雅黑" pitchFamily="34" charset="-122"/>
                <a:ea typeface="微软雅黑" pitchFamily="34" charset="-122"/>
              </a:rPr>
              <a:t>pust</a:t>
            </a:r>
            <a:r>
              <a:rPr lang="en-US" altLang="zh-CN" sz="1400" dirty="0">
                <a:latin typeface="微软雅黑" pitchFamily="34" charset="-122"/>
                <a:ea typeface="微软雅黑" pitchFamily="34" charset="-122"/>
              </a:rPr>
              <a:t> 3, capacity of v is: “  &lt;&lt; </a:t>
            </a:r>
            <a:r>
              <a:rPr lang="en-US" altLang="zh-CN" sz="1400" dirty="0" err="1">
                <a:latin typeface="微软雅黑" pitchFamily="34" charset="-122"/>
                <a:ea typeface="微软雅黑" pitchFamily="34" charset="-122"/>
              </a:rPr>
              <a:t>v.capacity</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v.push_back</a:t>
            </a:r>
            <a:r>
              <a:rPr lang="en-US" altLang="zh-CN" sz="1400" dirty="0">
                <a:latin typeface="微软雅黑" pitchFamily="34" charset="-122"/>
                <a:ea typeface="微软雅黑" pitchFamily="34" charset="-122"/>
              </a:rPr>
              <a:t>(4);</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"\n after push 4, capacity of v is: “  &lt;&lt; </a:t>
            </a:r>
            <a:r>
              <a:rPr lang="en-US" altLang="zh-CN" sz="1400" dirty="0" err="1">
                <a:latin typeface="微软雅黑" pitchFamily="34" charset="-122"/>
                <a:ea typeface="微软雅黑" pitchFamily="34" charset="-122"/>
              </a:rPr>
              <a:t>v.capacity</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&lt;&lt;"\n the size of v is:  "&lt;&lt; </a:t>
            </a:r>
            <a:r>
              <a:rPr lang="en-US" altLang="zh-CN" sz="1400" dirty="0" err="1">
                <a:latin typeface="微软雅黑" pitchFamily="34" charset="-122"/>
                <a:ea typeface="微软雅黑" pitchFamily="34" charset="-122"/>
              </a:rPr>
              <a:t>v.size</a:t>
            </a:r>
            <a:r>
              <a:rPr lang="en-US" altLang="zh-CN" sz="1400" dirty="0">
                <a:latin typeface="微软雅黑" pitchFamily="34" charset="-122"/>
                <a:ea typeface="微软雅黑" pitchFamily="34" charset="-122"/>
              </a:rPr>
              <a:t>()   &lt;&lt; "\n the capacity of v is : “   &lt;&lt; </a:t>
            </a:r>
            <a:r>
              <a:rPr lang="en-US" altLang="zh-CN" sz="1400" dirty="0" err="1">
                <a:latin typeface="微软雅黑" pitchFamily="34" charset="-122"/>
                <a:ea typeface="微软雅黑" pitchFamily="34" charset="-122"/>
              </a:rPr>
              <a:t>v.capacity</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      </a:t>
            </a:r>
          </a:p>
        </p:txBody>
      </p:sp>
      <p:sp>
        <p:nvSpPr>
          <p:cNvPr id="6" name="矩形 5"/>
          <p:cNvSpPr>
            <a:spLocks noChangeArrowheads="1"/>
          </p:cNvSpPr>
          <p:nvPr/>
        </p:nvSpPr>
        <p:spPr bwMode="auto">
          <a:xfrm>
            <a:off x="5364163" y="915988"/>
            <a:ext cx="3240285" cy="1449628"/>
          </a:xfrm>
          <a:prstGeom prst="rect">
            <a:avLst/>
          </a:prstGeom>
          <a:noFill/>
          <a:ln w="9525">
            <a:noFill/>
            <a:miter lim="800000"/>
            <a:headEnd/>
            <a:tailEnd/>
          </a:ln>
        </p:spPr>
        <p:txBody>
          <a:bodyPr wrap="square">
            <a:spAutoFit/>
          </a:bodyPr>
          <a:lstStyle/>
          <a:p>
            <a:pPr>
              <a:lnSpc>
                <a:spcPct val="90000"/>
              </a:lnSpc>
            </a:pPr>
            <a:r>
              <a:rPr lang="en-US" altLang="zh-CN" sz="1400" dirty="0">
                <a:latin typeface="微软雅黑" pitchFamily="34" charset="-122"/>
                <a:ea typeface="微软雅黑" pitchFamily="34" charset="-122"/>
              </a:rPr>
              <a:t>the initial size of v is: 0</a:t>
            </a:r>
          </a:p>
          <a:p>
            <a:pPr>
              <a:lnSpc>
                <a:spcPct val="90000"/>
              </a:lnSpc>
            </a:pPr>
            <a:r>
              <a:rPr lang="en-US" altLang="zh-CN" sz="1400" dirty="0">
                <a:latin typeface="微软雅黑" pitchFamily="34" charset="-122"/>
                <a:ea typeface="微软雅黑" pitchFamily="34" charset="-122"/>
              </a:rPr>
              <a:t>the initial capacity of v is: 0</a:t>
            </a:r>
          </a:p>
          <a:p>
            <a:pPr>
              <a:lnSpc>
                <a:spcPct val="90000"/>
              </a:lnSpc>
            </a:pPr>
            <a:r>
              <a:rPr lang="en-US" altLang="zh-CN" sz="1400" dirty="0">
                <a:latin typeface="微软雅黑" pitchFamily="34" charset="-122"/>
                <a:ea typeface="微软雅黑" pitchFamily="34" charset="-122"/>
              </a:rPr>
              <a:t>After push 2, capacity of v is: 1</a:t>
            </a:r>
          </a:p>
          <a:p>
            <a:pPr>
              <a:lnSpc>
                <a:spcPct val="90000"/>
              </a:lnSpc>
            </a:pPr>
            <a:r>
              <a:rPr lang="en-US" altLang="zh-CN" sz="1400" dirty="0">
                <a:latin typeface="微软雅黑" pitchFamily="34" charset="-122"/>
                <a:ea typeface="微软雅黑" pitchFamily="34" charset="-122"/>
              </a:rPr>
              <a:t>After push 3, capacity of v is: 2</a:t>
            </a:r>
          </a:p>
          <a:p>
            <a:pPr>
              <a:lnSpc>
                <a:spcPct val="90000"/>
              </a:lnSpc>
            </a:pPr>
            <a:r>
              <a:rPr lang="en-US" altLang="zh-CN" sz="1400" dirty="0">
                <a:latin typeface="微软雅黑" pitchFamily="34" charset="-122"/>
                <a:ea typeface="微软雅黑" pitchFamily="34" charset="-122"/>
              </a:rPr>
              <a:t>After push 4, capacity of v is: 4</a:t>
            </a:r>
          </a:p>
          <a:p>
            <a:pPr>
              <a:lnSpc>
                <a:spcPct val="90000"/>
              </a:lnSpc>
            </a:pPr>
            <a:r>
              <a:rPr lang="en-US" altLang="zh-CN" sz="1400" dirty="0">
                <a:latin typeface="微软雅黑" pitchFamily="34" charset="-122"/>
                <a:ea typeface="微软雅黑" pitchFamily="34" charset="-122"/>
              </a:rPr>
              <a:t>the size of v is: 3</a:t>
            </a:r>
          </a:p>
          <a:p>
            <a:pPr>
              <a:lnSpc>
                <a:spcPct val="90000"/>
              </a:lnSpc>
            </a:pPr>
            <a:r>
              <a:rPr lang="en-US" altLang="zh-CN" sz="1400" dirty="0">
                <a:latin typeface="微软雅黑" pitchFamily="34" charset="-122"/>
                <a:ea typeface="微软雅黑" pitchFamily="34" charset="-122"/>
              </a:rPr>
              <a:t>the capacity of v is : 4</a:t>
            </a:r>
          </a:p>
        </p:txBody>
      </p:sp>
      <mc:AlternateContent xmlns:mc="http://schemas.openxmlformats.org/markup-compatibility/2006" xmlns:p14="http://schemas.microsoft.com/office/powerpoint/2010/main">
        <mc:Choice Requires="p14">
          <p:contentPart p14:bwMode="auto" r:id="rId3">
            <p14:nvContentPartPr>
              <p14:cNvPr id="4505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505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矩形 34"/>
          <p:cNvSpPr>
            <a:spLocks noChangeArrowheads="1"/>
          </p:cNvSpPr>
          <p:nvPr/>
        </p:nvSpPr>
        <p:spPr bwMode="auto">
          <a:xfrm>
            <a:off x="900113" y="339725"/>
            <a:ext cx="4487862" cy="523875"/>
          </a:xfrm>
          <a:prstGeom prst="rect">
            <a:avLst/>
          </a:prstGeom>
          <a:noFill/>
          <a:ln w="9525">
            <a:noFill/>
            <a:miter lim="800000"/>
            <a:headEnd/>
            <a:tailEnd/>
          </a:ln>
        </p:spPr>
        <p:txBody>
          <a:bodyPr>
            <a:spAutoFit/>
          </a:bodyPr>
          <a:lstStyle/>
          <a:p>
            <a:r>
              <a:rPr lang="en-US" altLang="zh-CN" b="1">
                <a:latin typeface="微软雅黑" pitchFamily="34" charset="-122"/>
                <a:ea typeface="微软雅黑" pitchFamily="34" charset="-122"/>
              </a:rPr>
              <a:t>vector</a:t>
            </a:r>
            <a:r>
              <a:rPr lang="zh-CN" altLang="en-US" b="1">
                <a:latin typeface="微软雅黑" pitchFamily="34" charset="-122"/>
                <a:ea typeface="微软雅黑" pitchFamily="34" charset="-122"/>
              </a:rPr>
              <a:t>的使用</a:t>
            </a:r>
            <a:endParaRPr lang="zh-CN" altLang="en-US">
              <a:latin typeface="微软雅黑" pitchFamily="34" charset="-122"/>
              <a:ea typeface="微软雅黑" pitchFamily="34" charset="-122"/>
            </a:endParaRPr>
          </a:p>
        </p:txBody>
      </p:sp>
      <p:sp>
        <p:nvSpPr>
          <p:cNvPr id="46085" name="TextBox 4"/>
          <p:cNvSpPr txBox="1">
            <a:spLocks noChangeArrowheads="1"/>
          </p:cNvSpPr>
          <p:nvPr/>
        </p:nvSpPr>
        <p:spPr bwMode="auto">
          <a:xfrm>
            <a:off x="539750" y="1203325"/>
            <a:ext cx="5040313" cy="3195638"/>
          </a:xfrm>
          <a:prstGeom prst="rect">
            <a:avLst/>
          </a:prstGeom>
          <a:noFill/>
          <a:ln w="9525">
            <a:noFill/>
            <a:miter lim="800000"/>
            <a:headEnd/>
            <a:tailEnd/>
          </a:ln>
        </p:spPr>
        <p:txBody>
          <a:bodyPr>
            <a:spAutoFit/>
          </a:bodyPr>
          <a:lstStyle/>
          <a:p>
            <a:pPr lvl="1">
              <a:lnSpc>
                <a:spcPct val="120000"/>
              </a:lnSpc>
            </a:pP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&lt;&lt;"\n contents of  v using [ ]: ";</a:t>
            </a:r>
          </a:p>
          <a:p>
            <a:pPr lvl="1">
              <a:lnSpc>
                <a:spcPct val="120000"/>
              </a:lnSpc>
            </a:pPr>
            <a:r>
              <a:rPr lang="en-US" altLang="zh-CN" sz="1400" dirty="0">
                <a:latin typeface="微软雅黑" pitchFamily="34" charset="-122"/>
                <a:ea typeface="微软雅黑" pitchFamily="34" charset="-122"/>
              </a:rPr>
              <a:t>  </a:t>
            </a:r>
          </a:p>
          <a:p>
            <a:pPr lvl="1">
              <a:lnSpc>
                <a:spcPct val="120000"/>
              </a:lnSpc>
            </a:pPr>
            <a:r>
              <a:rPr lang="en-US" altLang="zh-CN" sz="1400" dirty="0">
                <a:latin typeface="微软雅黑" pitchFamily="34" charset="-122"/>
                <a:ea typeface="微软雅黑" pitchFamily="34" charset="-122"/>
              </a:rPr>
              <a:t> for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=0;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&lt;</a:t>
            </a:r>
            <a:r>
              <a:rPr lang="en-US" altLang="zh-CN" sz="1400" dirty="0" err="1">
                <a:latin typeface="微软雅黑" pitchFamily="34" charset="-122"/>
                <a:ea typeface="微软雅黑" pitchFamily="34" charset="-122"/>
              </a:rPr>
              <a:t>v.size</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a:t>
            </a:r>
          </a:p>
          <a:p>
            <a:pPr lvl="1">
              <a:lnSpc>
                <a:spcPct val="12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v[</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&lt;&lt; "   ";</a:t>
            </a:r>
          </a:p>
          <a:p>
            <a:pPr lvl="1">
              <a:lnSpc>
                <a:spcPct val="12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lvl="1">
              <a:lnSpc>
                <a:spcPct val="120000"/>
              </a:lnSpc>
            </a:pPr>
            <a:endParaRPr lang="en-US" altLang="zh-CN" sz="1400" dirty="0">
              <a:latin typeface="微软雅黑" pitchFamily="34" charset="-122"/>
              <a:ea typeface="微软雅黑" pitchFamily="34" charset="-122"/>
            </a:endParaRPr>
          </a:p>
          <a:p>
            <a:pPr lvl="1">
              <a:lnSpc>
                <a:spcPct val="12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&lt;&lt;"\n contents of  v using </a:t>
            </a:r>
            <a:r>
              <a:rPr lang="en-US" altLang="zh-CN" sz="1400" dirty="0" err="1">
                <a:latin typeface="微软雅黑" pitchFamily="34" charset="-122"/>
                <a:ea typeface="微软雅黑" pitchFamily="34" charset="-122"/>
              </a:rPr>
              <a:t>iterator</a:t>
            </a:r>
            <a:r>
              <a:rPr lang="en-US" altLang="zh-CN" sz="1400" dirty="0">
                <a:latin typeface="微软雅黑" pitchFamily="34" charset="-122"/>
                <a:ea typeface="微软雅黑" pitchFamily="34" charset="-122"/>
              </a:rPr>
              <a:t> notation: ";</a:t>
            </a:r>
          </a:p>
          <a:p>
            <a:pPr lvl="1">
              <a:lnSpc>
                <a:spcPct val="120000"/>
              </a:lnSpc>
            </a:pPr>
            <a:r>
              <a:rPr lang="en-US" altLang="zh-CN" sz="1400" dirty="0">
                <a:latin typeface="微软雅黑" pitchFamily="34" charset="-122"/>
                <a:ea typeface="微软雅黑" pitchFamily="34" charset="-122"/>
              </a:rPr>
              <a:t> vector&lt;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&gt;::</a:t>
            </a:r>
            <a:r>
              <a:rPr lang="en-US" altLang="zh-CN" sz="1400" dirty="0" err="1">
                <a:latin typeface="微软雅黑" pitchFamily="34" charset="-122"/>
                <a:ea typeface="微软雅黑" pitchFamily="34" charset="-122"/>
              </a:rPr>
              <a:t>const_iterator</a:t>
            </a:r>
            <a:r>
              <a:rPr lang="en-US" altLang="zh-CN" sz="1400" dirty="0">
                <a:latin typeface="微软雅黑" pitchFamily="34" charset="-122"/>
                <a:ea typeface="微软雅黑" pitchFamily="34" charset="-122"/>
              </a:rPr>
              <a:t> p;  </a:t>
            </a:r>
          </a:p>
          <a:p>
            <a:pPr lvl="1">
              <a:lnSpc>
                <a:spcPct val="120000"/>
              </a:lnSpc>
            </a:pPr>
            <a:r>
              <a:rPr lang="en-US" altLang="zh-CN" sz="1400" dirty="0">
                <a:latin typeface="微软雅黑" pitchFamily="34" charset="-122"/>
                <a:ea typeface="微软雅黑" pitchFamily="34" charset="-122"/>
              </a:rPr>
              <a:t> for (p=</a:t>
            </a:r>
            <a:r>
              <a:rPr lang="en-US" altLang="zh-CN" sz="1400" dirty="0" err="1">
                <a:latin typeface="微软雅黑" pitchFamily="34" charset="-122"/>
                <a:ea typeface="微软雅黑" pitchFamily="34" charset="-122"/>
              </a:rPr>
              <a:t>v.begin</a:t>
            </a:r>
            <a:r>
              <a:rPr lang="en-US" altLang="zh-CN" sz="1400" dirty="0">
                <a:latin typeface="微软雅黑" pitchFamily="34" charset="-122"/>
                <a:ea typeface="微软雅黑" pitchFamily="34" charset="-122"/>
              </a:rPr>
              <a:t>(); p!=</a:t>
            </a:r>
            <a:r>
              <a:rPr lang="en-US" altLang="zh-CN" sz="1400" dirty="0" err="1">
                <a:latin typeface="微软雅黑" pitchFamily="34" charset="-122"/>
                <a:ea typeface="微软雅黑" pitchFamily="34" charset="-122"/>
              </a:rPr>
              <a:t>v.end</a:t>
            </a:r>
            <a:r>
              <a:rPr lang="en-US" altLang="zh-CN" sz="1400" dirty="0">
                <a:latin typeface="微软雅黑" pitchFamily="34" charset="-122"/>
                <a:ea typeface="微软雅黑" pitchFamily="34" charset="-122"/>
              </a:rPr>
              <a:t>(); p++)</a:t>
            </a:r>
          </a:p>
          <a:p>
            <a:pPr lvl="1">
              <a:lnSpc>
                <a:spcPct val="12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*p &lt;&lt; "   ";</a:t>
            </a:r>
          </a:p>
          <a:p>
            <a:pPr lvl="1">
              <a:lnSpc>
                <a:spcPct val="12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a:lnSpc>
                <a:spcPct val="120000"/>
              </a:lnSpc>
            </a:pPr>
            <a:r>
              <a:rPr lang="en-US" altLang="zh-CN" sz="1400" dirty="0">
                <a:latin typeface="微软雅黑" pitchFamily="34" charset="-122"/>
                <a:ea typeface="微软雅黑" pitchFamily="34" charset="-122"/>
              </a:rPr>
              <a:t>}</a:t>
            </a:r>
          </a:p>
        </p:txBody>
      </p:sp>
      <p:sp>
        <p:nvSpPr>
          <p:cNvPr id="6" name="矩形 5"/>
          <p:cNvSpPr>
            <a:spLocks noChangeArrowheads="1"/>
          </p:cNvSpPr>
          <p:nvPr/>
        </p:nvSpPr>
        <p:spPr bwMode="auto">
          <a:xfrm>
            <a:off x="4644009" y="1492250"/>
            <a:ext cx="4031680" cy="480131"/>
          </a:xfrm>
          <a:prstGeom prst="rect">
            <a:avLst/>
          </a:prstGeom>
          <a:noFill/>
          <a:ln w="9525">
            <a:noFill/>
            <a:miter lim="800000"/>
            <a:headEnd/>
            <a:tailEnd/>
          </a:ln>
        </p:spPr>
        <p:txBody>
          <a:bodyPr wrap="square">
            <a:spAutoFit/>
          </a:bodyPr>
          <a:lstStyle/>
          <a:p>
            <a:pPr>
              <a:lnSpc>
                <a:spcPct val="90000"/>
              </a:lnSpc>
            </a:pPr>
            <a:r>
              <a:rPr lang="en-US" altLang="zh-CN" sz="1400" dirty="0">
                <a:latin typeface="微软雅黑" pitchFamily="34" charset="-122"/>
                <a:ea typeface="微软雅黑" pitchFamily="34" charset="-122"/>
              </a:rPr>
              <a:t>contents of  v using [ ]: 2 3 4</a:t>
            </a:r>
          </a:p>
          <a:p>
            <a:pPr>
              <a:lnSpc>
                <a:spcPct val="90000"/>
              </a:lnSpc>
            </a:pPr>
            <a:r>
              <a:rPr lang="en-US" altLang="zh-CN" sz="1400" dirty="0">
                <a:latin typeface="微软雅黑" pitchFamily="34" charset="-122"/>
                <a:ea typeface="微软雅黑" pitchFamily="34" charset="-122"/>
              </a:rPr>
              <a:t>contents of  v using </a:t>
            </a:r>
            <a:r>
              <a:rPr lang="en-US" altLang="zh-CN" sz="1400" dirty="0" err="1">
                <a:latin typeface="微软雅黑" pitchFamily="34" charset="-122"/>
                <a:ea typeface="微软雅黑" pitchFamily="34" charset="-122"/>
              </a:rPr>
              <a:t>iterator</a:t>
            </a:r>
            <a:r>
              <a:rPr lang="en-US" altLang="zh-CN" sz="1400" dirty="0">
                <a:latin typeface="微软雅黑" pitchFamily="34" charset="-122"/>
                <a:ea typeface="微软雅黑" pitchFamily="34" charset="-122"/>
              </a:rPr>
              <a:t> notation: 2 3 4</a:t>
            </a:r>
          </a:p>
        </p:txBody>
      </p:sp>
      <mc:AlternateContent xmlns:mc="http://schemas.openxmlformats.org/markup-compatibility/2006" xmlns:p14="http://schemas.microsoft.com/office/powerpoint/2010/main">
        <mc:Choice Requires="p14">
          <p:contentPart p14:bwMode="auto" r:id="rId3">
            <p14:nvContentPartPr>
              <p14:cNvPr id="4608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608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矩形 34"/>
          <p:cNvSpPr>
            <a:spLocks noChangeArrowheads="1"/>
          </p:cNvSpPr>
          <p:nvPr/>
        </p:nvSpPr>
        <p:spPr bwMode="auto">
          <a:xfrm>
            <a:off x="539552" y="339502"/>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List</a:t>
            </a:r>
            <a:r>
              <a:rPr lang="zh-CN" altLang="en-US" b="1" dirty="0">
                <a:latin typeface="微软雅黑" pitchFamily="34" charset="-122"/>
                <a:ea typeface="微软雅黑" pitchFamily="34" charset="-122"/>
              </a:rPr>
              <a:t>的实现</a:t>
            </a:r>
          </a:p>
        </p:txBody>
      </p:sp>
      <p:sp>
        <p:nvSpPr>
          <p:cNvPr id="47109" name="TextBox 4"/>
          <p:cNvSpPr txBox="1">
            <a:spLocks noChangeArrowheads="1"/>
          </p:cNvSpPr>
          <p:nvPr/>
        </p:nvSpPr>
        <p:spPr bwMode="auto">
          <a:xfrm>
            <a:off x="539750" y="1276350"/>
            <a:ext cx="4248150" cy="369888"/>
          </a:xfrm>
          <a:prstGeom prst="rect">
            <a:avLst/>
          </a:prstGeom>
          <a:noFill/>
          <a:ln w="9525">
            <a:noFill/>
            <a:miter lim="800000"/>
            <a:headEnd/>
            <a:tailEnd/>
          </a:ln>
        </p:spPr>
        <p:txBody>
          <a:bodyPr>
            <a:spAutoFit/>
          </a:bodyPr>
          <a:lstStyle/>
          <a:p>
            <a:pPr algn="ctr">
              <a:spcBef>
                <a:spcPct val="50000"/>
              </a:spcBef>
            </a:pPr>
            <a:r>
              <a:rPr lang="zh-CN" altLang="en-US" sz="1800" b="1">
                <a:latin typeface="微软雅黑" pitchFamily="34" charset="-122"/>
                <a:ea typeface="微软雅黑" pitchFamily="34" charset="-122"/>
              </a:rPr>
              <a:t>采用了带头尾节点的双链表实现</a:t>
            </a:r>
          </a:p>
        </p:txBody>
      </p:sp>
      <p:grpSp>
        <p:nvGrpSpPr>
          <p:cNvPr id="2" name="Group 32"/>
          <p:cNvGrpSpPr>
            <a:grpSpLocks/>
          </p:cNvGrpSpPr>
          <p:nvPr/>
        </p:nvGrpSpPr>
        <p:grpSpPr bwMode="auto">
          <a:xfrm>
            <a:off x="827088" y="1924050"/>
            <a:ext cx="7345362" cy="1009650"/>
            <a:chOff x="657" y="2115"/>
            <a:chExt cx="4627" cy="848"/>
          </a:xfrm>
        </p:grpSpPr>
        <p:sp>
          <p:nvSpPr>
            <p:cNvPr id="47114" name="Rectangle 8"/>
            <p:cNvSpPr>
              <a:spLocks noChangeArrowheads="1"/>
            </p:cNvSpPr>
            <p:nvPr/>
          </p:nvSpPr>
          <p:spPr bwMode="auto">
            <a:xfrm>
              <a:off x="657" y="2115"/>
              <a:ext cx="212" cy="249"/>
            </a:xfrm>
            <a:prstGeom prst="rect">
              <a:avLst/>
            </a:prstGeom>
            <a:noFill/>
            <a:ln w="9525">
              <a:solidFill>
                <a:schemeClr val="tx1"/>
              </a:solidFill>
              <a:miter lim="800000"/>
              <a:headEnd/>
              <a:tailEnd/>
            </a:ln>
          </p:spPr>
          <p:txBody>
            <a:bodyPr/>
            <a:lstStyle/>
            <a:p>
              <a:r>
                <a:rPr lang="el-GR" altLang="zh-CN" sz="1400">
                  <a:ea typeface="楷体_GB2312" pitchFamily="49" charset="-122"/>
                  <a:cs typeface="Times New Roman" pitchFamily="18" charset="0"/>
                </a:rPr>
                <a:t>Λ</a:t>
              </a:r>
            </a:p>
          </p:txBody>
        </p:sp>
        <p:sp>
          <p:nvSpPr>
            <p:cNvPr id="47115" name="Rectangle 9"/>
            <p:cNvSpPr>
              <a:spLocks noChangeArrowheads="1"/>
            </p:cNvSpPr>
            <p:nvPr/>
          </p:nvSpPr>
          <p:spPr bwMode="auto">
            <a:xfrm>
              <a:off x="1081" y="2115"/>
              <a:ext cx="211"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47116" name="Rectangle 10"/>
            <p:cNvSpPr>
              <a:spLocks noChangeArrowheads="1"/>
            </p:cNvSpPr>
            <p:nvPr/>
          </p:nvSpPr>
          <p:spPr bwMode="auto">
            <a:xfrm>
              <a:off x="871" y="2115"/>
              <a:ext cx="212" cy="249"/>
            </a:xfrm>
            <a:prstGeom prst="rect">
              <a:avLst/>
            </a:prstGeom>
            <a:solidFill>
              <a:srgbClr val="C0C0C0"/>
            </a:solidFill>
            <a:ln w="9525">
              <a:solidFill>
                <a:schemeClr val="tx1"/>
              </a:solidFill>
              <a:miter lim="800000"/>
              <a:headEnd/>
              <a:tailEnd/>
            </a:ln>
          </p:spPr>
          <p:txBody>
            <a:bodyPr/>
            <a:lstStyle/>
            <a:p>
              <a:endParaRPr lang="zh-CN" altLang="en-US" sz="1400">
                <a:ea typeface="楷体_GB2312" pitchFamily="49" charset="-122"/>
              </a:endParaRPr>
            </a:p>
          </p:txBody>
        </p:sp>
        <p:sp>
          <p:nvSpPr>
            <p:cNvPr id="47117" name="Rectangle 11"/>
            <p:cNvSpPr>
              <a:spLocks noChangeArrowheads="1"/>
            </p:cNvSpPr>
            <p:nvPr/>
          </p:nvSpPr>
          <p:spPr bwMode="auto">
            <a:xfrm>
              <a:off x="1715" y="2115"/>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47118" name="Rectangle 12"/>
            <p:cNvSpPr>
              <a:spLocks noChangeArrowheads="1"/>
            </p:cNvSpPr>
            <p:nvPr/>
          </p:nvSpPr>
          <p:spPr bwMode="auto">
            <a:xfrm>
              <a:off x="2139" y="2115"/>
              <a:ext cx="211"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47119" name="Rectangle 13"/>
            <p:cNvSpPr>
              <a:spLocks noChangeArrowheads="1"/>
            </p:cNvSpPr>
            <p:nvPr/>
          </p:nvSpPr>
          <p:spPr bwMode="auto">
            <a:xfrm>
              <a:off x="1927" y="2115"/>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47120" name="Rectangle 14"/>
            <p:cNvSpPr>
              <a:spLocks noChangeArrowheads="1"/>
            </p:cNvSpPr>
            <p:nvPr/>
          </p:nvSpPr>
          <p:spPr bwMode="auto">
            <a:xfrm>
              <a:off x="2774" y="2115"/>
              <a:ext cx="211"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47121" name="Rectangle 15"/>
            <p:cNvSpPr>
              <a:spLocks noChangeArrowheads="1"/>
            </p:cNvSpPr>
            <p:nvPr/>
          </p:nvSpPr>
          <p:spPr bwMode="auto">
            <a:xfrm>
              <a:off x="3197" y="2115"/>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47122" name="Rectangle 16"/>
            <p:cNvSpPr>
              <a:spLocks noChangeArrowheads="1"/>
            </p:cNvSpPr>
            <p:nvPr/>
          </p:nvSpPr>
          <p:spPr bwMode="auto">
            <a:xfrm>
              <a:off x="2985" y="2115"/>
              <a:ext cx="212"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47123" name="Rectangle 17"/>
            <p:cNvSpPr>
              <a:spLocks noChangeArrowheads="1"/>
            </p:cNvSpPr>
            <p:nvPr/>
          </p:nvSpPr>
          <p:spPr bwMode="auto">
            <a:xfrm>
              <a:off x="4467" y="2115"/>
              <a:ext cx="211" cy="249"/>
            </a:xfrm>
            <a:prstGeom prst="rect">
              <a:avLst/>
            </a:prstGeom>
            <a:noFill/>
            <a:ln w="9525">
              <a:solidFill>
                <a:schemeClr val="tx1"/>
              </a:solidFill>
              <a:miter lim="800000"/>
              <a:headEnd/>
              <a:tailEnd/>
            </a:ln>
          </p:spPr>
          <p:txBody>
            <a:bodyPr/>
            <a:lstStyle/>
            <a:p>
              <a:endParaRPr lang="zh-CN" altLang="en-US" sz="1400">
                <a:ea typeface="楷体_GB2312" pitchFamily="49" charset="-122"/>
              </a:endParaRPr>
            </a:p>
          </p:txBody>
        </p:sp>
        <p:sp>
          <p:nvSpPr>
            <p:cNvPr id="47124" name="Rectangle 18"/>
            <p:cNvSpPr>
              <a:spLocks noChangeArrowheads="1"/>
            </p:cNvSpPr>
            <p:nvPr/>
          </p:nvSpPr>
          <p:spPr bwMode="auto">
            <a:xfrm>
              <a:off x="4890" y="2115"/>
              <a:ext cx="212" cy="249"/>
            </a:xfrm>
            <a:prstGeom prst="rect">
              <a:avLst/>
            </a:prstGeom>
            <a:noFill/>
            <a:ln w="9525">
              <a:solidFill>
                <a:schemeClr val="tx1"/>
              </a:solidFill>
              <a:miter lim="800000"/>
              <a:headEnd/>
              <a:tailEnd/>
            </a:ln>
          </p:spPr>
          <p:txBody>
            <a:bodyPr/>
            <a:lstStyle/>
            <a:p>
              <a:r>
                <a:rPr lang="el-GR" altLang="zh-CN" sz="1400">
                  <a:ea typeface="楷体_GB2312" pitchFamily="49" charset="-122"/>
                  <a:cs typeface="Times New Roman" pitchFamily="18" charset="0"/>
                </a:rPr>
                <a:t>Λ</a:t>
              </a:r>
            </a:p>
          </p:txBody>
        </p:sp>
        <p:sp>
          <p:nvSpPr>
            <p:cNvPr id="47125" name="Rectangle 19"/>
            <p:cNvSpPr>
              <a:spLocks noChangeArrowheads="1"/>
            </p:cNvSpPr>
            <p:nvPr/>
          </p:nvSpPr>
          <p:spPr bwMode="auto">
            <a:xfrm>
              <a:off x="4678" y="2115"/>
              <a:ext cx="212" cy="249"/>
            </a:xfrm>
            <a:prstGeom prst="rect">
              <a:avLst/>
            </a:prstGeom>
            <a:solidFill>
              <a:srgbClr val="C0C0C0"/>
            </a:solidFill>
            <a:ln w="9525">
              <a:solidFill>
                <a:schemeClr val="tx1"/>
              </a:solidFill>
              <a:miter lim="800000"/>
              <a:headEnd/>
              <a:tailEnd/>
            </a:ln>
          </p:spPr>
          <p:txBody>
            <a:bodyPr/>
            <a:lstStyle/>
            <a:p>
              <a:endParaRPr lang="zh-CN" altLang="en-US" sz="1400">
                <a:ea typeface="楷体_GB2312" pitchFamily="49" charset="-122"/>
              </a:endParaRPr>
            </a:p>
          </p:txBody>
        </p:sp>
        <p:sp>
          <p:nvSpPr>
            <p:cNvPr id="47126" name="Line 20"/>
            <p:cNvSpPr>
              <a:spLocks noChangeShapeType="1"/>
            </p:cNvSpPr>
            <p:nvPr/>
          </p:nvSpPr>
          <p:spPr bwMode="auto">
            <a:xfrm>
              <a:off x="1187" y="2172"/>
              <a:ext cx="528" cy="0"/>
            </a:xfrm>
            <a:prstGeom prst="line">
              <a:avLst/>
            </a:prstGeom>
            <a:noFill/>
            <a:ln w="9525">
              <a:solidFill>
                <a:schemeClr val="tx1"/>
              </a:solidFill>
              <a:round/>
              <a:headEnd/>
              <a:tailEnd type="triangle" w="med" len="med"/>
            </a:ln>
          </p:spPr>
          <p:txBody>
            <a:bodyPr/>
            <a:lstStyle/>
            <a:p>
              <a:endParaRPr lang="zh-CN" altLang="en-US"/>
            </a:p>
          </p:txBody>
        </p:sp>
        <p:sp>
          <p:nvSpPr>
            <p:cNvPr id="47127" name="Line 21"/>
            <p:cNvSpPr>
              <a:spLocks noChangeShapeType="1"/>
            </p:cNvSpPr>
            <p:nvPr/>
          </p:nvSpPr>
          <p:spPr bwMode="auto">
            <a:xfrm flipH="1">
              <a:off x="1292" y="2316"/>
              <a:ext cx="529" cy="0"/>
            </a:xfrm>
            <a:prstGeom prst="line">
              <a:avLst/>
            </a:prstGeom>
            <a:noFill/>
            <a:ln w="9525">
              <a:solidFill>
                <a:schemeClr val="tx1"/>
              </a:solidFill>
              <a:round/>
              <a:headEnd/>
              <a:tailEnd type="triangle" w="med" len="med"/>
            </a:ln>
          </p:spPr>
          <p:txBody>
            <a:bodyPr/>
            <a:lstStyle/>
            <a:p>
              <a:endParaRPr lang="zh-CN" altLang="en-US"/>
            </a:p>
          </p:txBody>
        </p:sp>
        <p:sp>
          <p:nvSpPr>
            <p:cNvPr id="47128" name="Line 22"/>
            <p:cNvSpPr>
              <a:spLocks noChangeShapeType="1"/>
            </p:cNvSpPr>
            <p:nvPr/>
          </p:nvSpPr>
          <p:spPr bwMode="auto">
            <a:xfrm>
              <a:off x="2245" y="2172"/>
              <a:ext cx="529" cy="0"/>
            </a:xfrm>
            <a:prstGeom prst="line">
              <a:avLst/>
            </a:prstGeom>
            <a:noFill/>
            <a:ln w="9525">
              <a:solidFill>
                <a:schemeClr val="tx1"/>
              </a:solidFill>
              <a:round/>
              <a:headEnd/>
              <a:tailEnd type="triangle" w="med" len="med"/>
            </a:ln>
          </p:spPr>
          <p:txBody>
            <a:bodyPr/>
            <a:lstStyle/>
            <a:p>
              <a:endParaRPr lang="zh-CN" altLang="en-US"/>
            </a:p>
          </p:txBody>
        </p:sp>
        <p:sp>
          <p:nvSpPr>
            <p:cNvPr id="47129" name="Line 23"/>
            <p:cNvSpPr>
              <a:spLocks noChangeShapeType="1"/>
            </p:cNvSpPr>
            <p:nvPr/>
          </p:nvSpPr>
          <p:spPr bwMode="auto">
            <a:xfrm flipH="1">
              <a:off x="2350" y="2316"/>
              <a:ext cx="530" cy="0"/>
            </a:xfrm>
            <a:prstGeom prst="line">
              <a:avLst/>
            </a:prstGeom>
            <a:noFill/>
            <a:ln w="9525">
              <a:solidFill>
                <a:schemeClr val="tx1"/>
              </a:solidFill>
              <a:round/>
              <a:headEnd/>
              <a:tailEnd type="triangle" w="med" len="med"/>
            </a:ln>
          </p:spPr>
          <p:txBody>
            <a:bodyPr/>
            <a:lstStyle/>
            <a:p>
              <a:endParaRPr lang="zh-CN" altLang="en-US"/>
            </a:p>
          </p:txBody>
        </p:sp>
        <p:sp>
          <p:nvSpPr>
            <p:cNvPr id="47130" name="Line 24"/>
            <p:cNvSpPr>
              <a:spLocks noChangeShapeType="1"/>
            </p:cNvSpPr>
            <p:nvPr/>
          </p:nvSpPr>
          <p:spPr bwMode="auto">
            <a:xfrm>
              <a:off x="3303" y="2162"/>
              <a:ext cx="529" cy="0"/>
            </a:xfrm>
            <a:prstGeom prst="line">
              <a:avLst/>
            </a:prstGeom>
            <a:noFill/>
            <a:ln w="9525">
              <a:solidFill>
                <a:schemeClr val="tx1"/>
              </a:solidFill>
              <a:round/>
              <a:headEnd/>
              <a:tailEnd type="triangle" w="med" len="med"/>
            </a:ln>
          </p:spPr>
          <p:txBody>
            <a:bodyPr/>
            <a:lstStyle/>
            <a:p>
              <a:endParaRPr lang="zh-CN" altLang="en-US"/>
            </a:p>
          </p:txBody>
        </p:sp>
        <p:sp>
          <p:nvSpPr>
            <p:cNvPr id="47131" name="Line 25"/>
            <p:cNvSpPr>
              <a:spLocks noChangeShapeType="1"/>
            </p:cNvSpPr>
            <p:nvPr/>
          </p:nvSpPr>
          <p:spPr bwMode="auto">
            <a:xfrm flipH="1">
              <a:off x="3409" y="2306"/>
              <a:ext cx="529" cy="0"/>
            </a:xfrm>
            <a:prstGeom prst="line">
              <a:avLst/>
            </a:prstGeom>
            <a:noFill/>
            <a:ln w="9525">
              <a:solidFill>
                <a:schemeClr val="tx1"/>
              </a:solidFill>
              <a:round/>
              <a:headEnd/>
              <a:tailEnd type="triangle" w="med" len="med"/>
            </a:ln>
          </p:spPr>
          <p:txBody>
            <a:bodyPr/>
            <a:lstStyle/>
            <a:p>
              <a:endParaRPr lang="zh-CN" altLang="en-US"/>
            </a:p>
          </p:txBody>
        </p:sp>
        <p:sp>
          <p:nvSpPr>
            <p:cNvPr id="47132" name="Line 26"/>
            <p:cNvSpPr>
              <a:spLocks noChangeShapeType="1"/>
            </p:cNvSpPr>
            <p:nvPr/>
          </p:nvSpPr>
          <p:spPr bwMode="auto">
            <a:xfrm>
              <a:off x="3938" y="2182"/>
              <a:ext cx="529" cy="0"/>
            </a:xfrm>
            <a:prstGeom prst="line">
              <a:avLst/>
            </a:prstGeom>
            <a:noFill/>
            <a:ln w="9525">
              <a:solidFill>
                <a:schemeClr val="tx1"/>
              </a:solidFill>
              <a:round/>
              <a:headEnd/>
              <a:tailEnd type="triangle" w="med" len="med"/>
            </a:ln>
          </p:spPr>
          <p:txBody>
            <a:bodyPr/>
            <a:lstStyle/>
            <a:p>
              <a:endParaRPr lang="zh-CN" altLang="en-US"/>
            </a:p>
          </p:txBody>
        </p:sp>
        <p:sp>
          <p:nvSpPr>
            <p:cNvPr id="47133" name="Line 27"/>
            <p:cNvSpPr>
              <a:spLocks noChangeShapeType="1"/>
            </p:cNvSpPr>
            <p:nvPr/>
          </p:nvSpPr>
          <p:spPr bwMode="auto">
            <a:xfrm flipH="1">
              <a:off x="4044" y="2325"/>
              <a:ext cx="528" cy="0"/>
            </a:xfrm>
            <a:prstGeom prst="line">
              <a:avLst/>
            </a:prstGeom>
            <a:noFill/>
            <a:ln w="9525">
              <a:solidFill>
                <a:schemeClr val="tx1"/>
              </a:solidFill>
              <a:round/>
              <a:headEnd/>
              <a:tailEnd type="triangle" w="med" len="med"/>
            </a:ln>
          </p:spPr>
          <p:txBody>
            <a:bodyPr/>
            <a:lstStyle/>
            <a:p>
              <a:endParaRPr lang="zh-CN" altLang="en-US"/>
            </a:p>
          </p:txBody>
        </p:sp>
        <p:sp>
          <p:nvSpPr>
            <p:cNvPr id="47134" name="Text Box 28"/>
            <p:cNvSpPr txBox="1">
              <a:spLocks noChangeArrowheads="1"/>
            </p:cNvSpPr>
            <p:nvPr/>
          </p:nvSpPr>
          <p:spPr bwMode="auto">
            <a:xfrm>
              <a:off x="703" y="2704"/>
              <a:ext cx="952" cy="259"/>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   head</a:t>
              </a:r>
            </a:p>
          </p:txBody>
        </p:sp>
        <p:sp>
          <p:nvSpPr>
            <p:cNvPr id="47135" name="Line 29"/>
            <p:cNvSpPr>
              <a:spLocks noChangeShapeType="1"/>
            </p:cNvSpPr>
            <p:nvPr/>
          </p:nvSpPr>
          <p:spPr bwMode="auto">
            <a:xfrm flipV="1">
              <a:off x="975" y="2387"/>
              <a:ext cx="0" cy="408"/>
            </a:xfrm>
            <a:prstGeom prst="line">
              <a:avLst/>
            </a:prstGeom>
            <a:noFill/>
            <a:ln w="9525">
              <a:solidFill>
                <a:schemeClr val="tx1"/>
              </a:solidFill>
              <a:round/>
              <a:headEnd/>
              <a:tailEnd type="triangle" w="med" len="med"/>
            </a:ln>
          </p:spPr>
          <p:txBody>
            <a:bodyPr wrap="none"/>
            <a:lstStyle/>
            <a:p>
              <a:endParaRPr lang="zh-CN" altLang="en-US"/>
            </a:p>
          </p:txBody>
        </p:sp>
        <p:sp>
          <p:nvSpPr>
            <p:cNvPr id="47136" name="Text Box 30"/>
            <p:cNvSpPr txBox="1">
              <a:spLocks noChangeArrowheads="1"/>
            </p:cNvSpPr>
            <p:nvPr/>
          </p:nvSpPr>
          <p:spPr bwMode="auto">
            <a:xfrm>
              <a:off x="4513" y="2704"/>
              <a:ext cx="771" cy="259"/>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    tail</a:t>
              </a:r>
            </a:p>
          </p:txBody>
        </p:sp>
        <p:sp>
          <p:nvSpPr>
            <p:cNvPr id="47137" name="Line 31"/>
            <p:cNvSpPr>
              <a:spLocks noChangeShapeType="1"/>
            </p:cNvSpPr>
            <p:nvPr/>
          </p:nvSpPr>
          <p:spPr bwMode="auto">
            <a:xfrm flipV="1">
              <a:off x="4785" y="2387"/>
              <a:ext cx="0" cy="317"/>
            </a:xfrm>
            <a:prstGeom prst="line">
              <a:avLst/>
            </a:prstGeom>
            <a:noFill/>
            <a:ln w="9525">
              <a:solidFill>
                <a:schemeClr val="tx1"/>
              </a:solidFill>
              <a:round/>
              <a:headEnd/>
              <a:tailEnd type="triangle" w="med" len="med"/>
            </a:ln>
          </p:spPr>
          <p:txBody>
            <a:bodyPr wrap="none"/>
            <a:lstStyle/>
            <a:p>
              <a:endParaRPr lang="zh-CN" altLang="en-US"/>
            </a:p>
          </p:txBody>
        </p:sp>
      </p:grpSp>
      <p:sp>
        <p:nvSpPr>
          <p:cNvPr id="30" name="矩形 29"/>
          <p:cNvSpPr>
            <a:spLocks noChangeArrowheads="1"/>
          </p:cNvSpPr>
          <p:nvPr/>
        </p:nvSpPr>
        <p:spPr bwMode="auto">
          <a:xfrm>
            <a:off x="684213" y="3219450"/>
            <a:ext cx="1685925" cy="369888"/>
          </a:xfrm>
          <a:prstGeom prst="rect">
            <a:avLst/>
          </a:prstGeom>
          <a:noFill/>
          <a:ln w="9525">
            <a:noFill/>
            <a:miter lim="800000"/>
            <a:headEnd/>
            <a:tailEnd/>
          </a:ln>
        </p:spPr>
        <p:txBody>
          <a:bodyPr wrap="none">
            <a:spAutoFit/>
          </a:bodyPr>
          <a:lstStyle/>
          <a:p>
            <a:r>
              <a:rPr lang="en-US" altLang="zh-CN" sz="1800" b="1">
                <a:latin typeface="微软雅黑" pitchFamily="34" charset="-122"/>
                <a:ea typeface="微软雅黑" pitchFamily="34" charset="-122"/>
              </a:rPr>
              <a:t>list</a:t>
            </a:r>
            <a:r>
              <a:rPr lang="zh-CN" altLang="en-US" sz="1800" b="1">
                <a:latin typeface="微软雅黑" pitchFamily="34" charset="-122"/>
                <a:ea typeface="微软雅黑" pitchFamily="34" charset="-122"/>
              </a:rPr>
              <a:t>的额外功能</a:t>
            </a:r>
          </a:p>
        </p:txBody>
      </p:sp>
      <p:sp>
        <p:nvSpPr>
          <p:cNvPr id="31" name="矩形 30"/>
          <p:cNvSpPr>
            <a:spLocks noChangeArrowheads="1"/>
          </p:cNvSpPr>
          <p:nvPr/>
        </p:nvSpPr>
        <p:spPr bwMode="auto">
          <a:xfrm>
            <a:off x="1042988" y="3651250"/>
            <a:ext cx="4572000" cy="609398"/>
          </a:xfrm>
          <a:prstGeom prst="rect">
            <a:avLst/>
          </a:prstGeom>
          <a:noFill/>
          <a:ln w="9525">
            <a:noFill/>
            <a:miter lim="800000"/>
            <a:headEnd/>
            <a:tailEnd/>
          </a:ln>
        </p:spPr>
        <p:txBody>
          <a:bodyPr>
            <a:spAutoFit/>
          </a:bodyPr>
          <a:lstStyle/>
          <a:p>
            <a:pPr>
              <a:lnSpc>
                <a:spcPct val="120000"/>
              </a:lnSpc>
            </a:pPr>
            <a:r>
              <a:rPr lang="zh-CN" altLang="en-US" sz="1400" dirty="0">
                <a:ea typeface="楷体_GB2312" pitchFamily="49" charset="-122"/>
              </a:rPr>
              <a:t>允许在迭代器指出的位置插入和删除</a:t>
            </a:r>
          </a:p>
          <a:p>
            <a:pPr>
              <a:lnSpc>
                <a:spcPct val="120000"/>
              </a:lnSpc>
            </a:pPr>
            <a:r>
              <a:rPr lang="zh-CN" altLang="en-US" sz="1400" dirty="0">
                <a:ea typeface="楷体_GB2312" pitchFamily="49" charset="-122"/>
              </a:rPr>
              <a:t>支持双向迭代器</a:t>
            </a:r>
          </a:p>
        </p:txBody>
      </p:sp>
      <p:sp>
        <p:nvSpPr>
          <p:cNvPr id="32" name="矩形 31"/>
          <p:cNvSpPr>
            <a:spLocks noChangeArrowheads="1"/>
          </p:cNvSpPr>
          <p:nvPr/>
        </p:nvSpPr>
        <p:spPr bwMode="auto">
          <a:xfrm>
            <a:off x="684213" y="4371975"/>
            <a:ext cx="1455737" cy="425450"/>
          </a:xfrm>
          <a:prstGeom prst="rect">
            <a:avLst/>
          </a:prstGeom>
          <a:noFill/>
          <a:ln w="9525">
            <a:noFill/>
            <a:miter lim="800000"/>
            <a:headEnd/>
            <a:tailEnd/>
          </a:ln>
        </p:spPr>
        <p:txBody>
          <a:bodyPr wrap="none">
            <a:spAutoFit/>
          </a:bodyPr>
          <a:lstStyle/>
          <a:p>
            <a:pPr>
              <a:lnSpc>
                <a:spcPct val="120000"/>
              </a:lnSpc>
            </a:pPr>
            <a:r>
              <a:rPr lang="zh-CN" altLang="en-US" sz="1800" b="1">
                <a:solidFill>
                  <a:srgbClr val="FFFFCC"/>
                </a:solidFill>
                <a:latin typeface="微软雅黑" pitchFamily="34" charset="-122"/>
                <a:ea typeface="微软雅黑" pitchFamily="34" charset="-122"/>
              </a:rPr>
              <a:t>头文件：</a:t>
            </a:r>
            <a:r>
              <a:rPr lang="en-US" altLang="zh-CN" sz="1800" b="1">
                <a:solidFill>
                  <a:srgbClr val="FFFFCC"/>
                </a:solidFill>
                <a:latin typeface="微软雅黑" pitchFamily="34" charset="-122"/>
                <a:ea typeface="微软雅黑" pitchFamily="34" charset="-122"/>
              </a:rPr>
              <a:t>list</a:t>
            </a:r>
            <a:endParaRPr lang="zh-CN" altLang="en-US" sz="1800">
              <a:solidFill>
                <a:srgbClr val="FFFFCC"/>
              </a:solidFill>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4710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710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矩形 34"/>
          <p:cNvSpPr>
            <a:spLocks noChangeArrowheads="1"/>
          </p:cNvSpPr>
          <p:nvPr/>
        </p:nvSpPr>
        <p:spPr bwMode="auto">
          <a:xfrm>
            <a:off x="395536" y="195486"/>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list</a:t>
            </a:r>
            <a:r>
              <a:rPr lang="zh-CN" altLang="en-US" b="1" dirty="0">
                <a:latin typeface="微软雅黑" pitchFamily="34" charset="-122"/>
                <a:ea typeface="微软雅黑" pitchFamily="34" charset="-122"/>
              </a:rPr>
              <a:t>的定义</a:t>
            </a:r>
            <a:endParaRPr lang="zh-CN" altLang="en-US" dirty="0">
              <a:latin typeface="微软雅黑" pitchFamily="34" charset="-122"/>
              <a:ea typeface="微软雅黑" pitchFamily="34" charset="-122"/>
            </a:endParaRPr>
          </a:p>
        </p:txBody>
      </p:sp>
      <p:sp>
        <p:nvSpPr>
          <p:cNvPr id="48133" name="TextBox 4"/>
          <p:cNvSpPr txBox="1">
            <a:spLocks noChangeArrowheads="1"/>
          </p:cNvSpPr>
          <p:nvPr/>
        </p:nvSpPr>
        <p:spPr bwMode="auto">
          <a:xfrm>
            <a:off x="323528" y="957262"/>
            <a:ext cx="4033838" cy="4186238"/>
          </a:xfrm>
          <a:prstGeom prst="rect">
            <a:avLst/>
          </a:prstGeom>
          <a:noFill/>
          <a:ln w="9525">
            <a:solidFill>
              <a:schemeClr val="tx1"/>
            </a:solidFill>
            <a:miter lim="800000"/>
            <a:headEnd/>
            <a:tailEnd/>
          </a:ln>
        </p:spPr>
        <p:txBody>
          <a:bodyPr>
            <a:spAutoFit/>
          </a:bodyPr>
          <a:lstStyle/>
          <a:p>
            <a:r>
              <a:rPr lang="en-US" altLang="zh-CN" sz="1400">
                <a:latin typeface="微软雅黑" pitchFamily="34" charset="-122"/>
                <a:ea typeface="微软雅黑" pitchFamily="34" charset="-122"/>
              </a:rPr>
              <a:t>template &lt;class object&gt;</a:t>
            </a:r>
          </a:p>
          <a:p>
            <a:r>
              <a:rPr lang="en-US" altLang="zh-CN" sz="1400">
                <a:latin typeface="微软雅黑" pitchFamily="34" charset="-122"/>
                <a:ea typeface="微软雅黑" pitchFamily="34" charset="-122"/>
              </a:rPr>
              <a:t>class list</a:t>
            </a:r>
          </a:p>
          <a:p>
            <a:r>
              <a:rPr lang="en-US" altLang="zh-CN" sz="1400">
                <a:latin typeface="微软雅黑" pitchFamily="34" charset="-122"/>
                <a:ea typeface="微软雅黑" pitchFamily="34" charset="-122"/>
              </a:rPr>
              <a:t>{</a:t>
            </a:r>
          </a:p>
          <a:p>
            <a:r>
              <a:rPr lang="en-US" altLang="zh-CN" sz="1400">
                <a:latin typeface="微软雅黑" pitchFamily="34" charset="-122"/>
                <a:ea typeface="微软雅黑" pitchFamily="34" charset="-122"/>
              </a:rPr>
              <a:t>   private:</a:t>
            </a:r>
          </a:p>
          <a:p>
            <a:r>
              <a:rPr lang="en-US" altLang="zh-CN" sz="1400">
                <a:latin typeface="微软雅黑" pitchFamily="34" charset="-122"/>
                <a:ea typeface="微软雅黑" pitchFamily="34" charset="-122"/>
              </a:rPr>
              <a:t>        struct node { …..};</a:t>
            </a:r>
          </a:p>
          <a:p>
            <a:r>
              <a:rPr lang="en-US" altLang="zh-CN" sz="1400">
                <a:latin typeface="微软雅黑" pitchFamily="34" charset="-122"/>
                <a:ea typeface="微软雅黑" pitchFamily="34" charset="-122"/>
              </a:rPr>
              <a:t>        int the size;</a:t>
            </a:r>
          </a:p>
          <a:p>
            <a:r>
              <a:rPr lang="en-US" altLang="zh-CN" sz="1400">
                <a:latin typeface="微软雅黑" pitchFamily="34" charset="-122"/>
                <a:ea typeface="微软雅黑" pitchFamily="34" charset="-122"/>
              </a:rPr>
              <a:t>        node *head, *tail;</a:t>
            </a:r>
          </a:p>
          <a:p>
            <a:r>
              <a:rPr lang="en-US" altLang="zh-CN" sz="1400">
                <a:latin typeface="微软雅黑" pitchFamily="34" charset="-122"/>
                <a:ea typeface="微软雅黑" pitchFamily="34" charset="-122"/>
              </a:rPr>
              <a:t>public:</a:t>
            </a:r>
          </a:p>
          <a:p>
            <a:r>
              <a:rPr lang="en-US" altLang="zh-CN" sz="1400">
                <a:latin typeface="微软雅黑" pitchFamily="34" charset="-122"/>
                <a:ea typeface="微软雅黑" pitchFamily="34" charset="-122"/>
              </a:rPr>
              <a:t>     list( );</a:t>
            </a:r>
          </a:p>
          <a:p>
            <a:r>
              <a:rPr lang="en-US" altLang="zh-CN" sz="1400">
                <a:latin typeface="微软雅黑" pitchFamily="34" charset="-122"/>
                <a:ea typeface="微软雅黑" pitchFamily="34" charset="-122"/>
              </a:rPr>
              <a:t>     list(const list &amp;r);</a:t>
            </a:r>
          </a:p>
          <a:p>
            <a:r>
              <a:rPr lang="en-US" altLang="zh-CN" sz="1400">
                <a:latin typeface="微软雅黑" pitchFamily="34" charset="-122"/>
                <a:ea typeface="微软雅黑" pitchFamily="34" charset="-122"/>
              </a:rPr>
              <a:t>     ~list( );</a:t>
            </a:r>
          </a:p>
          <a:p>
            <a:r>
              <a:rPr lang="en-US" altLang="zh-CN" sz="1400">
                <a:latin typeface="微软雅黑" pitchFamily="34" charset="-122"/>
                <a:ea typeface="微软雅黑" pitchFamily="34" charset="-122"/>
              </a:rPr>
              <a:t>     object &amp; front( )</a:t>
            </a:r>
            <a:r>
              <a:rPr lang="zh-CN" altLang="en-US" sz="1400">
                <a:latin typeface="微软雅黑" pitchFamily="34" charset="-122"/>
                <a:ea typeface="微软雅黑" pitchFamily="34" charset="-122"/>
              </a:rPr>
              <a:t>；</a:t>
            </a:r>
          </a:p>
          <a:p>
            <a:r>
              <a:rPr lang="en-US" altLang="zh-CN" sz="1400">
                <a:latin typeface="微软雅黑" pitchFamily="34" charset="-122"/>
                <a:ea typeface="微软雅黑" pitchFamily="34" charset="-122"/>
              </a:rPr>
              <a:t>     const object &amp; front( ) const</a:t>
            </a:r>
            <a:r>
              <a:rPr lang="zh-CN" altLang="en-US" sz="1400">
                <a:latin typeface="微软雅黑" pitchFamily="34" charset="-122"/>
                <a:ea typeface="微软雅黑" pitchFamily="34" charset="-122"/>
              </a:rPr>
              <a:t>；</a:t>
            </a:r>
          </a:p>
          <a:p>
            <a:r>
              <a:rPr lang="en-US" altLang="zh-CN" sz="1400">
                <a:latin typeface="微软雅黑" pitchFamily="34" charset="-122"/>
                <a:ea typeface="微软雅黑" pitchFamily="34" charset="-122"/>
              </a:rPr>
              <a:t>     object &amp; back( )</a:t>
            </a:r>
            <a:r>
              <a:rPr lang="zh-CN" altLang="en-US" sz="1400">
                <a:latin typeface="微软雅黑" pitchFamily="34" charset="-122"/>
                <a:ea typeface="微软雅黑" pitchFamily="34" charset="-122"/>
              </a:rPr>
              <a:t>；</a:t>
            </a:r>
          </a:p>
          <a:p>
            <a:r>
              <a:rPr lang="en-US" altLang="zh-CN" sz="1400">
                <a:latin typeface="微软雅黑" pitchFamily="34" charset="-122"/>
                <a:ea typeface="微软雅黑" pitchFamily="34" charset="-122"/>
              </a:rPr>
              <a:t>     const object &amp; back( ) const</a:t>
            </a:r>
            <a:r>
              <a:rPr lang="zh-CN" altLang="en-US" sz="1400">
                <a:latin typeface="微软雅黑" pitchFamily="34" charset="-122"/>
                <a:ea typeface="微软雅黑" pitchFamily="34" charset="-122"/>
              </a:rPr>
              <a:t>；</a:t>
            </a:r>
          </a:p>
          <a:p>
            <a:r>
              <a:rPr lang="en-US" altLang="zh-CN" sz="1400">
                <a:latin typeface="微软雅黑" pitchFamily="34" charset="-122"/>
                <a:ea typeface="微软雅黑" pitchFamily="34" charset="-122"/>
              </a:rPr>
              <a:t>     void push_front( const object &amp; x )</a:t>
            </a:r>
            <a:r>
              <a:rPr lang="zh-CN" altLang="en-US" sz="1400">
                <a:latin typeface="微软雅黑" pitchFamily="34" charset="-122"/>
                <a:ea typeface="微软雅黑" pitchFamily="34" charset="-122"/>
              </a:rPr>
              <a:t>；</a:t>
            </a:r>
          </a:p>
          <a:p>
            <a:r>
              <a:rPr lang="en-US" altLang="zh-CN" sz="1400">
                <a:latin typeface="微软雅黑" pitchFamily="34" charset="-122"/>
                <a:ea typeface="微软雅黑" pitchFamily="34" charset="-122"/>
              </a:rPr>
              <a:t>     void push_back( const object &amp; x )</a:t>
            </a:r>
            <a:r>
              <a:rPr lang="zh-CN" altLang="en-US" sz="1400">
                <a:latin typeface="微软雅黑" pitchFamily="34" charset="-122"/>
                <a:ea typeface="微软雅黑" pitchFamily="34" charset="-122"/>
              </a:rPr>
              <a:t>；</a:t>
            </a:r>
          </a:p>
          <a:p>
            <a:r>
              <a:rPr lang="en-US" altLang="zh-CN" sz="1400">
                <a:latin typeface="微软雅黑" pitchFamily="34" charset="-122"/>
                <a:ea typeface="微软雅黑" pitchFamily="34" charset="-122"/>
              </a:rPr>
              <a:t>     void pop_front( )</a:t>
            </a:r>
            <a:r>
              <a:rPr lang="zh-CN" altLang="en-US" sz="1400">
                <a:latin typeface="微软雅黑" pitchFamily="34" charset="-122"/>
                <a:ea typeface="微软雅黑" pitchFamily="34" charset="-122"/>
              </a:rPr>
              <a:t>；</a:t>
            </a:r>
          </a:p>
          <a:p>
            <a:r>
              <a:rPr lang="en-US" altLang="zh-CN" sz="1400">
                <a:latin typeface="微软雅黑" pitchFamily="34" charset="-122"/>
                <a:ea typeface="微软雅黑" pitchFamily="34" charset="-122"/>
              </a:rPr>
              <a:t>     void pop_back( )</a:t>
            </a:r>
            <a:r>
              <a:rPr lang="zh-CN" altLang="en-US" sz="1400">
                <a:latin typeface="微软雅黑" pitchFamily="34" charset="-122"/>
                <a:ea typeface="微软雅黑" pitchFamily="34" charset="-122"/>
              </a:rPr>
              <a:t>；</a:t>
            </a:r>
            <a:endParaRPr lang="en-US" altLang="zh-CN" sz="1400">
              <a:latin typeface="微软雅黑" pitchFamily="34" charset="-122"/>
              <a:ea typeface="微软雅黑" pitchFamily="34" charset="-122"/>
            </a:endParaRPr>
          </a:p>
        </p:txBody>
      </p:sp>
      <p:sp>
        <p:nvSpPr>
          <p:cNvPr id="48134" name="矩形 4"/>
          <p:cNvSpPr>
            <a:spLocks noChangeArrowheads="1"/>
          </p:cNvSpPr>
          <p:nvPr/>
        </p:nvSpPr>
        <p:spPr bwMode="auto">
          <a:xfrm>
            <a:off x="4860032" y="987574"/>
            <a:ext cx="4140200" cy="3754874"/>
          </a:xfrm>
          <a:prstGeom prst="rect">
            <a:avLst/>
          </a:prstGeom>
          <a:noFill/>
          <a:ln w="9525">
            <a:solidFill>
              <a:schemeClr val="tx1"/>
            </a:solidFill>
            <a:miter lim="800000"/>
            <a:headEnd/>
            <a:tailEnd/>
          </a:ln>
        </p:spPr>
        <p:txBody>
          <a:bodyPr wrap="square">
            <a:spAutoFit/>
          </a:bodyPr>
          <a:lstStyle/>
          <a:p>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迭代器操作</a:t>
            </a:r>
            <a:endParaRPr lang="en-US" altLang="zh-CN" sz="1400">
              <a:latin typeface="微软雅黑" pitchFamily="34" charset="-122"/>
              <a:ea typeface="微软雅黑" pitchFamily="34" charset="-122"/>
            </a:endParaRPr>
          </a:p>
          <a:p>
            <a:r>
              <a:rPr lang="en-US" altLang="zh-CN" sz="1400">
                <a:latin typeface="微软雅黑" pitchFamily="34" charset="-122"/>
                <a:ea typeface="微软雅黑" pitchFamily="34" charset="-122"/>
              </a:rPr>
              <a:t>    class const_iterator {…}</a:t>
            </a:r>
          </a:p>
          <a:p>
            <a:r>
              <a:rPr lang="en-US" altLang="zh-CN" sz="1400">
                <a:latin typeface="微软雅黑" pitchFamily="34" charset="-122"/>
                <a:ea typeface="微软雅黑" pitchFamily="34" charset="-122"/>
              </a:rPr>
              <a:t>    class iterator : public const_iterator   { …}</a:t>
            </a:r>
          </a:p>
          <a:p>
            <a:r>
              <a:rPr lang="en-US" altLang="zh-CN" sz="1400">
                <a:latin typeface="微软雅黑" pitchFamily="34" charset="-122"/>
                <a:ea typeface="微软雅黑" pitchFamily="34" charset="-122"/>
              </a:rPr>
              <a:t> </a:t>
            </a:r>
            <a:endParaRPr lang="zh-CN" altLang="en-US" sz="1400">
              <a:latin typeface="微软雅黑" pitchFamily="34" charset="-122"/>
              <a:ea typeface="微软雅黑" pitchFamily="34" charset="-122"/>
            </a:endParaRPr>
          </a:p>
          <a:p>
            <a:r>
              <a:rPr kumimoji="0" lang="en-US" altLang="zh-CN" sz="1400">
                <a:latin typeface="微软雅黑" pitchFamily="34" charset="-122"/>
                <a:ea typeface="微软雅黑" pitchFamily="34" charset="-122"/>
              </a:rPr>
              <a:t>     iterator begin();</a:t>
            </a:r>
          </a:p>
          <a:p>
            <a:r>
              <a:rPr kumimoji="0" lang="en-US" altLang="zh-CN" sz="1400">
                <a:latin typeface="微软雅黑" pitchFamily="34" charset="-122"/>
                <a:ea typeface="微软雅黑" pitchFamily="34" charset="-122"/>
              </a:rPr>
              <a:t>     const_iterator begin() const;</a:t>
            </a:r>
          </a:p>
          <a:p>
            <a:r>
              <a:rPr kumimoji="0" lang="en-US" altLang="zh-CN" sz="1400">
                <a:latin typeface="微软雅黑" pitchFamily="34" charset="-122"/>
                <a:ea typeface="微软雅黑" pitchFamily="34" charset="-122"/>
              </a:rPr>
              <a:t>     iterator end();</a:t>
            </a:r>
          </a:p>
          <a:p>
            <a:r>
              <a:rPr kumimoji="0" lang="en-US" altLang="zh-CN" sz="1400">
                <a:latin typeface="微软雅黑" pitchFamily="34" charset="-122"/>
                <a:ea typeface="微软雅黑" pitchFamily="34" charset="-122"/>
              </a:rPr>
              <a:t>     const_iterator end() const;</a:t>
            </a:r>
          </a:p>
          <a:p>
            <a:endParaRPr kumimoji="0" lang="en-US" altLang="zh-CN" sz="1400">
              <a:latin typeface="微软雅黑" pitchFamily="34" charset="-122"/>
              <a:ea typeface="微软雅黑" pitchFamily="34" charset="-122"/>
            </a:endParaRPr>
          </a:p>
          <a:p>
            <a:r>
              <a:rPr kumimoji="0" lang="en-US" altLang="zh-CN" sz="1400">
                <a:latin typeface="微软雅黑" pitchFamily="34" charset="-122"/>
                <a:ea typeface="微软雅黑" pitchFamily="34" charset="-122"/>
              </a:rPr>
              <a:t>     iterator insert( iterator itr, const object &amp; x )</a:t>
            </a:r>
            <a:r>
              <a:rPr kumimoji="0" lang="zh-CN" altLang="en-US" sz="1400">
                <a:latin typeface="微软雅黑" pitchFamily="34" charset="-122"/>
                <a:ea typeface="微软雅黑" pitchFamily="34" charset="-122"/>
              </a:rPr>
              <a:t>；</a:t>
            </a:r>
          </a:p>
          <a:p>
            <a:r>
              <a:rPr kumimoji="0" lang="en-US" altLang="zh-CN" sz="1400">
                <a:latin typeface="微软雅黑" pitchFamily="34" charset="-122"/>
                <a:ea typeface="微软雅黑" pitchFamily="34" charset="-122"/>
              </a:rPr>
              <a:t>     iterator erase( iterator itr )</a:t>
            </a:r>
            <a:r>
              <a:rPr kumimoji="0" lang="zh-CN" altLang="en-US" sz="1400">
                <a:latin typeface="微软雅黑" pitchFamily="34" charset="-122"/>
                <a:ea typeface="微软雅黑" pitchFamily="34" charset="-122"/>
              </a:rPr>
              <a:t>；</a:t>
            </a:r>
          </a:p>
          <a:p>
            <a:r>
              <a:rPr kumimoji="0" lang="en-US" altLang="zh-CN" sz="1400">
                <a:latin typeface="微软雅黑" pitchFamily="34" charset="-122"/>
                <a:ea typeface="微软雅黑" pitchFamily="34" charset="-122"/>
              </a:rPr>
              <a:t>     iterator erase( iterator start, iterator end )</a:t>
            </a:r>
            <a:r>
              <a:rPr kumimoji="0" lang="zh-CN" altLang="en-US" sz="1400">
                <a:latin typeface="微软雅黑" pitchFamily="34" charset="-122"/>
                <a:ea typeface="微软雅黑" pitchFamily="34" charset="-122"/>
              </a:rPr>
              <a:t>；</a:t>
            </a:r>
            <a:endParaRPr kumimoji="0" lang="en-US" altLang="zh-CN" sz="1400">
              <a:latin typeface="微软雅黑" pitchFamily="34" charset="-122"/>
              <a:ea typeface="微软雅黑" pitchFamily="34" charset="-122"/>
            </a:endParaRPr>
          </a:p>
          <a:p>
            <a:r>
              <a:rPr lang="en-US" altLang="zh-CN" sz="1400">
                <a:latin typeface="微软雅黑" pitchFamily="34" charset="-122"/>
                <a:ea typeface="微软雅黑" pitchFamily="34" charset="-122"/>
              </a:rPr>
              <a:t>     int size() const;</a:t>
            </a:r>
          </a:p>
          <a:p>
            <a:r>
              <a:rPr lang="en-US" altLang="zh-CN" sz="1400">
                <a:latin typeface="微软雅黑" pitchFamily="34" charset="-122"/>
                <a:ea typeface="微软雅黑" pitchFamily="34" charset="-122"/>
              </a:rPr>
              <a:t>     bool empty() const;</a:t>
            </a:r>
          </a:p>
          <a:p>
            <a:r>
              <a:rPr lang="en-US" altLang="zh-CN" sz="1400">
                <a:latin typeface="微软雅黑" pitchFamily="34" charset="-122"/>
                <a:ea typeface="微软雅黑" pitchFamily="34" charset="-122"/>
              </a:rPr>
              <a:t>     void clear();</a:t>
            </a:r>
          </a:p>
          <a:p>
            <a:r>
              <a:rPr lang="en-US" altLang="zh-CN" sz="1400">
                <a:latin typeface="微软雅黑" pitchFamily="34" charset="-122"/>
                <a:ea typeface="微软雅黑" pitchFamily="34" charset="-122"/>
              </a:rPr>
              <a:t>};</a:t>
            </a:r>
            <a:endParaRPr kumimoji="0" lang="zh-CN" altLang="en-US" sz="140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4813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813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矩形 34"/>
          <p:cNvSpPr>
            <a:spLocks noChangeArrowheads="1"/>
          </p:cNvSpPr>
          <p:nvPr/>
        </p:nvSpPr>
        <p:spPr bwMode="auto">
          <a:xfrm>
            <a:off x="251520" y="195486"/>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list</a:t>
            </a:r>
            <a:r>
              <a:rPr lang="zh-CN" altLang="en-US" b="1" dirty="0">
                <a:latin typeface="微软雅黑" pitchFamily="34" charset="-122"/>
                <a:ea typeface="微软雅黑" pitchFamily="34" charset="-122"/>
              </a:rPr>
              <a:t>的使用</a:t>
            </a:r>
            <a:endParaRPr lang="zh-CN" altLang="en-US" dirty="0">
              <a:latin typeface="微软雅黑" pitchFamily="34" charset="-122"/>
              <a:ea typeface="微软雅黑" pitchFamily="34" charset="-122"/>
            </a:endParaRPr>
          </a:p>
        </p:txBody>
      </p:sp>
      <p:sp>
        <p:nvSpPr>
          <p:cNvPr id="49157" name="TextBox 4"/>
          <p:cNvSpPr txBox="1">
            <a:spLocks noChangeArrowheads="1"/>
          </p:cNvSpPr>
          <p:nvPr/>
        </p:nvSpPr>
        <p:spPr bwMode="auto">
          <a:xfrm>
            <a:off x="250825" y="842963"/>
            <a:ext cx="7850188" cy="4359275"/>
          </a:xfrm>
          <a:prstGeom prst="rect">
            <a:avLst/>
          </a:prstGeom>
          <a:noFill/>
          <a:ln w="9525">
            <a:noFill/>
            <a:miter lim="800000"/>
            <a:headEnd/>
            <a:tailEnd/>
          </a:ln>
        </p:spPr>
        <p:txBody>
          <a:bodyPr>
            <a:spAutoFit/>
          </a:bodyPr>
          <a:lstStyle/>
          <a:p>
            <a:r>
              <a:rPr lang="en-US" altLang="zh-CN" sz="1400" dirty="0">
                <a:latin typeface="微软雅黑" pitchFamily="34" charset="-122"/>
                <a:ea typeface="微软雅黑" pitchFamily="34" charset="-122"/>
              </a:rPr>
              <a:t>#include &lt;</a:t>
            </a:r>
            <a:r>
              <a:rPr lang="en-US" altLang="zh-CN" sz="1400" dirty="0" err="1">
                <a:latin typeface="微软雅黑" pitchFamily="34" charset="-122"/>
                <a:ea typeface="微软雅黑" pitchFamily="34" charset="-122"/>
              </a:rPr>
              <a:t>iostream</a:t>
            </a:r>
            <a:r>
              <a:rPr lang="en-US" altLang="zh-CN" sz="1400" dirty="0">
                <a:latin typeface="微软雅黑" pitchFamily="34" charset="-122"/>
                <a:ea typeface="微软雅黑" pitchFamily="34" charset="-122"/>
              </a:rPr>
              <a:t>&gt;</a:t>
            </a:r>
          </a:p>
          <a:p>
            <a:r>
              <a:rPr lang="en-US" altLang="zh-CN" sz="1400" dirty="0">
                <a:latin typeface="微软雅黑" pitchFamily="34" charset="-122"/>
                <a:ea typeface="微软雅黑" pitchFamily="34" charset="-122"/>
              </a:rPr>
              <a:t>#include &lt;list&gt;</a:t>
            </a:r>
          </a:p>
          <a:p>
            <a:r>
              <a:rPr lang="en-US" altLang="zh-CN" sz="1400" dirty="0">
                <a:latin typeface="微软雅黑" pitchFamily="34" charset="-122"/>
                <a:ea typeface="微软雅黑" pitchFamily="34" charset="-122"/>
              </a:rPr>
              <a:t>using namespace std;</a:t>
            </a:r>
          </a:p>
          <a:p>
            <a:pPr>
              <a:lnSpc>
                <a:spcPct val="45000"/>
              </a:lnSpc>
            </a:pPr>
            <a:endParaRPr lang="en-US" altLang="zh-CN" sz="1400" dirty="0">
              <a:latin typeface="微软雅黑" pitchFamily="34" charset="-122"/>
              <a:ea typeface="微软雅黑" pitchFamily="34" charset="-122"/>
            </a:endParaRPr>
          </a:p>
          <a:p>
            <a:r>
              <a:rPr lang="en-US" altLang="zh-CN" sz="1400" dirty="0">
                <a:latin typeface="微软雅黑" pitchFamily="34" charset="-122"/>
                <a:ea typeface="微软雅黑" pitchFamily="34" charset="-122"/>
              </a:rPr>
              <a:t>template &lt;class object&gt;</a:t>
            </a:r>
          </a:p>
          <a:p>
            <a:r>
              <a:rPr lang="en-US" altLang="zh-CN" sz="1400" dirty="0">
                <a:latin typeface="微软雅黑" pitchFamily="34" charset="-122"/>
                <a:ea typeface="微软雅黑" pitchFamily="34" charset="-122"/>
              </a:rPr>
              <a:t>void </a:t>
            </a:r>
            <a:r>
              <a:rPr lang="en-US" altLang="zh-CN" sz="1400" dirty="0" err="1">
                <a:latin typeface="微软雅黑" pitchFamily="34" charset="-122"/>
                <a:ea typeface="微软雅黑" pitchFamily="34" charset="-122"/>
              </a:rPr>
              <a:t>printall</a:t>
            </a:r>
            <a:r>
              <a:rPr lang="en-US" altLang="zh-CN" sz="1400" dirty="0">
                <a:latin typeface="微软雅黑" pitchFamily="34" charset="-122"/>
                <a:ea typeface="微软雅黑" pitchFamily="34" charset="-122"/>
              </a:rPr>
              <a:t>(const list&lt;object&gt; &amp;v);</a:t>
            </a:r>
          </a:p>
          <a:p>
            <a:pPr>
              <a:lnSpc>
                <a:spcPct val="45000"/>
              </a:lnSpc>
            </a:pPr>
            <a:endParaRPr lang="en-US" altLang="zh-CN" sz="1400" dirty="0">
              <a:latin typeface="微软雅黑" pitchFamily="34" charset="-122"/>
              <a:ea typeface="微软雅黑" pitchFamily="34" charset="-122"/>
            </a:endParaRPr>
          </a:p>
          <a:p>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main()</a:t>
            </a:r>
          </a:p>
          <a:p>
            <a:r>
              <a:rPr lang="en-US" altLang="zh-CN" sz="1400" dirty="0">
                <a:latin typeface="微软雅黑" pitchFamily="34" charset="-122"/>
                <a:ea typeface="微软雅黑" pitchFamily="34" charset="-122"/>
              </a:rPr>
              <a:t>{  </a:t>
            </a:r>
          </a:p>
          <a:p>
            <a:r>
              <a:rPr lang="en-US" altLang="zh-CN" sz="1400" dirty="0">
                <a:latin typeface="微软雅黑" pitchFamily="34" charset="-122"/>
                <a:ea typeface="微软雅黑" pitchFamily="34" charset="-122"/>
              </a:rPr>
              <a:t>      list&lt;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&gt;  v1;</a:t>
            </a:r>
          </a:p>
          <a:p>
            <a:pPr>
              <a:lnSpc>
                <a:spcPct val="45000"/>
              </a:lnSpc>
            </a:pPr>
            <a:r>
              <a:rPr lang="en-US" altLang="zh-CN" sz="1400" dirty="0">
                <a:latin typeface="微软雅黑" pitchFamily="34" charset="-122"/>
                <a:ea typeface="微软雅黑" pitchFamily="34" charset="-122"/>
              </a:rPr>
              <a:t>     </a:t>
            </a:r>
          </a:p>
          <a:p>
            <a:r>
              <a:rPr lang="en-US" altLang="zh-CN" sz="1400" dirty="0">
                <a:latin typeface="微软雅黑" pitchFamily="34" charset="-122"/>
                <a:ea typeface="微软雅黑" pitchFamily="34" charset="-122"/>
              </a:rPr>
              <a:t>      v1.push_front(1);   </a:t>
            </a:r>
          </a:p>
          <a:p>
            <a:r>
              <a:rPr lang="en-US" altLang="zh-CN" sz="1400" dirty="0">
                <a:latin typeface="微软雅黑" pitchFamily="34" charset="-122"/>
                <a:ea typeface="微软雅黑" pitchFamily="34" charset="-122"/>
              </a:rPr>
              <a:t>      v1.push_front(2);  </a:t>
            </a:r>
          </a:p>
          <a:p>
            <a:r>
              <a:rPr lang="en-US" altLang="zh-CN" sz="1400" dirty="0">
                <a:latin typeface="微软雅黑" pitchFamily="34" charset="-122"/>
                <a:ea typeface="微软雅黑" pitchFamily="34" charset="-122"/>
              </a:rPr>
              <a:t>      v1.push_back(4);  </a:t>
            </a:r>
          </a:p>
          <a:p>
            <a:r>
              <a:rPr lang="en-US" altLang="zh-CN" sz="1400" dirty="0">
                <a:latin typeface="微软雅黑" pitchFamily="34" charset="-122"/>
                <a:ea typeface="微软雅黑" pitchFamily="34" charset="-122"/>
              </a:rPr>
              <a:t>      v1.push_back(3);    </a:t>
            </a:r>
          </a:p>
          <a:p>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printall</a:t>
            </a:r>
            <a:r>
              <a:rPr lang="en-US" altLang="zh-CN" sz="1400" dirty="0">
                <a:latin typeface="微软雅黑" pitchFamily="34" charset="-122"/>
                <a:ea typeface="微软雅黑" pitchFamily="34" charset="-122"/>
              </a:rPr>
              <a:t>(v1);</a:t>
            </a:r>
          </a:p>
          <a:p>
            <a:pPr>
              <a:lnSpc>
                <a:spcPct val="45000"/>
              </a:lnSpc>
            </a:pPr>
            <a:endParaRPr lang="en-US" altLang="zh-CN" sz="1400" dirty="0">
              <a:latin typeface="微软雅黑" pitchFamily="34" charset="-122"/>
              <a:ea typeface="微软雅黑" pitchFamily="34" charset="-122"/>
            </a:endParaRPr>
          </a:p>
          <a:p>
            <a:r>
              <a:rPr lang="en-US" altLang="zh-CN" sz="1400" dirty="0">
                <a:latin typeface="微软雅黑" pitchFamily="34" charset="-122"/>
                <a:ea typeface="微软雅黑" pitchFamily="34" charset="-122"/>
              </a:rPr>
              <a:t>      list&lt;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&gt;::</a:t>
            </a:r>
            <a:r>
              <a:rPr lang="en-US" altLang="zh-CN" sz="1400" dirty="0" err="1">
                <a:latin typeface="微软雅黑" pitchFamily="34" charset="-122"/>
                <a:ea typeface="微软雅黑" pitchFamily="34" charset="-122"/>
              </a:rPr>
              <a:t>iterator</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itr</a:t>
            </a:r>
            <a:r>
              <a:rPr lang="en-US" altLang="zh-CN" sz="1400" dirty="0">
                <a:latin typeface="微软雅黑" pitchFamily="34" charset="-122"/>
                <a:ea typeface="微软雅黑" pitchFamily="34" charset="-122"/>
              </a:rPr>
              <a:t> = v1.begin(), </a:t>
            </a:r>
            <a:r>
              <a:rPr lang="en-US" altLang="zh-CN" sz="1400" dirty="0" err="1">
                <a:latin typeface="微软雅黑" pitchFamily="34" charset="-122"/>
                <a:ea typeface="微软雅黑" pitchFamily="34" charset="-122"/>
              </a:rPr>
              <a:t>itre</a:t>
            </a:r>
            <a:r>
              <a:rPr lang="en-US" altLang="zh-CN" sz="1400" dirty="0">
                <a:latin typeface="微软雅黑" pitchFamily="34" charset="-122"/>
                <a:ea typeface="微软雅黑" pitchFamily="34" charset="-122"/>
              </a:rPr>
              <a:t> = v1.end();</a:t>
            </a:r>
          </a:p>
          <a:p>
            <a:r>
              <a:rPr lang="en-US" altLang="zh-CN" sz="1400" dirty="0">
                <a:latin typeface="微软雅黑" pitchFamily="34" charset="-122"/>
                <a:ea typeface="微软雅黑" pitchFamily="34" charset="-122"/>
              </a:rPr>
              <a:t>      for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=5; </a:t>
            </a:r>
            <a:r>
              <a:rPr lang="en-US" altLang="zh-CN" sz="1400" dirty="0" err="1">
                <a:latin typeface="微软雅黑" pitchFamily="34" charset="-122"/>
                <a:ea typeface="微软雅黑" pitchFamily="34" charset="-122"/>
              </a:rPr>
              <a:t>itr</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itre</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itr</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v1.insert(</a:t>
            </a:r>
            <a:r>
              <a:rPr lang="en-US" altLang="zh-CN" sz="1400" dirty="0" err="1">
                <a:latin typeface="微软雅黑" pitchFamily="34" charset="-122"/>
                <a:ea typeface="微软雅黑" pitchFamily="34" charset="-122"/>
              </a:rPr>
              <a:t>itr</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a:t>
            </a:r>
          </a:p>
          <a:p>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printall</a:t>
            </a:r>
            <a:r>
              <a:rPr lang="en-US" altLang="zh-CN" sz="1400" dirty="0">
                <a:latin typeface="微软雅黑" pitchFamily="34" charset="-122"/>
                <a:ea typeface="微软雅黑" pitchFamily="34" charset="-122"/>
              </a:rPr>
              <a:t>(v1);    </a:t>
            </a:r>
          </a:p>
          <a:p>
            <a:r>
              <a:rPr lang="en-US" altLang="zh-CN" sz="1400" dirty="0">
                <a:latin typeface="微软雅黑" pitchFamily="34" charset="-122"/>
                <a:ea typeface="微软雅黑" pitchFamily="34" charset="-122"/>
              </a:rPr>
              <a:t>       return 0;</a:t>
            </a:r>
          </a:p>
          <a:p>
            <a:r>
              <a:rPr lang="en-US" altLang="zh-CN" sz="1400" dirty="0">
                <a:latin typeface="微软雅黑" pitchFamily="34" charset="-122"/>
                <a:ea typeface="微软雅黑" pitchFamily="34" charset="-122"/>
              </a:rPr>
              <a:t>}</a:t>
            </a:r>
          </a:p>
        </p:txBody>
      </p:sp>
      <p:sp>
        <p:nvSpPr>
          <p:cNvPr id="7" name="AutoShape 6"/>
          <p:cNvSpPr>
            <a:spLocks noChangeArrowheads="1"/>
          </p:cNvSpPr>
          <p:nvPr/>
        </p:nvSpPr>
        <p:spPr bwMode="auto">
          <a:xfrm>
            <a:off x="2268538" y="3003550"/>
            <a:ext cx="2447925" cy="379413"/>
          </a:xfrm>
          <a:prstGeom prst="wedgeRoundRectCallout">
            <a:avLst>
              <a:gd name="adj1" fmla="val -77767"/>
              <a:gd name="adj2" fmla="val 177801"/>
              <a:gd name="adj3" fmla="val 16667"/>
            </a:avLst>
          </a:prstGeom>
          <a:noFill/>
          <a:ln w="9525">
            <a:solidFill>
              <a:schemeClr val="tx1"/>
            </a:solidFill>
            <a:miter lim="800000"/>
            <a:headEnd/>
            <a:tailEnd/>
          </a:ln>
        </p:spPr>
        <p:txBody>
          <a:bodyPr lIns="0" tIns="0" rIns="0" bIns="0"/>
          <a:lstStyle/>
          <a:p>
            <a:pPr algn="ctr"/>
            <a:r>
              <a:rPr lang="en-US" altLang="zh-CN" sz="1400" b="1"/>
              <a:t>contents of values is:  2  1  4  3</a:t>
            </a:r>
          </a:p>
        </p:txBody>
      </p:sp>
      <p:sp>
        <p:nvSpPr>
          <p:cNvPr id="8" name="AutoShape 7"/>
          <p:cNvSpPr>
            <a:spLocks noChangeArrowheads="1"/>
          </p:cNvSpPr>
          <p:nvPr/>
        </p:nvSpPr>
        <p:spPr bwMode="auto">
          <a:xfrm>
            <a:off x="2916238" y="4624388"/>
            <a:ext cx="2951162" cy="323850"/>
          </a:xfrm>
          <a:prstGeom prst="wedgeRoundRectCallout">
            <a:avLst>
              <a:gd name="adj1" fmla="val -96356"/>
              <a:gd name="adj2" fmla="val -56935"/>
              <a:gd name="adj3" fmla="val 16667"/>
            </a:avLst>
          </a:prstGeom>
          <a:noFill/>
          <a:ln w="9525">
            <a:solidFill>
              <a:schemeClr val="tx1"/>
            </a:solidFill>
            <a:miter lim="800000"/>
            <a:headEnd/>
            <a:tailEnd/>
          </a:ln>
        </p:spPr>
        <p:txBody>
          <a:bodyPr lIns="0" tIns="0" rIns="0" bIns="0"/>
          <a:lstStyle/>
          <a:p>
            <a:r>
              <a:rPr lang="en-US" altLang="zh-CN" sz="1400"/>
              <a:t>contents of values is:  5 2 6 1 7 4 8 3</a:t>
            </a:r>
          </a:p>
        </p:txBody>
      </p:sp>
      <mc:AlternateContent xmlns:mc="http://schemas.openxmlformats.org/markup-compatibility/2006" xmlns:p14="http://schemas.microsoft.com/office/powerpoint/2010/main">
        <mc:Choice Requires="p14">
          <p:contentPart p14:bwMode="auto" r:id="rId3">
            <p14:nvContentPartPr>
              <p14:cNvPr id="4915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915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矩形 34"/>
          <p:cNvSpPr>
            <a:spLocks noChangeArrowheads="1"/>
          </p:cNvSpPr>
          <p:nvPr/>
        </p:nvSpPr>
        <p:spPr bwMode="auto">
          <a:xfrm>
            <a:off x="395536" y="267494"/>
            <a:ext cx="4487862" cy="523875"/>
          </a:xfrm>
          <a:prstGeom prst="rect">
            <a:avLst/>
          </a:prstGeom>
          <a:noFill/>
          <a:ln w="9525">
            <a:noFill/>
            <a:miter lim="800000"/>
            <a:headEnd/>
            <a:tailEnd/>
          </a:ln>
        </p:spPr>
        <p:txBody>
          <a:bodyPr>
            <a:spAutoFit/>
          </a:bodyPr>
          <a:lstStyle/>
          <a:p>
            <a:r>
              <a:rPr lang="en-US" altLang="zh-CN" b="1">
                <a:latin typeface="微软雅黑" pitchFamily="34" charset="-122"/>
                <a:ea typeface="微软雅黑" pitchFamily="34" charset="-122"/>
              </a:rPr>
              <a:t>printall</a:t>
            </a:r>
            <a:r>
              <a:rPr lang="zh-CN" altLang="en-US" b="1">
                <a:latin typeface="微软雅黑" pitchFamily="34" charset="-122"/>
                <a:ea typeface="微软雅黑" pitchFamily="34" charset="-122"/>
              </a:rPr>
              <a:t>的实现</a:t>
            </a:r>
            <a:endParaRPr lang="zh-CN" altLang="en-US">
              <a:latin typeface="微软雅黑" pitchFamily="34" charset="-122"/>
              <a:ea typeface="微软雅黑" pitchFamily="34" charset="-122"/>
            </a:endParaRPr>
          </a:p>
        </p:txBody>
      </p:sp>
      <p:sp>
        <p:nvSpPr>
          <p:cNvPr id="50181" name="TextBox 4"/>
          <p:cNvSpPr txBox="1">
            <a:spLocks noChangeArrowheads="1"/>
          </p:cNvSpPr>
          <p:nvPr/>
        </p:nvSpPr>
        <p:spPr bwMode="auto">
          <a:xfrm>
            <a:off x="467544" y="1059582"/>
            <a:ext cx="5040312" cy="3630613"/>
          </a:xfrm>
          <a:prstGeom prst="rect">
            <a:avLst/>
          </a:prstGeom>
          <a:noFill/>
          <a:ln w="9525">
            <a:noFill/>
            <a:miter lim="800000"/>
            <a:headEnd/>
            <a:tailEnd/>
          </a:ln>
        </p:spPr>
        <p:txBody>
          <a:bodyPr>
            <a:spAutoFit/>
          </a:bodyPr>
          <a:lstStyle/>
          <a:p>
            <a:pPr>
              <a:lnSpc>
                <a:spcPct val="110000"/>
              </a:lnSpc>
            </a:pPr>
            <a:r>
              <a:rPr lang="en-US" altLang="zh-CN" sz="1400" dirty="0">
                <a:latin typeface="微软雅黑" pitchFamily="34" charset="-122"/>
                <a:ea typeface="微软雅黑" pitchFamily="34" charset="-122"/>
              </a:rPr>
              <a:t>template &lt;class object&gt;</a:t>
            </a:r>
          </a:p>
          <a:p>
            <a:pPr>
              <a:lnSpc>
                <a:spcPct val="110000"/>
              </a:lnSpc>
            </a:pPr>
            <a:r>
              <a:rPr lang="en-US" altLang="zh-CN" sz="1400" dirty="0">
                <a:latin typeface="微软雅黑" pitchFamily="34" charset="-122"/>
                <a:ea typeface="微软雅黑" pitchFamily="34" charset="-122"/>
              </a:rPr>
              <a:t>void </a:t>
            </a:r>
            <a:r>
              <a:rPr lang="en-US" altLang="zh-CN" sz="1400" dirty="0" err="1">
                <a:latin typeface="微软雅黑" pitchFamily="34" charset="-122"/>
                <a:ea typeface="微软雅黑" pitchFamily="34" charset="-122"/>
              </a:rPr>
              <a:t>printall</a:t>
            </a:r>
            <a:r>
              <a:rPr lang="en-US" altLang="zh-CN" sz="1400" dirty="0">
                <a:latin typeface="微软雅黑" pitchFamily="34" charset="-122"/>
                <a:ea typeface="微软雅黑" pitchFamily="34" charset="-122"/>
              </a:rPr>
              <a:t>( const list&lt;object&gt; &amp;v )</a:t>
            </a:r>
          </a:p>
          <a:p>
            <a:pPr>
              <a:lnSpc>
                <a:spcPct val="110000"/>
              </a:lnSpc>
            </a:pPr>
            <a:r>
              <a:rPr lang="en-US" altLang="zh-CN" sz="1400" dirty="0">
                <a:latin typeface="微软雅黑" pitchFamily="34" charset="-122"/>
                <a:ea typeface="微软雅黑" pitchFamily="34" charset="-122"/>
              </a:rPr>
              <a:t>{</a:t>
            </a:r>
          </a:p>
          <a:p>
            <a:pPr>
              <a:lnSpc>
                <a:spcPct val="110000"/>
              </a:lnSpc>
            </a:pPr>
            <a:r>
              <a:rPr lang="en-US" altLang="zh-CN" sz="1400" dirty="0">
                <a:latin typeface="微软雅黑" pitchFamily="34" charset="-122"/>
                <a:ea typeface="微软雅黑" pitchFamily="34" charset="-122"/>
              </a:rPr>
              <a:t>      if ( </a:t>
            </a:r>
            <a:r>
              <a:rPr lang="en-US" altLang="zh-CN" sz="1400" dirty="0" err="1">
                <a:latin typeface="微软雅黑" pitchFamily="34" charset="-122"/>
                <a:ea typeface="微软雅黑" pitchFamily="34" charset="-122"/>
              </a:rPr>
              <a:t>v.empty</a:t>
            </a:r>
            <a:r>
              <a:rPr lang="en-US" altLang="zh-CN" sz="1400" dirty="0">
                <a:latin typeface="微软雅黑" pitchFamily="34" charset="-122"/>
                <a:ea typeface="微软雅黑" pitchFamily="34" charset="-122"/>
              </a:rPr>
              <a:t>( ) ) </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&lt;&lt;"\n list is empty!";</a:t>
            </a:r>
          </a:p>
          <a:p>
            <a:pPr>
              <a:lnSpc>
                <a:spcPct val="110000"/>
              </a:lnSpc>
            </a:pPr>
            <a:r>
              <a:rPr lang="en-US" altLang="zh-CN" sz="1400" dirty="0">
                <a:latin typeface="微软雅黑" pitchFamily="34" charset="-122"/>
                <a:ea typeface="微软雅黑" pitchFamily="34" charset="-122"/>
              </a:rPr>
              <a:t>      else  {</a:t>
            </a:r>
          </a:p>
          <a:p>
            <a:pPr>
              <a:lnSpc>
                <a:spcPct val="110000"/>
              </a:lnSpc>
            </a:pPr>
            <a:r>
              <a:rPr lang="en-US" altLang="zh-CN" sz="1400" dirty="0">
                <a:latin typeface="微软雅黑" pitchFamily="34" charset="-122"/>
                <a:ea typeface="微软雅黑" pitchFamily="34" charset="-122"/>
              </a:rPr>
              <a:t>               list&lt;object&gt;::</a:t>
            </a:r>
            <a:r>
              <a:rPr lang="en-US" altLang="zh-CN" sz="1400" dirty="0" err="1">
                <a:latin typeface="微软雅黑" pitchFamily="34" charset="-122"/>
                <a:ea typeface="微软雅黑" pitchFamily="34" charset="-122"/>
              </a:rPr>
              <a:t>const_iterator</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itr</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itre</a:t>
            </a:r>
            <a:r>
              <a:rPr lang="en-US" altLang="zh-CN" sz="1400" dirty="0">
                <a:latin typeface="微软雅黑" pitchFamily="34" charset="-122"/>
                <a:ea typeface="微软雅黑" pitchFamily="34" charset="-122"/>
              </a:rPr>
              <a:t> ;</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itr</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v.begin</a:t>
            </a:r>
            <a:r>
              <a:rPr lang="en-US" altLang="zh-CN" sz="1400" dirty="0">
                <a:latin typeface="微软雅黑" pitchFamily="34" charset="-122"/>
                <a:ea typeface="微软雅黑" pitchFamily="34" charset="-122"/>
              </a:rPr>
              <a:t>( );</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itre</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v.end</a:t>
            </a:r>
            <a:r>
              <a:rPr lang="en-US" altLang="zh-CN" sz="1400" dirty="0">
                <a:latin typeface="微软雅黑" pitchFamily="34" charset="-122"/>
                <a:ea typeface="微软雅黑" pitchFamily="34" charset="-122"/>
              </a:rPr>
              <a:t>( );</a:t>
            </a:r>
          </a:p>
          <a:p>
            <a:pPr>
              <a:lnSpc>
                <a:spcPct val="110000"/>
              </a:lnSpc>
            </a:pPr>
            <a:r>
              <a:rPr lang="en-US" altLang="zh-CN" sz="1400" dirty="0">
                <a:latin typeface="微软雅黑" pitchFamily="34" charset="-122"/>
                <a:ea typeface="微软雅黑" pitchFamily="34" charset="-122"/>
              </a:rPr>
              <a:t>              do {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itr</a:t>
            </a:r>
            <a:r>
              <a:rPr lang="en-US" altLang="zh-CN" sz="1400" dirty="0">
                <a:latin typeface="微软雅黑" pitchFamily="34" charset="-122"/>
                <a:ea typeface="微软雅黑" pitchFamily="34" charset="-122"/>
              </a:rPr>
              <a:t> &lt;&lt; ' ';</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itr</a:t>
            </a:r>
            <a:r>
              <a:rPr lang="en-US" altLang="zh-CN" sz="1400" dirty="0">
                <a:latin typeface="微软雅黑" pitchFamily="34" charset="-122"/>
                <a:ea typeface="微软雅黑" pitchFamily="34" charset="-122"/>
              </a:rPr>
              <a:t>;</a:t>
            </a:r>
          </a:p>
          <a:p>
            <a:pPr>
              <a:lnSpc>
                <a:spcPct val="110000"/>
              </a:lnSpc>
            </a:pPr>
            <a:r>
              <a:rPr lang="en-US" altLang="zh-CN" sz="1400" dirty="0">
                <a:latin typeface="微软雅黑" pitchFamily="34" charset="-122"/>
                <a:ea typeface="微软雅黑" pitchFamily="34" charset="-122"/>
              </a:rPr>
              <a:t>	 } while ( </a:t>
            </a:r>
            <a:r>
              <a:rPr lang="en-US" altLang="zh-CN" sz="1400" dirty="0" err="1">
                <a:latin typeface="微软雅黑" pitchFamily="34" charset="-122"/>
                <a:ea typeface="微软雅黑" pitchFamily="34" charset="-122"/>
              </a:rPr>
              <a:t>itr</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itre</a:t>
            </a:r>
            <a:r>
              <a:rPr lang="en-US" altLang="zh-CN" sz="1400" dirty="0">
                <a:latin typeface="微软雅黑" pitchFamily="34" charset="-122"/>
                <a:ea typeface="微软雅黑" pitchFamily="34" charset="-122"/>
              </a:rPr>
              <a:t> ); </a:t>
            </a:r>
          </a:p>
          <a:p>
            <a:pPr>
              <a:lnSpc>
                <a:spcPct val="110000"/>
              </a:lnSpc>
            </a:pPr>
            <a:r>
              <a:rPr lang="en-US" altLang="zh-CN" sz="1400" dirty="0">
                <a:latin typeface="微软雅黑" pitchFamily="34" charset="-122"/>
                <a:ea typeface="微软雅黑" pitchFamily="34" charset="-122"/>
              </a:rPr>
              <a:t>      }</a:t>
            </a:r>
          </a:p>
          <a:p>
            <a:pPr>
              <a:lnSpc>
                <a:spcPct val="110000"/>
              </a:lnSpc>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    </a:t>
            </a:r>
          </a:p>
          <a:p>
            <a:pPr>
              <a:lnSpc>
                <a:spcPct val="110000"/>
              </a:lnSpc>
            </a:pPr>
            <a:r>
              <a:rPr lang="en-US" altLang="zh-CN" sz="1400" dirty="0">
                <a:latin typeface="微软雅黑" pitchFamily="34" charset="-122"/>
                <a:ea typeface="微软雅黑" pitchFamily="34" charset="-122"/>
              </a:rPr>
              <a:t>}</a:t>
            </a:r>
          </a:p>
        </p:txBody>
      </p:sp>
      <mc:AlternateContent xmlns:mc="http://schemas.openxmlformats.org/markup-compatibility/2006" xmlns:p14="http://schemas.microsoft.com/office/powerpoint/2010/main">
        <mc:Choice Requires="p14">
          <p:contentPart p14:bwMode="auto" r:id="rId3">
            <p14:nvContentPartPr>
              <p14:cNvPr id="5017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017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034" name="组合 35"/>
          <p:cNvGrpSpPr>
            <a:grpSpLocks/>
          </p:cNvGrpSpPr>
          <p:nvPr/>
        </p:nvGrpSpPr>
        <p:grpSpPr bwMode="auto">
          <a:xfrm>
            <a:off x="323850" y="1708150"/>
            <a:ext cx="2160588" cy="2076450"/>
            <a:chOff x="807443" y="2207188"/>
            <a:chExt cx="2740029" cy="3424567"/>
          </a:xfrm>
        </p:grpSpPr>
        <p:sp>
          <p:nvSpPr>
            <p:cNvPr id="172048" name="矩形 25"/>
            <p:cNvSpPr>
              <a:spLocks noChangeArrowheads="1"/>
            </p:cNvSpPr>
            <p:nvPr/>
          </p:nvSpPr>
          <p:spPr bwMode="auto">
            <a:xfrm>
              <a:off x="807443" y="4565783"/>
              <a:ext cx="2740029" cy="1065972"/>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栈的定义</a:t>
              </a:r>
            </a:p>
          </p:txBody>
        </p:sp>
        <p:sp>
          <p:nvSpPr>
            <p:cNvPr id="34" name="等腰三角形 33"/>
            <p:cNvSpPr/>
            <p:nvPr/>
          </p:nvSpPr>
          <p:spPr>
            <a:xfrm>
              <a:off x="1004741" y="2207188"/>
              <a:ext cx="2160214" cy="1798684"/>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72035" name="组合 37"/>
          <p:cNvGrpSpPr>
            <a:grpSpLocks/>
          </p:cNvGrpSpPr>
          <p:nvPr/>
        </p:nvGrpSpPr>
        <p:grpSpPr bwMode="auto">
          <a:xfrm>
            <a:off x="2484438" y="1708150"/>
            <a:ext cx="2063750" cy="2082800"/>
            <a:chOff x="862444" y="2207188"/>
            <a:chExt cx="2619266" cy="3436050"/>
          </a:xfrm>
        </p:grpSpPr>
        <p:sp>
          <p:nvSpPr>
            <p:cNvPr id="172045" name="矩形 38"/>
            <p:cNvSpPr>
              <a:spLocks noChangeArrowheads="1"/>
            </p:cNvSpPr>
            <p:nvPr/>
          </p:nvSpPr>
          <p:spPr bwMode="auto">
            <a:xfrm>
              <a:off x="862444" y="4576987"/>
              <a:ext cx="2619266" cy="10662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栈的实现</a:t>
              </a:r>
            </a:p>
          </p:txBody>
        </p:sp>
        <p:sp>
          <p:nvSpPr>
            <p:cNvPr id="40" name="等腰三角形 39"/>
            <p:cNvSpPr/>
            <p:nvPr/>
          </p:nvSpPr>
          <p:spPr>
            <a:xfrm>
              <a:off x="1005496" y="2207188"/>
              <a:ext cx="2159887" cy="180183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2047"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2</a:t>
              </a:r>
            </a:p>
          </p:txBody>
        </p:sp>
      </p:grpSp>
      <p:sp>
        <p:nvSpPr>
          <p:cNvPr id="172036"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第三章  栈</a:t>
            </a:r>
            <a:endParaRPr lang="en-US" altLang="zh-CN" sz="3600" b="1">
              <a:latin typeface="微软雅黑" pitchFamily="34" charset="-122"/>
              <a:ea typeface="微软雅黑" pitchFamily="34" charset="-122"/>
            </a:endParaRPr>
          </a:p>
        </p:txBody>
      </p:sp>
      <p:grpSp>
        <p:nvGrpSpPr>
          <p:cNvPr id="172037" name="组合 37"/>
          <p:cNvGrpSpPr>
            <a:grpSpLocks/>
          </p:cNvGrpSpPr>
          <p:nvPr/>
        </p:nvGrpSpPr>
        <p:grpSpPr bwMode="auto">
          <a:xfrm>
            <a:off x="4572000" y="1712913"/>
            <a:ext cx="2160588" cy="2082800"/>
            <a:chOff x="862444" y="2206370"/>
            <a:chExt cx="2921826" cy="3437101"/>
          </a:xfrm>
        </p:grpSpPr>
        <p:sp>
          <p:nvSpPr>
            <p:cNvPr id="172042" name="矩形 13"/>
            <p:cNvSpPr>
              <a:spLocks noChangeArrowheads="1"/>
            </p:cNvSpPr>
            <p:nvPr/>
          </p:nvSpPr>
          <p:spPr bwMode="auto">
            <a:xfrm>
              <a:off x="862444" y="4576983"/>
              <a:ext cx="2921826" cy="1066488"/>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中的栈</a:t>
              </a:r>
            </a:p>
          </p:txBody>
        </p:sp>
        <p:sp>
          <p:nvSpPr>
            <p:cNvPr id="15" name="等腰三角形 14"/>
            <p:cNvSpPr/>
            <p:nvPr/>
          </p:nvSpPr>
          <p:spPr>
            <a:xfrm>
              <a:off x="1229551" y="2206370"/>
              <a:ext cx="2157556" cy="180238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2044"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3</a:t>
              </a:r>
            </a:p>
          </p:txBody>
        </p:sp>
      </p:grpSp>
      <p:grpSp>
        <p:nvGrpSpPr>
          <p:cNvPr id="172038" name="组合 37"/>
          <p:cNvGrpSpPr>
            <a:grpSpLocks/>
          </p:cNvGrpSpPr>
          <p:nvPr/>
        </p:nvGrpSpPr>
        <p:grpSpPr bwMode="auto">
          <a:xfrm>
            <a:off x="6732588" y="1708150"/>
            <a:ext cx="2160587" cy="2017713"/>
            <a:chOff x="862444" y="2206370"/>
            <a:chExt cx="2921826" cy="3329395"/>
          </a:xfrm>
        </p:grpSpPr>
        <p:sp>
          <p:nvSpPr>
            <p:cNvPr id="172039" name="矩形 13"/>
            <p:cNvSpPr>
              <a:spLocks noChangeArrowheads="1"/>
            </p:cNvSpPr>
            <p:nvPr/>
          </p:nvSpPr>
          <p:spPr bwMode="auto">
            <a:xfrm>
              <a:off x="862444" y="4576983"/>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栈的应用</a:t>
              </a:r>
            </a:p>
          </p:txBody>
        </p:sp>
        <p:sp>
          <p:nvSpPr>
            <p:cNvPr id="18" name="等腰三角形 17"/>
            <p:cNvSpPr/>
            <p:nvPr/>
          </p:nvSpPr>
          <p:spPr>
            <a:xfrm>
              <a:off x="1229550" y="2206370"/>
              <a:ext cx="2157558" cy="18022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2041"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4</a:t>
              </a:r>
            </a:p>
          </p:txBody>
        </p:sp>
      </p:grpSp>
    </p:spTree>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矩形 34"/>
          <p:cNvSpPr>
            <a:spLocks noChangeArrowheads="1"/>
          </p:cNvSpPr>
          <p:nvPr/>
        </p:nvSpPr>
        <p:spPr bwMode="auto">
          <a:xfrm>
            <a:off x="827584" y="267494"/>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线性表的抽象类</a:t>
            </a:r>
            <a:endParaRPr lang="zh-CN" altLang="en-US" dirty="0">
              <a:latin typeface="微软雅黑" pitchFamily="34" charset="-122"/>
              <a:ea typeface="微软雅黑" pitchFamily="34" charset="-122"/>
            </a:endParaRPr>
          </a:p>
        </p:txBody>
      </p:sp>
      <p:sp>
        <p:nvSpPr>
          <p:cNvPr id="3077" name="文本框 29"/>
          <p:cNvSpPr txBox="1">
            <a:spLocks noChangeArrowheads="1"/>
          </p:cNvSpPr>
          <p:nvPr/>
        </p:nvSpPr>
        <p:spPr bwMode="auto">
          <a:xfrm>
            <a:off x="827088" y="1131888"/>
            <a:ext cx="4465637" cy="3705225"/>
          </a:xfrm>
          <a:prstGeom prst="rect">
            <a:avLst/>
          </a:prstGeom>
          <a:noFill/>
          <a:ln w="9525">
            <a:noFill/>
            <a:miter lim="800000"/>
            <a:headEnd/>
            <a:tailEnd/>
          </a:ln>
        </p:spPr>
        <p:txBody>
          <a:bodyPr>
            <a:spAutoFit/>
          </a:bodyPr>
          <a:lstStyle/>
          <a:p>
            <a:pPr marL="609600" indent="-609600">
              <a:lnSpc>
                <a:spcPct val="130000"/>
              </a:lnSpc>
            </a:pPr>
            <a:r>
              <a:rPr lang="en-US" altLang="zh-CN" sz="1400" b="1" dirty="0">
                <a:ea typeface="楷体_GB2312" pitchFamily="49" charset="-122"/>
              </a:rPr>
              <a:t>template &lt;class </a:t>
            </a:r>
            <a:r>
              <a:rPr lang="en-US" altLang="zh-CN" sz="1400" b="1" dirty="0" err="1">
                <a:ea typeface="楷体_GB2312" pitchFamily="49" charset="-122"/>
              </a:rPr>
              <a:t>elemType</a:t>
            </a:r>
            <a:r>
              <a:rPr lang="en-US" altLang="zh-CN" sz="1400" b="1" dirty="0">
                <a:ea typeface="楷体_GB2312" pitchFamily="49" charset="-122"/>
              </a:rPr>
              <a:t>&gt;</a:t>
            </a:r>
          </a:p>
          <a:p>
            <a:pPr marL="609600" indent="-609600">
              <a:lnSpc>
                <a:spcPct val="130000"/>
              </a:lnSpc>
            </a:pPr>
            <a:r>
              <a:rPr lang="en-US" altLang="zh-CN" sz="1400" b="1" dirty="0">
                <a:ea typeface="楷体_GB2312" pitchFamily="49" charset="-122"/>
              </a:rPr>
              <a:t>class list</a:t>
            </a:r>
          </a:p>
          <a:p>
            <a:pPr marL="609600" indent="-609600">
              <a:lnSpc>
                <a:spcPct val="130000"/>
              </a:lnSpc>
            </a:pPr>
            <a:r>
              <a:rPr lang="en-US" altLang="zh-CN" sz="1400" b="1" dirty="0">
                <a:ea typeface="楷体_GB2312" pitchFamily="49" charset="-122"/>
              </a:rPr>
              <a:t>{</a:t>
            </a:r>
          </a:p>
          <a:p>
            <a:pPr marL="609600" indent="-609600">
              <a:lnSpc>
                <a:spcPct val="130000"/>
              </a:lnSpc>
            </a:pPr>
            <a:r>
              <a:rPr lang="en-US" altLang="zh-CN" sz="1400" b="1" dirty="0">
                <a:ea typeface="楷体_GB2312" pitchFamily="49" charset="-122"/>
              </a:rPr>
              <a:t>  public: </a:t>
            </a:r>
          </a:p>
          <a:p>
            <a:pPr marL="609600" indent="-609600">
              <a:lnSpc>
                <a:spcPct val="130000"/>
              </a:lnSpc>
            </a:pPr>
            <a:r>
              <a:rPr lang="en-US" altLang="zh-CN" sz="1400" b="1" dirty="0">
                <a:ea typeface="楷体_GB2312" pitchFamily="49" charset="-122"/>
              </a:rPr>
              <a:t>     virtual void clear() = 0;</a:t>
            </a:r>
          </a:p>
          <a:p>
            <a:pPr marL="609600" indent="-609600">
              <a:lnSpc>
                <a:spcPct val="130000"/>
              </a:lnSpc>
            </a:pPr>
            <a:r>
              <a:rPr lang="en-US" altLang="zh-CN" sz="1400" b="1" dirty="0">
                <a:ea typeface="楷体_GB2312" pitchFamily="49" charset="-122"/>
              </a:rPr>
              <a:t>     virtual </a:t>
            </a:r>
            <a:r>
              <a:rPr lang="en-US" altLang="zh-CN" sz="1400" b="1" dirty="0" err="1">
                <a:ea typeface="楷体_GB2312" pitchFamily="49" charset="-122"/>
              </a:rPr>
              <a:t>int</a:t>
            </a:r>
            <a:r>
              <a:rPr lang="en-US" altLang="zh-CN" sz="1400" b="1" dirty="0">
                <a:ea typeface="楷体_GB2312" pitchFamily="49" charset="-122"/>
              </a:rPr>
              <a:t> length() const = 0;</a:t>
            </a:r>
          </a:p>
          <a:p>
            <a:pPr marL="609600" indent="-609600">
              <a:lnSpc>
                <a:spcPct val="130000"/>
              </a:lnSpc>
            </a:pPr>
            <a:r>
              <a:rPr lang="en-US" altLang="zh-CN" sz="1400" b="1" dirty="0">
                <a:ea typeface="楷体_GB2312" pitchFamily="49" charset="-122"/>
              </a:rPr>
              <a:t>     virtual void insert(</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 </a:t>
            </a:r>
            <a:r>
              <a:rPr lang="en-US" altLang="zh-CN" sz="1400" b="1" dirty="0" err="1">
                <a:ea typeface="楷体_GB2312" pitchFamily="49" charset="-122"/>
              </a:rPr>
              <a:t>elemType</a:t>
            </a:r>
            <a:r>
              <a:rPr lang="en-US" altLang="zh-CN" sz="1400" b="1" dirty="0">
                <a:ea typeface="楷体_GB2312" pitchFamily="49" charset="-122"/>
              </a:rPr>
              <a:t> &amp;x) = 0; </a:t>
            </a:r>
          </a:p>
          <a:p>
            <a:pPr marL="609600" indent="-609600">
              <a:lnSpc>
                <a:spcPct val="130000"/>
              </a:lnSpc>
            </a:pPr>
            <a:r>
              <a:rPr lang="en-US" altLang="zh-CN" sz="1400" b="1" dirty="0">
                <a:ea typeface="楷体_GB2312" pitchFamily="49" charset="-122"/>
              </a:rPr>
              <a:t>     virtual void remove(</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 0;  </a:t>
            </a:r>
          </a:p>
          <a:p>
            <a:pPr marL="609600" indent="-609600">
              <a:lnSpc>
                <a:spcPct val="130000"/>
              </a:lnSpc>
            </a:pPr>
            <a:r>
              <a:rPr lang="en-US" altLang="zh-CN" sz="1400" b="1" dirty="0">
                <a:ea typeface="楷体_GB2312" pitchFamily="49" charset="-122"/>
              </a:rPr>
              <a:t>     virtual </a:t>
            </a:r>
            <a:r>
              <a:rPr lang="en-US" altLang="zh-CN" sz="1400" b="1" dirty="0" err="1">
                <a:ea typeface="楷体_GB2312" pitchFamily="49" charset="-122"/>
              </a:rPr>
              <a:t>int</a:t>
            </a:r>
            <a:r>
              <a:rPr lang="en-US" altLang="zh-CN" sz="1400" b="1" dirty="0">
                <a:ea typeface="楷体_GB2312" pitchFamily="49" charset="-122"/>
              </a:rPr>
              <a:t> search(const </a:t>
            </a:r>
            <a:r>
              <a:rPr lang="en-US" altLang="zh-CN" sz="1400" b="1" dirty="0" err="1">
                <a:ea typeface="楷体_GB2312" pitchFamily="49" charset="-122"/>
              </a:rPr>
              <a:t>elemType</a:t>
            </a:r>
            <a:r>
              <a:rPr lang="en-US" altLang="zh-CN" sz="1400" b="1" dirty="0">
                <a:ea typeface="楷体_GB2312" pitchFamily="49" charset="-122"/>
              </a:rPr>
              <a:t> &amp;x) const = 0 ;</a:t>
            </a:r>
          </a:p>
          <a:p>
            <a:pPr marL="609600" indent="-609600">
              <a:lnSpc>
                <a:spcPct val="130000"/>
              </a:lnSpc>
            </a:pPr>
            <a:r>
              <a:rPr lang="en-US" altLang="zh-CN" sz="1400" b="1" dirty="0">
                <a:ea typeface="楷体_GB2312" pitchFamily="49" charset="-122"/>
              </a:rPr>
              <a:t>     virtual </a:t>
            </a:r>
            <a:r>
              <a:rPr lang="en-US" altLang="zh-CN" sz="1400" b="1" dirty="0" err="1">
                <a:ea typeface="楷体_GB2312" pitchFamily="49" charset="-122"/>
              </a:rPr>
              <a:t>elemType</a:t>
            </a:r>
            <a:r>
              <a:rPr lang="en-US" altLang="zh-CN" sz="1400" b="1" dirty="0">
                <a:ea typeface="楷体_GB2312" pitchFamily="49" charset="-122"/>
              </a:rPr>
              <a:t> visit(</a:t>
            </a:r>
            <a:r>
              <a:rPr lang="en-US" altLang="zh-CN" sz="1400" b="1" dirty="0" err="1">
                <a:ea typeface="楷体_GB2312" pitchFamily="49" charset="-122"/>
              </a:rPr>
              <a:t>int</a:t>
            </a:r>
            <a:r>
              <a:rPr lang="en-US" altLang="zh-CN" sz="1400" b="1" dirty="0">
                <a:ea typeface="楷体_GB2312" pitchFamily="49" charset="-122"/>
              </a:rPr>
              <a:t> </a:t>
            </a:r>
            <a:r>
              <a:rPr lang="en-US" altLang="zh-CN" sz="1400" b="1" dirty="0" err="1">
                <a:ea typeface="楷体_GB2312" pitchFamily="49" charset="-122"/>
              </a:rPr>
              <a:t>i</a:t>
            </a:r>
            <a:r>
              <a:rPr lang="en-US" altLang="zh-CN" sz="1400" b="1" dirty="0">
                <a:ea typeface="楷体_GB2312" pitchFamily="49" charset="-122"/>
              </a:rPr>
              <a:t>) const = 0;</a:t>
            </a:r>
          </a:p>
          <a:p>
            <a:pPr marL="609600" indent="-609600">
              <a:lnSpc>
                <a:spcPct val="130000"/>
              </a:lnSpc>
            </a:pPr>
            <a:r>
              <a:rPr lang="en-US" altLang="zh-CN" sz="1400" b="1" dirty="0">
                <a:ea typeface="楷体_GB2312" pitchFamily="49" charset="-122"/>
              </a:rPr>
              <a:t>     virtual void traverse() const = 0</a:t>
            </a:r>
          </a:p>
          <a:p>
            <a:pPr marL="609600" indent="-609600">
              <a:lnSpc>
                <a:spcPct val="130000"/>
              </a:lnSpc>
            </a:pPr>
            <a:r>
              <a:rPr lang="en-US" altLang="zh-CN" sz="1400" b="1" dirty="0">
                <a:ea typeface="楷体_GB2312" pitchFamily="49" charset="-122"/>
              </a:rPr>
              <a:t>     virtual ~list() {};</a:t>
            </a:r>
          </a:p>
          <a:p>
            <a:pPr marL="609600" indent="-609600">
              <a:lnSpc>
                <a:spcPct val="130000"/>
              </a:lnSpc>
            </a:pPr>
            <a:r>
              <a:rPr lang="en-US" altLang="zh-CN" sz="1400" b="1" dirty="0">
                <a:ea typeface="楷体_GB2312" pitchFamily="49" charset="-122"/>
              </a:rPr>
              <a:t>};</a:t>
            </a:r>
          </a:p>
        </p:txBody>
      </p:sp>
      <p:sp>
        <p:nvSpPr>
          <p:cNvPr id="3078" name="圆角矩形标注 4"/>
          <p:cNvSpPr>
            <a:spLocks noChangeArrowheads="1"/>
          </p:cNvSpPr>
          <p:nvPr/>
        </p:nvSpPr>
        <p:spPr bwMode="auto">
          <a:xfrm>
            <a:off x="4716463" y="4300538"/>
            <a:ext cx="1584325" cy="358775"/>
          </a:xfrm>
          <a:prstGeom prst="wedgeRoundRectCallout">
            <a:avLst>
              <a:gd name="adj1" fmla="val -187583"/>
              <a:gd name="adj2" fmla="val -20833"/>
              <a:gd name="adj3" fmla="val 16667"/>
            </a:avLst>
          </a:prstGeom>
          <a:noFill/>
          <a:ln w="9525" algn="ctr">
            <a:solidFill>
              <a:schemeClr val="tx1"/>
            </a:solidFill>
            <a:round/>
            <a:headEnd/>
            <a:tailEnd/>
          </a:ln>
        </p:spPr>
        <p:txBody>
          <a:bodyPr/>
          <a:lstStyle/>
          <a:p>
            <a:r>
              <a:rPr lang="zh-CN" altLang="en-US" sz="1400" b="1">
                <a:latin typeface="微软雅黑" pitchFamily="34" charset="-122"/>
                <a:ea typeface="微软雅黑" pitchFamily="34" charset="-122"/>
              </a:rPr>
              <a:t>注意虚析构函数</a:t>
            </a:r>
          </a:p>
        </p:txBody>
      </p:sp>
      <p:sp>
        <p:nvSpPr>
          <p:cNvPr id="6" name="TextBox 5"/>
          <p:cNvSpPr txBox="1">
            <a:spLocks noChangeArrowheads="1"/>
          </p:cNvSpPr>
          <p:nvPr/>
        </p:nvSpPr>
        <p:spPr bwMode="auto">
          <a:xfrm>
            <a:off x="4716463" y="1924050"/>
            <a:ext cx="2592387" cy="368300"/>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少了什么、多了什么？</a:t>
            </a:r>
          </a:p>
        </p:txBody>
      </p:sp>
      <mc:AlternateContent xmlns:mc="http://schemas.openxmlformats.org/markup-compatibility/2006" xmlns:p14="http://schemas.microsoft.com/office/powerpoint/2010/main">
        <mc:Choice Requires="p14">
          <p:contentPart p14:bwMode="auto" r:id="rId3">
            <p14:nvContentPartPr>
              <p14:cNvPr id="307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07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linds(horizontal)">
                                      <p:cBhvr>
                                        <p:cTn id="12"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矩形 34"/>
          <p:cNvSpPr>
            <a:spLocks noChangeArrowheads="1"/>
          </p:cNvSpPr>
          <p:nvPr/>
        </p:nvSpPr>
        <p:spPr bwMode="auto">
          <a:xfrm>
            <a:off x="467544"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栈</a:t>
            </a:r>
            <a:endParaRPr lang="zh-CN" altLang="en-US" dirty="0">
              <a:latin typeface="微软雅黑" pitchFamily="34" charset="-122"/>
              <a:ea typeface="微软雅黑" pitchFamily="34" charset="-122"/>
            </a:endParaRPr>
          </a:p>
        </p:txBody>
      </p:sp>
      <p:sp>
        <p:nvSpPr>
          <p:cNvPr id="51205" name="TextBox 4"/>
          <p:cNvSpPr txBox="1">
            <a:spLocks noChangeArrowheads="1"/>
          </p:cNvSpPr>
          <p:nvPr/>
        </p:nvSpPr>
        <p:spPr bwMode="auto">
          <a:xfrm>
            <a:off x="467544" y="915566"/>
            <a:ext cx="7488238" cy="677862"/>
          </a:xfrm>
          <a:prstGeom prst="rect">
            <a:avLst/>
          </a:prstGeom>
          <a:noFill/>
          <a:ln w="9525">
            <a:noFill/>
            <a:miter lim="800000"/>
            <a:headEnd/>
            <a:tailEnd/>
          </a:ln>
        </p:spPr>
        <p:txBody>
          <a:bodyPr>
            <a:spAutoFit/>
          </a:bodyPr>
          <a:lstStyle/>
          <a:p>
            <a:pPr>
              <a:lnSpc>
                <a:spcPct val="110000"/>
              </a:lnSpc>
            </a:pPr>
            <a:r>
              <a:rPr lang="zh-CN" altLang="en-US" sz="1800" b="1" dirty="0">
                <a:latin typeface="楷体_GB2312" pitchFamily="49" charset="-122"/>
                <a:ea typeface="楷体_GB2312" pitchFamily="49" charset="-122"/>
              </a:rPr>
              <a:t>后进先出</a:t>
            </a:r>
            <a:r>
              <a:rPr lang="en-US" altLang="zh-CN" sz="1800" b="1" dirty="0">
                <a:latin typeface="楷体_GB2312" pitchFamily="49" charset="-122"/>
                <a:ea typeface="楷体_GB2312" pitchFamily="49" charset="-122"/>
              </a:rPr>
              <a:t>(LIFO, Last In First Out)</a:t>
            </a:r>
            <a:r>
              <a:rPr lang="zh-CN" altLang="en-US" sz="1800" b="1" dirty="0">
                <a:latin typeface="楷体_GB2312" pitchFamily="49" charset="-122"/>
                <a:ea typeface="楷体_GB2312" pitchFamily="49" charset="-122"/>
              </a:rPr>
              <a:t>或先进后出</a:t>
            </a:r>
            <a:r>
              <a:rPr lang="en-US" altLang="zh-CN" sz="1800" b="1" dirty="0">
                <a:latin typeface="楷体_GB2312" pitchFamily="49" charset="-122"/>
                <a:ea typeface="楷体_GB2312" pitchFamily="49" charset="-122"/>
              </a:rPr>
              <a:t>(FILO, First In Last Out)</a:t>
            </a:r>
            <a:r>
              <a:rPr lang="zh-CN" altLang="en-US" sz="1800" b="1" dirty="0">
                <a:latin typeface="楷体_GB2312" pitchFamily="49" charset="-122"/>
                <a:ea typeface="楷体_GB2312" pitchFamily="49" charset="-122"/>
              </a:rPr>
              <a:t>结构，最先</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晚</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到达栈的结点将最晚</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先</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被删除</a:t>
            </a:r>
            <a:endParaRPr lang="en-US" altLang="zh-CN" sz="1800" dirty="0"/>
          </a:p>
        </p:txBody>
      </p:sp>
      <p:pic>
        <p:nvPicPr>
          <p:cNvPr id="5" name="Picture 4"/>
          <p:cNvPicPr>
            <a:picLocks noChangeAspect="1" noChangeArrowheads="1"/>
          </p:cNvPicPr>
          <p:nvPr/>
        </p:nvPicPr>
        <p:blipFill>
          <a:blip r:embed="rId3" cstate="print"/>
          <a:srcRect/>
          <a:stretch>
            <a:fillRect/>
          </a:stretch>
        </p:blipFill>
        <p:spPr bwMode="auto">
          <a:xfrm>
            <a:off x="611188" y="2500313"/>
            <a:ext cx="3384550" cy="2365375"/>
          </a:xfrm>
          <a:prstGeom prst="rect">
            <a:avLst/>
          </a:prstGeom>
          <a:noFill/>
          <a:ln w="9525">
            <a:noFill/>
            <a:miter lim="800000"/>
            <a:headEnd/>
            <a:tailEnd/>
          </a:ln>
        </p:spPr>
      </p:pic>
      <p:sp>
        <p:nvSpPr>
          <p:cNvPr id="6" name="TextBox 5"/>
          <p:cNvSpPr txBox="1">
            <a:spLocks noChangeArrowheads="1"/>
          </p:cNvSpPr>
          <p:nvPr/>
        </p:nvSpPr>
        <p:spPr bwMode="auto">
          <a:xfrm>
            <a:off x="539552" y="1923678"/>
            <a:ext cx="2089150" cy="307975"/>
          </a:xfrm>
          <a:prstGeom prst="rect">
            <a:avLst/>
          </a:prstGeom>
          <a:noFill/>
          <a:ln w="9525">
            <a:noFill/>
            <a:miter lim="800000"/>
            <a:headEnd/>
            <a:tailEnd/>
          </a:ln>
        </p:spPr>
        <p:txBody>
          <a:bodyPr>
            <a:spAutoFit/>
          </a:bodyPr>
          <a:lstStyle/>
          <a:p>
            <a:r>
              <a:rPr lang="zh-CN" altLang="en-US" sz="1400" b="1" dirty="0">
                <a:latin typeface="微软雅黑" pitchFamily="34" charset="-122"/>
                <a:ea typeface="微软雅黑" pitchFamily="34" charset="-122"/>
              </a:rPr>
              <a:t>如，一盒乒乓球</a:t>
            </a:r>
          </a:p>
        </p:txBody>
      </p:sp>
      <p:pic>
        <p:nvPicPr>
          <p:cNvPr id="7" name="图片 6" descr="微信图片_20200227094450.jpg"/>
          <p:cNvPicPr>
            <a:picLocks noChangeAspect="1"/>
          </p:cNvPicPr>
          <p:nvPr/>
        </p:nvPicPr>
        <p:blipFill>
          <a:blip r:embed="rId4" cstate="print"/>
          <a:srcRect/>
          <a:stretch>
            <a:fillRect/>
          </a:stretch>
        </p:blipFill>
        <p:spPr bwMode="auto">
          <a:xfrm>
            <a:off x="5364163" y="2355850"/>
            <a:ext cx="1763712" cy="2573338"/>
          </a:xfrm>
          <a:prstGeom prst="rect">
            <a:avLst/>
          </a:prstGeom>
          <a:noFill/>
          <a:ln w="9525">
            <a:noFill/>
            <a:miter lim="800000"/>
            <a:headEnd/>
            <a:tailEnd/>
          </a:ln>
        </p:spPr>
      </p:pic>
      <p:sp>
        <p:nvSpPr>
          <p:cNvPr id="8" name="TextBox 7"/>
          <p:cNvSpPr txBox="1">
            <a:spLocks noChangeArrowheads="1"/>
          </p:cNvSpPr>
          <p:nvPr/>
        </p:nvSpPr>
        <p:spPr bwMode="auto">
          <a:xfrm>
            <a:off x="5364163" y="1995488"/>
            <a:ext cx="2087562" cy="307975"/>
          </a:xfrm>
          <a:prstGeom prst="rect">
            <a:avLst/>
          </a:prstGeom>
          <a:noFill/>
          <a:ln w="9525">
            <a:noFill/>
            <a:miter lim="800000"/>
            <a:headEnd/>
            <a:tailEnd/>
          </a:ln>
        </p:spPr>
        <p:txBody>
          <a:bodyPr>
            <a:spAutoFit/>
          </a:bodyPr>
          <a:lstStyle/>
          <a:p>
            <a:r>
              <a:rPr lang="zh-CN" altLang="en-US" sz="1400" b="1" dirty="0">
                <a:latin typeface="微软雅黑" pitchFamily="34" charset="-122"/>
                <a:ea typeface="微软雅黑" pitchFamily="34" charset="-122"/>
              </a:rPr>
              <a:t>桌上的一摞书</a:t>
            </a:r>
          </a:p>
        </p:txBody>
      </p:sp>
      <mc:AlternateContent xmlns:mc="http://schemas.openxmlformats.org/markup-compatibility/2006" xmlns:p14="http://schemas.microsoft.com/office/powerpoint/2010/main">
        <mc:Choice Requires="p14">
          <p:contentPart p14:bwMode="auto" r:id="rId5">
            <p14:nvContentPartPr>
              <p14:cNvPr id="5120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1202" name="Ink 4"/>
              <p:cNvPicPr>
                <a:picLocks noRot="1" noChangeAspect="1" noEditPoints="1" noChangeArrowheads="1" noChangeShapeType="1"/>
              </p:cNvPicPr>
              <p:nvPr/>
            </p:nvPicPr>
            <p:blipFill>
              <a:blip r:embed="rId6"/>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矩形 34"/>
          <p:cNvSpPr>
            <a:spLocks noChangeArrowheads="1"/>
          </p:cNvSpPr>
          <p:nvPr/>
        </p:nvSpPr>
        <p:spPr bwMode="auto">
          <a:xfrm>
            <a:off x="539552" y="411510"/>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相关概念</a:t>
            </a:r>
            <a:endParaRPr lang="zh-CN" altLang="en-US" dirty="0">
              <a:latin typeface="微软雅黑" pitchFamily="34" charset="-122"/>
              <a:ea typeface="微软雅黑" pitchFamily="34" charset="-122"/>
            </a:endParaRPr>
          </a:p>
        </p:txBody>
      </p:sp>
      <p:grpSp>
        <p:nvGrpSpPr>
          <p:cNvPr id="52229" name="Group 5"/>
          <p:cNvGrpSpPr>
            <a:grpSpLocks noChangeAspect="1"/>
          </p:cNvGrpSpPr>
          <p:nvPr/>
        </p:nvGrpSpPr>
        <p:grpSpPr bwMode="auto">
          <a:xfrm>
            <a:off x="539750" y="1347788"/>
            <a:ext cx="5314950" cy="522287"/>
            <a:chOff x="1830" y="9503"/>
            <a:chExt cx="6741" cy="676"/>
          </a:xfrm>
        </p:grpSpPr>
        <p:sp>
          <p:nvSpPr>
            <p:cNvPr id="52242" name="AutoShape 6"/>
            <p:cNvSpPr>
              <a:spLocks noChangeAspect="1" noChangeArrowheads="1"/>
            </p:cNvSpPr>
            <p:nvPr/>
          </p:nvSpPr>
          <p:spPr bwMode="auto">
            <a:xfrm>
              <a:off x="1830" y="9503"/>
              <a:ext cx="6741" cy="676"/>
            </a:xfrm>
            <a:prstGeom prst="rect">
              <a:avLst/>
            </a:prstGeom>
            <a:noFill/>
            <a:ln w="38100">
              <a:noFill/>
              <a:miter lim="800000"/>
              <a:headEnd/>
              <a:tailEnd/>
            </a:ln>
          </p:spPr>
          <p:txBody>
            <a:bodyPr/>
            <a:lstStyle/>
            <a:p>
              <a:endParaRPr lang="zh-CN" altLang="en-US" sz="1400">
                <a:ea typeface="楷体_GB2312" pitchFamily="49" charset="-122"/>
              </a:endParaRPr>
            </a:p>
          </p:txBody>
        </p:sp>
        <p:sp>
          <p:nvSpPr>
            <p:cNvPr id="52243" name="Rectangle 7"/>
            <p:cNvSpPr>
              <a:spLocks noChangeArrowheads="1"/>
            </p:cNvSpPr>
            <p:nvPr/>
          </p:nvSpPr>
          <p:spPr bwMode="auto">
            <a:xfrm>
              <a:off x="5201" y="9592"/>
              <a:ext cx="675" cy="520"/>
            </a:xfrm>
            <a:prstGeom prst="rect">
              <a:avLst/>
            </a:prstGeom>
            <a:noFill/>
            <a:ln w="38100">
              <a:solidFill>
                <a:schemeClr val="tx1"/>
              </a:solidFill>
              <a:miter lim="800000"/>
              <a:headEnd/>
              <a:tailEnd/>
            </a:ln>
          </p:spPr>
          <p:txBody>
            <a:bodyPr lIns="58513" tIns="29256" rIns="58513" bIns="29256"/>
            <a:lstStyle/>
            <a:p>
              <a:pPr algn="just"/>
              <a:r>
                <a:rPr lang="en-US" altLang="zh-CN" sz="1400" b="1"/>
                <a:t>a</a:t>
              </a:r>
              <a:r>
                <a:rPr lang="en-US" altLang="zh-CN" sz="1400" b="1" baseline="-25000"/>
                <a:t>n-1</a:t>
              </a:r>
              <a:endParaRPr lang="en-US" altLang="zh-CN" sz="1400">
                <a:ea typeface="楷体_GB2312" pitchFamily="49" charset="-122"/>
              </a:endParaRPr>
            </a:p>
          </p:txBody>
        </p:sp>
        <p:sp>
          <p:nvSpPr>
            <p:cNvPr id="52244" name="Rectangle 8"/>
            <p:cNvSpPr>
              <a:spLocks noChangeArrowheads="1"/>
            </p:cNvSpPr>
            <p:nvPr/>
          </p:nvSpPr>
          <p:spPr bwMode="auto">
            <a:xfrm>
              <a:off x="4525" y="9592"/>
              <a:ext cx="676" cy="520"/>
            </a:xfrm>
            <a:prstGeom prst="rect">
              <a:avLst/>
            </a:prstGeom>
            <a:noFill/>
            <a:ln w="38100">
              <a:solidFill>
                <a:schemeClr val="tx1"/>
              </a:solidFill>
              <a:miter lim="800000"/>
              <a:headEnd/>
              <a:tailEnd/>
            </a:ln>
          </p:spPr>
          <p:txBody>
            <a:bodyPr lIns="58513" tIns="29256" rIns="58513" bIns="29256"/>
            <a:lstStyle/>
            <a:p>
              <a:pPr algn="just"/>
              <a:r>
                <a:rPr lang="en-US" altLang="zh-CN" sz="1400" b="1"/>
                <a:t>a</a:t>
              </a:r>
              <a:r>
                <a:rPr lang="en-US" altLang="zh-CN" sz="1400" b="1" baseline="-25000"/>
                <a:t>n-2</a:t>
              </a:r>
              <a:endParaRPr lang="en-US" altLang="zh-CN" sz="1400">
                <a:ea typeface="楷体_GB2312" pitchFamily="49" charset="-122"/>
              </a:endParaRPr>
            </a:p>
          </p:txBody>
        </p:sp>
        <p:sp>
          <p:nvSpPr>
            <p:cNvPr id="52245" name="Rectangle 9"/>
            <p:cNvSpPr>
              <a:spLocks noChangeArrowheads="1"/>
            </p:cNvSpPr>
            <p:nvPr/>
          </p:nvSpPr>
          <p:spPr bwMode="auto">
            <a:xfrm>
              <a:off x="3852" y="9592"/>
              <a:ext cx="673" cy="520"/>
            </a:xfrm>
            <a:prstGeom prst="rect">
              <a:avLst/>
            </a:prstGeom>
            <a:noFill/>
            <a:ln w="38100">
              <a:solidFill>
                <a:schemeClr val="tx1"/>
              </a:solidFill>
              <a:miter lim="800000"/>
              <a:headEnd/>
              <a:tailEnd/>
            </a:ln>
          </p:spPr>
          <p:txBody>
            <a:bodyPr lIns="58513" tIns="29256" rIns="58513" bIns="29256"/>
            <a:lstStyle/>
            <a:p>
              <a:pPr algn="just"/>
              <a:r>
                <a:rPr lang="en-US" altLang="zh-CN" sz="1400" b="1"/>
                <a:t>…</a:t>
              </a:r>
              <a:endParaRPr lang="en-US" altLang="zh-CN" sz="1400">
                <a:ea typeface="楷体_GB2312" pitchFamily="49" charset="-122"/>
              </a:endParaRPr>
            </a:p>
          </p:txBody>
        </p:sp>
        <p:sp>
          <p:nvSpPr>
            <p:cNvPr id="52246" name="Rectangle 10"/>
            <p:cNvSpPr>
              <a:spLocks noChangeArrowheads="1"/>
            </p:cNvSpPr>
            <p:nvPr/>
          </p:nvSpPr>
          <p:spPr bwMode="auto">
            <a:xfrm>
              <a:off x="2520" y="9607"/>
              <a:ext cx="673" cy="520"/>
            </a:xfrm>
            <a:prstGeom prst="rect">
              <a:avLst/>
            </a:prstGeom>
            <a:noFill/>
            <a:ln w="38100">
              <a:solidFill>
                <a:schemeClr val="tx1"/>
              </a:solidFill>
              <a:miter lim="800000"/>
              <a:headEnd/>
              <a:tailEnd/>
            </a:ln>
          </p:spPr>
          <p:txBody>
            <a:bodyPr lIns="58513" tIns="29256" rIns="58513" bIns="29256"/>
            <a:lstStyle/>
            <a:p>
              <a:pPr algn="just"/>
              <a:r>
                <a:rPr lang="en-US" altLang="zh-CN" sz="1400" b="1"/>
                <a:t>a</a:t>
              </a:r>
              <a:r>
                <a:rPr lang="en-US" altLang="zh-CN" sz="1400" b="1" baseline="-25000"/>
                <a:t>1</a:t>
              </a:r>
              <a:endParaRPr lang="en-US" altLang="zh-CN" sz="1400">
                <a:ea typeface="楷体_GB2312" pitchFamily="49" charset="-122"/>
              </a:endParaRPr>
            </a:p>
          </p:txBody>
        </p:sp>
        <p:sp>
          <p:nvSpPr>
            <p:cNvPr id="52247" name="Rectangle 11"/>
            <p:cNvSpPr>
              <a:spLocks noChangeArrowheads="1"/>
            </p:cNvSpPr>
            <p:nvPr/>
          </p:nvSpPr>
          <p:spPr bwMode="auto">
            <a:xfrm>
              <a:off x="1830" y="9607"/>
              <a:ext cx="675" cy="520"/>
            </a:xfrm>
            <a:prstGeom prst="rect">
              <a:avLst/>
            </a:prstGeom>
            <a:noFill/>
            <a:ln w="38100">
              <a:solidFill>
                <a:schemeClr val="tx1"/>
              </a:solidFill>
              <a:miter lim="800000"/>
              <a:headEnd/>
              <a:tailEnd/>
            </a:ln>
          </p:spPr>
          <p:txBody>
            <a:bodyPr lIns="58513" tIns="29256" rIns="58513" bIns="29256"/>
            <a:lstStyle/>
            <a:p>
              <a:pPr algn="just"/>
              <a:r>
                <a:rPr lang="en-US" altLang="zh-CN" sz="1400" b="1"/>
                <a:t>a</a:t>
              </a:r>
              <a:r>
                <a:rPr lang="en-US" altLang="zh-CN" sz="1400" b="1" baseline="-25000"/>
                <a:t>0</a:t>
              </a:r>
              <a:endParaRPr lang="en-US" altLang="zh-CN" sz="1400">
                <a:ea typeface="楷体_GB2312" pitchFamily="49" charset="-122"/>
              </a:endParaRPr>
            </a:p>
          </p:txBody>
        </p:sp>
        <p:sp>
          <p:nvSpPr>
            <p:cNvPr id="52248" name="Line 12"/>
            <p:cNvSpPr>
              <a:spLocks noChangeShapeType="1"/>
            </p:cNvSpPr>
            <p:nvPr/>
          </p:nvSpPr>
          <p:spPr bwMode="auto">
            <a:xfrm>
              <a:off x="2504" y="9592"/>
              <a:ext cx="0" cy="520"/>
            </a:xfrm>
            <a:prstGeom prst="line">
              <a:avLst/>
            </a:prstGeom>
            <a:noFill/>
            <a:ln w="38100">
              <a:solidFill>
                <a:schemeClr val="tx1"/>
              </a:solidFill>
              <a:round/>
              <a:headEnd/>
              <a:tailEnd/>
            </a:ln>
          </p:spPr>
          <p:txBody>
            <a:bodyPr/>
            <a:lstStyle/>
            <a:p>
              <a:endParaRPr lang="zh-CN" altLang="en-US"/>
            </a:p>
          </p:txBody>
        </p:sp>
        <p:sp>
          <p:nvSpPr>
            <p:cNvPr id="52249" name="Line 13"/>
            <p:cNvSpPr>
              <a:spLocks noChangeShapeType="1"/>
            </p:cNvSpPr>
            <p:nvPr/>
          </p:nvSpPr>
          <p:spPr bwMode="auto">
            <a:xfrm>
              <a:off x="3179" y="9592"/>
              <a:ext cx="0" cy="520"/>
            </a:xfrm>
            <a:prstGeom prst="line">
              <a:avLst/>
            </a:prstGeom>
            <a:noFill/>
            <a:ln w="38100">
              <a:solidFill>
                <a:schemeClr val="tx1"/>
              </a:solidFill>
              <a:round/>
              <a:headEnd/>
              <a:tailEnd/>
            </a:ln>
          </p:spPr>
          <p:txBody>
            <a:bodyPr/>
            <a:lstStyle/>
            <a:p>
              <a:endParaRPr lang="zh-CN" altLang="en-US"/>
            </a:p>
          </p:txBody>
        </p:sp>
        <p:sp>
          <p:nvSpPr>
            <p:cNvPr id="52250" name="Line 14"/>
            <p:cNvSpPr>
              <a:spLocks noChangeShapeType="1"/>
            </p:cNvSpPr>
            <p:nvPr/>
          </p:nvSpPr>
          <p:spPr bwMode="auto">
            <a:xfrm>
              <a:off x="3852" y="9592"/>
              <a:ext cx="0" cy="520"/>
            </a:xfrm>
            <a:prstGeom prst="line">
              <a:avLst/>
            </a:prstGeom>
            <a:noFill/>
            <a:ln w="38100">
              <a:solidFill>
                <a:schemeClr val="tx1"/>
              </a:solidFill>
              <a:round/>
              <a:headEnd/>
              <a:tailEnd/>
            </a:ln>
          </p:spPr>
          <p:txBody>
            <a:bodyPr/>
            <a:lstStyle/>
            <a:p>
              <a:endParaRPr lang="zh-CN" altLang="en-US"/>
            </a:p>
          </p:txBody>
        </p:sp>
        <p:sp>
          <p:nvSpPr>
            <p:cNvPr id="52251" name="Line 15"/>
            <p:cNvSpPr>
              <a:spLocks noChangeShapeType="1"/>
            </p:cNvSpPr>
            <p:nvPr/>
          </p:nvSpPr>
          <p:spPr bwMode="auto">
            <a:xfrm>
              <a:off x="4525" y="9592"/>
              <a:ext cx="0" cy="520"/>
            </a:xfrm>
            <a:prstGeom prst="line">
              <a:avLst/>
            </a:prstGeom>
            <a:noFill/>
            <a:ln w="38100">
              <a:solidFill>
                <a:schemeClr val="tx1"/>
              </a:solidFill>
              <a:round/>
              <a:headEnd/>
              <a:tailEnd/>
            </a:ln>
          </p:spPr>
          <p:txBody>
            <a:bodyPr/>
            <a:lstStyle/>
            <a:p>
              <a:endParaRPr lang="zh-CN" altLang="en-US"/>
            </a:p>
          </p:txBody>
        </p:sp>
        <p:sp>
          <p:nvSpPr>
            <p:cNvPr id="52252" name="Line 16"/>
            <p:cNvSpPr>
              <a:spLocks noChangeShapeType="1"/>
            </p:cNvSpPr>
            <p:nvPr/>
          </p:nvSpPr>
          <p:spPr bwMode="auto">
            <a:xfrm>
              <a:off x="5201" y="9592"/>
              <a:ext cx="0" cy="520"/>
            </a:xfrm>
            <a:prstGeom prst="line">
              <a:avLst/>
            </a:prstGeom>
            <a:noFill/>
            <a:ln w="38100">
              <a:solidFill>
                <a:schemeClr val="tx1"/>
              </a:solidFill>
              <a:round/>
              <a:headEnd/>
              <a:tailEnd/>
            </a:ln>
          </p:spPr>
          <p:txBody>
            <a:bodyPr/>
            <a:lstStyle/>
            <a:p>
              <a:endParaRPr lang="zh-CN" altLang="en-US"/>
            </a:p>
          </p:txBody>
        </p:sp>
        <p:sp>
          <p:nvSpPr>
            <p:cNvPr id="52253" name="Line 17"/>
            <p:cNvSpPr>
              <a:spLocks noChangeShapeType="1"/>
            </p:cNvSpPr>
            <p:nvPr/>
          </p:nvSpPr>
          <p:spPr bwMode="auto">
            <a:xfrm>
              <a:off x="5876" y="9592"/>
              <a:ext cx="0" cy="520"/>
            </a:xfrm>
            <a:prstGeom prst="line">
              <a:avLst/>
            </a:prstGeom>
            <a:noFill/>
            <a:ln w="38100">
              <a:solidFill>
                <a:schemeClr val="tx1"/>
              </a:solidFill>
              <a:round/>
              <a:headEnd/>
              <a:tailEnd/>
            </a:ln>
          </p:spPr>
          <p:txBody>
            <a:bodyPr/>
            <a:lstStyle/>
            <a:p>
              <a:endParaRPr lang="zh-CN" altLang="en-US"/>
            </a:p>
          </p:txBody>
        </p:sp>
        <p:sp>
          <p:nvSpPr>
            <p:cNvPr id="52254" name="Rectangle 18"/>
            <p:cNvSpPr>
              <a:spLocks noChangeArrowheads="1"/>
            </p:cNvSpPr>
            <p:nvPr/>
          </p:nvSpPr>
          <p:spPr bwMode="auto">
            <a:xfrm>
              <a:off x="3167" y="9592"/>
              <a:ext cx="673" cy="520"/>
            </a:xfrm>
            <a:prstGeom prst="rect">
              <a:avLst/>
            </a:prstGeom>
            <a:noFill/>
            <a:ln w="38100">
              <a:solidFill>
                <a:schemeClr val="tx1"/>
              </a:solidFill>
              <a:miter lim="800000"/>
              <a:headEnd/>
              <a:tailEnd/>
            </a:ln>
          </p:spPr>
          <p:txBody>
            <a:bodyPr lIns="58513" tIns="29256" rIns="58513" bIns="29256"/>
            <a:lstStyle/>
            <a:p>
              <a:pPr algn="just"/>
              <a:r>
                <a:rPr lang="en-US" altLang="zh-CN" sz="1400" b="1"/>
                <a:t>…</a:t>
              </a:r>
              <a:endParaRPr lang="en-US" altLang="zh-CN" sz="1400">
                <a:ea typeface="楷体_GB2312" pitchFamily="49" charset="-122"/>
              </a:endParaRPr>
            </a:p>
          </p:txBody>
        </p:sp>
        <p:sp>
          <p:nvSpPr>
            <p:cNvPr id="52255" name="Line 19"/>
            <p:cNvSpPr>
              <a:spLocks noChangeShapeType="1"/>
            </p:cNvSpPr>
            <p:nvPr/>
          </p:nvSpPr>
          <p:spPr bwMode="auto">
            <a:xfrm>
              <a:off x="5876" y="9576"/>
              <a:ext cx="900" cy="0"/>
            </a:xfrm>
            <a:prstGeom prst="line">
              <a:avLst/>
            </a:prstGeom>
            <a:noFill/>
            <a:ln w="38100">
              <a:solidFill>
                <a:schemeClr val="tx1"/>
              </a:solidFill>
              <a:round/>
              <a:headEnd/>
              <a:tailEnd/>
            </a:ln>
          </p:spPr>
          <p:txBody>
            <a:bodyPr/>
            <a:lstStyle/>
            <a:p>
              <a:endParaRPr lang="zh-CN" altLang="en-US"/>
            </a:p>
          </p:txBody>
        </p:sp>
        <p:sp>
          <p:nvSpPr>
            <p:cNvPr id="52256" name="Line 20"/>
            <p:cNvSpPr>
              <a:spLocks noChangeShapeType="1"/>
            </p:cNvSpPr>
            <p:nvPr/>
          </p:nvSpPr>
          <p:spPr bwMode="auto">
            <a:xfrm>
              <a:off x="5876" y="10110"/>
              <a:ext cx="900" cy="1"/>
            </a:xfrm>
            <a:prstGeom prst="line">
              <a:avLst/>
            </a:prstGeom>
            <a:noFill/>
            <a:ln w="38100">
              <a:solidFill>
                <a:schemeClr val="tx1"/>
              </a:solidFill>
              <a:round/>
              <a:headEnd/>
              <a:tailEnd/>
            </a:ln>
          </p:spPr>
          <p:txBody>
            <a:bodyPr/>
            <a:lstStyle/>
            <a:p>
              <a:endParaRPr lang="zh-CN" altLang="en-US"/>
            </a:p>
          </p:txBody>
        </p:sp>
      </p:grpSp>
      <p:grpSp>
        <p:nvGrpSpPr>
          <p:cNvPr id="52230" name="Group 21"/>
          <p:cNvGrpSpPr>
            <a:grpSpLocks/>
          </p:cNvGrpSpPr>
          <p:nvPr/>
        </p:nvGrpSpPr>
        <p:grpSpPr bwMode="auto">
          <a:xfrm>
            <a:off x="4211638" y="1131888"/>
            <a:ext cx="1296987" cy="1042987"/>
            <a:chOff x="7200" y="5625"/>
            <a:chExt cx="1620" cy="1587"/>
          </a:xfrm>
        </p:grpSpPr>
        <p:sp>
          <p:nvSpPr>
            <p:cNvPr id="52237" name="Text Box 22"/>
            <p:cNvSpPr txBox="1">
              <a:spLocks noChangeArrowheads="1"/>
            </p:cNvSpPr>
            <p:nvPr/>
          </p:nvSpPr>
          <p:spPr bwMode="auto">
            <a:xfrm>
              <a:off x="7830" y="5625"/>
              <a:ext cx="900" cy="468"/>
            </a:xfrm>
            <a:prstGeom prst="rect">
              <a:avLst/>
            </a:prstGeom>
            <a:noFill/>
            <a:ln w="9525">
              <a:noFill/>
              <a:miter lim="800000"/>
              <a:headEnd/>
              <a:tailEnd/>
            </a:ln>
          </p:spPr>
          <p:txBody>
            <a:bodyPr/>
            <a:lstStyle/>
            <a:p>
              <a:pPr algn="just"/>
              <a:r>
                <a:rPr lang="zh-CN" altLang="en-US" sz="1400" b="1">
                  <a:ea typeface="楷体_GB2312" pitchFamily="49" charset="-122"/>
                </a:rPr>
                <a:t>出栈</a:t>
              </a:r>
            </a:p>
          </p:txBody>
        </p:sp>
        <p:sp>
          <p:nvSpPr>
            <p:cNvPr id="52238" name="Text Box 23"/>
            <p:cNvSpPr txBox="1">
              <a:spLocks noChangeArrowheads="1"/>
            </p:cNvSpPr>
            <p:nvPr/>
          </p:nvSpPr>
          <p:spPr bwMode="auto">
            <a:xfrm>
              <a:off x="7920" y="6744"/>
              <a:ext cx="900" cy="468"/>
            </a:xfrm>
            <a:prstGeom prst="rect">
              <a:avLst/>
            </a:prstGeom>
            <a:noFill/>
            <a:ln w="9525">
              <a:noFill/>
              <a:miter lim="800000"/>
              <a:headEnd/>
              <a:tailEnd/>
            </a:ln>
          </p:spPr>
          <p:txBody>
            <a:bodyPr/>
            <a:lstStyle/>
            <a:p>
              <a:pPr algn="just"/>
              <a:r>
                <a:rPr lang="zh-CN" altLang="en-US" sz="1400" b="1">
                  <a:ea typeface="楷体_GB2312" pitchFamily="49" charset="-122"/>
                </a:rPr>
                <a:t>进栈</a:t>
              </a:r>
            </a:p>
          </p:txBody>
        </p:sp>
        <p:grpSp>
          <p:nvGrpSpPr>
            <p:cNvPr id="52239" name="Group 24"/>
            <p:cNvGrpSpPr>
              <a:grpSpLocks/>
            </p:cNvGrpSpPr>
            <p:nvPr/>
          </p:nvGrpSpPr>
          <p:grpSpPr bwMode="auto">
            <a:xfrm>
              <a:off x="7200" y="5652"/>
              <a:ext cx="468" cy="1344"/>
              <a:chOff x="7200" y="5652"/>
              <a:chExt cx="468" cy="1344"/>
            </a:xfrm>
          </p:grpSpPr>
          <p:sp>
            <p:nvSpPr>
              <p:cNvPr id="52240" name="Arc 25"/>
              <p:cNvSpPr>
                <a:spLocks/>
              </p:cNvSpPr>
              <p:nvPr/>
            </p:nvSpPr>
            <p:spPr bwMode="auto">
              <a:xfrm rot="-3370431" flipH="1" flipV="1">
                <a:off x="7074" y="5778"/>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triangle" w="med" len="med"/>
                <a:tailEnd/>
              </a:ln>
            </p:spPr>
            <p:txBody>
              <a:bodyPr/>
              <a:lstStyle/>
              <a:p>
                <a:endParaRPr lang="zh-CN" altLang="en-US"/>
              </a:p>
            </p:txBody>
          </p:sp>
          <p:sp>
            <p:nvSpPr>
              <p:cNvPr id="52241" name="Arc 26"/>
              <p:cNvSpPr>
                <a:spLocks/>
              </p:cNvSpPr>
              <p:nvPr/>
            </p:nvSpPr>
            <p:spPr bwMode="auto">
              <a:xfrm rot="3370431" flipH="1">
                <a:off x="7074" y="6402"/>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type="triangle" w="med" len="med"/>
              </a:ln>
            </p:spPr>
            <p:txBody>
              <a:bodyPr/>
              <a:lstStyle/>
              <a:p>
                <a:endParaRPr lang="zh-CN" altLang="en-US"/>
              </a:p>
            </p:txBody>
          </p:sp>
        </p:grpSp>
      </p:grpSp>
      <p:grpSp>
        <p:nvGrpSpPr>
          <p:cNvPr id="52231" name="Group 27"/>
          <p:cNvGrpSpPr>
            <a:grpSpLocks/>
          </p:cNvGrpSpPr>
          <p:nvPr/>
        </p:nvGrpSpPr>
        <p:grpSpPr bwMode="auto">
          <a:xfrm>
            <a:off x="466725" y="1949450"/>
            <a:ext cx="2863850" cy="569913"/>
            <a:chOff x="2160" y="6556"/>
            <a:chExt cx="4320" cy="936"/>
          </a:xfrm>
        </p:grpSpPr>
        <p:sp>
          <p:nvSpPr>
            <p:cNvPr id="52233" name="Text Box 28"/>
            <p:cNvSpPr txBox="1">
              <a:spLocks noChangeArrowheads="1"/>
            </p:cNvSpPr>
            <p:nvPr/>
          </p:nvSpPr>
          <p:spPr bwMode="auto">
            <a:xfrm>
              <a:off x="2160" y="7024"/>
              <a:ext cx="900" cy="468"/>
            </a:xfrm>
            <a:prstGeom prst="rect">
              <a:avLst/>
            </a:prstGeom>
            <a:noFill/>
            <a:ln w="9525">
              <a:noFill/>
              <a:miter lim="800000"/>
              <a:headEnd/>
              <a:tailEnd/>
            </a:ln>
          </p:spPr>
          <p:txBody>
            <a:bodyPr/>
            <a:lstStyle/>
            <a:p>
              <a:pPr algn="just"/>
              <a:r>
                <a:rPr lang="zh-CN" altLang="en-US" sz="1400" b="1">
                  <a:ea typeface="楷体_GB2312" pitchFamily="49" charset="-122"/>
                </a:rPr>
                <a:t>栈底</a:t>
              </a:r>
            </a:p>
          </p:txBody>
        </p:sp>
        <p:sp>
          <p:nvSpPr>
            <p:cNvPr id="52234" name="Text Box 29"/>
            <p:cNvSpPr txBox="1">
              <a:spLocks noChangeArrowheads="1"/>
            </p:cNvSpPr>
            <p:nvPr/>
          </p:nvSpPr>
          <p:spPr bwMode="auto">
            <a:xfrm>
              <a:off x="5580" y="7024"/>
              <a:ext cx="900" cy="468"/>
            </a:xfrm>
            <a:prstGeom prst="rect">
              <a:avLst/>
            </a:prstGeom>
            <a:noFill/>
            <a:ln w="9525">
              <a:noFill/>
              <a:miter lim="800000"/>
              <a:headEnd/>
              <a:tailEnd/>
            </a:ln>
          </p:spPr>
          <p:txBody>
            <a:bodyPr/>
            <a:lstStyle/>
            <a:p>
              <a:pPr algn="just"/>
              <a:r>
                <a:rPr lang="zh-CN" altLang="en-US" sz="1400" b="1">
                  <a:ea typeface="楷体_GB2312" pitchFamily="49" charset="-122"/>
                </a:rPr>
                <a:t>栈顶</a:t>
              </a:r>
            </a:p>
          </p:txBody>
        </p:sp>
        <p:sp>
          <p:nvSpPr>
            <p:cNvPr id="52235" name="Line 30"/>
            <p:cNvSpPr>
              <a:spLocks noChangeShapeType="1"/>
            </p:cNvSpPr>
            <p:nvPr/>
          </p:nvSpPr>
          <p:spPr bwMode="auto">
            <a:xfrm flipV="1">
              <a:off x="2520" y="6556"/>
              <a:ext cx="0" cy="468"/>
            </a:xfrm>
            <a:prstGeom prst="line">
              <a:avLst/>
            </a:prstGeom>
            <a:noFill/>
            <a:ln w="38100">
              <a:solidFill>
                <a:schemeClr val="tx1"/>
              </a:solidFill>
              <a:round/>
              <a:headEnd/>
              <a:tailEnd type="triangle" w="med" len="med"/>
            </a:ln>
          </p:spPr>
          <p:txBody>
            <a:bodyPr/>
            <a:lstStyle/>
            <a:p>
              <a:endParaRPr lang="zh-CN" altLang="en-US"/>
            </a:p>
          </p:txBody>
        </p:sp>
        <p:sp>
          <p:nvSpPr>
            <p:cNvPr id="52236" name="Line 31"/>
            <p:cNvSpPr>
              <a:spLocks noChangeShapeType="1"/>
            </p:cNvSpPr>
            <p:nvPr/>
          </p:nvSpPr>
          <p:spPr bwMode="auto">
            <a:xfrm flipV="1">
              <a:off x="5940" y="6556"/>
              <a:ext cx="0" cy="468"/>
            </a:xfrm>
            <a:prstGeom prst="line">
              <a:avLst/>
            </a:prstGeom>
            <a:noFill/>
            <a:ln w="38100">
              <a:solidFill>
                <a:schemeClr val="tx1"/>
              </a:solidFill>
              <a:round/>
              <a:headEnd/>
              <a:tailEnd type="triangle" w="med" len="med"/>
            </a:ln>
          </p:spPr>
          <p:txBody>
            <a:bodyPr/>
            <a:lstStyle/>
            <a:p>
              <a:endParaRPr lang="zh-CN" altLang="en-US"/>
            </a:p>
          </p:txBody>
        </p:sp>
      </p:grpSp>
      <p:sp>
        <p:nvSpPr>
          <p:cNvPr id="52232" name="矩形 36"/>
          <p:cNvSpPr>
            <a:spLocks noChangeArrowheads="1"/>
          </p:cNvSpPr>
          <p:nvPr/>
        </p:nvSpPr>
        <p:spPr bwMode="auto">
          <a:xfrm>
            <a:off x="395536" y="2931790"/>
            <a:ext cx="4572000" cy="1708150"/>
          </a:xfrm>
          <a:prstGeom prst="rect">
            <a:avLst/>
          </a:prstGeom>
          <a:noFill/>
          <a:ln w="9525">
            <a:noFill/>
            <a:miter lim="800000"/>
            <a:headEnd/>
            <a:tailEnd/>
          </a:ln>
        </p:spPr>
        <p:txBody>
          <a:bodyPr>
            <a:spAutoFit/>
          </a:bodyPr>
          <a:lstStyle/>
          <a:p>
            <a:pPr indent="-358775">
              <a:lnSpc>
                <a:spcPct val="150000"/>
              </a:lnSpc>
              <a:buFont typeface="Wingdings" pitchFamily="2" charset="2"/>
              <a:buChar char="l"/>
            </a:pPr>
            <a:r>
              <a:rPr lang="zh-CN" altLang="en-US" sz="1400" b="1" dirty="0">
                <a:latin typeface="楷体_GB2312" pitchFamily="49" charset="-122"/>
                <a:ea typeface="楷体_GB2312" pitchFamily="49" charset="-122"/>
              </a:rPr>
              <a:t>栈底</a:t>
            </a:r>
            <a:r>
              <a:rPr lang="en-US" altLang="zh-CN" sz="1400" b="1" dirty="0">
                <a:latin typeface="楷体_GB2312" pitchFamily="49" charset="-122"/>
                <a:ea typeface="楷体_GB2312" pitchFamily="49" charset="-122"/>
              </a:rPr>
              <a:t>(bottom) </a:t>
            </a:r>
            <a:r>
              <a:rPr lang="zh-CN" altLang="en-US" sz="1400" b="1" dirty="0">
                <a:latin typeface="楷体_GB2312" pitchFamily="49" charset="-122"/>
                <a:ea typeface="楷体_GB2312" pitchFamily="49" charset="-122"/>
              </a:rPr>
              <a:t>：结构的首部</a:t>
            </a:r>
            <a:r>
              <a:rPr lang="en-US" altLang="zh-CN" sz="1400" b="1" dirty="0">
                <a:latin typeface="楷体_GB2312" pitchFamily="49" charset="-122"/>
                <a:ea typeface="楷体_GB2312" pitchFamily="49" charset="-122"/>
              </a:rPr>
              <a:t>(</a:t>
            </a:r>
            <a:r>
              <a:rPr lang="zh-CN" altLang="en-US" sz="1400" b="1" dirty="0">
                <a:latin typeface="楷体_GB2312" pitchFamily="49" charset="-122"/>
                <a:ea typeface="楷体_GB2312" pitchFamily="49" charset="-122"/>
              </a:rPr>
              <a:t>结点最早到达的部分</a:t>
            </a:r>
            <a:r>
              <a:rPr lang="en-US" altLang="zh-CN" sz="1400" b="1" dirty="0">
                <a:latin typeface="楷体_GB2312" pitchFamily="49" charset="-122"/>
                <a:ea typeface="楷体_GB2312" pitchFamily="49" charset="-122"/>
              </a:rPr>
              <a:t>) </a:t>
            </a:r>
          </a:p>
          <a:p>
            <a:pPr indent="-358775">
              <a:lnSpc>
                <a:spcPct val="150000"/>
              </a:lnSpc>
              <a:buFont typeface="Wingdings" pitchFamily="2" charset="2"/>
              <a:buChar char="l"/>
            </a:pPr>
            <a:r>
              <a:rPr lang="zh-CN" altLang="en-US" sz="1400" b="1" dirty="0">
                <a:latin typeface="楷体_GB2312" pitchFamily="49" charset="-122"/>
                <a:ea typeface="楷体_GB2312" pitchFamily="49" charset="-122"/>
              </a:rPr>
              <a:t>栈顶（</a:t>
            </a:r>
            <a:r>
              <a:rPr lang="en-US" altLang="zh-CN" sz="1400" b="1" dirty="0">
                <a:latin typeface="楷体_GB2312" pitchFamily="49" charset="-122"/>
                <a:ea typeface="楷体_GB2312" pitchFamily="49" charset="-122"/>
              </a:rPr>
              <a:t>top</a:t>
            </a:r>
            <a:r>
              <a:rPr lang="zh-CN" altLang="en-US" sz="1400" b="1" dirty="0">
                <a:latin typeface="楷体_GB2312" pitchFamily="49" charset="-122"/>
                <a:ea typeface="楷体_GB2312" pitchFamily="49" charset="-122"/>
              </a:rPr>
              <a:t>）：结构的尾部</a:t>
            </a:r>
            <a:r>
              <a:rPr lang="en-US" altLang="zh-CN" sz="1400" b="1" dirty="0">
                <a:latin typeface="楷体_GB2312" pitchFamily="49" charset="-122"/>
                <a:ea typeface="楷体_GB2312" pitchFamily="49" charset="-122"/>
              </a:rPr>
              <a:t>(</a:t>
            </a:r>
            <a:r>
              <a:rPr lang="zh-CN" altLang="en-US" sz="1400" b="1" dirty="0">
                <a:latin typeface="楷体_GB2312" pitchFamily="49" charset="-122"/>
                <a:ea typeface="楷体_GB2312" pitchFamily="49" charset="-122"/>
              </a:rPr>
              <a:t>结点最晚到达的部分</a:t>
            </a:r>
            <a:r>
              <a:rPr lang="en-US" altLang="zh-CN" sz="1400" b="1" dirty="0">
                <a:latin typeface="楷体_GB2312" pitchFamily="49" charset="-122"/>
                <a:ea typeface="楷体_GB2312" pitchFamily="49" charset="-122"/>
              </a:rPr>
              <a:t>) </a:t>
            </a:r>
          </a:p>
          <a:p>
            <a:pPr indent="-358775">
              <a:lnSpc>
                <a:spcPct val="150000"/>
              </a:lnSpc>
              <a:buFont typeface="Wingdings" pitchFamily="2" charset="2"/>
              <a:buChar char="l"/>
            </a:pPr>
            <a:r>
              <a:rPr lang="zh-CN" altLang="en-US" sz="1400" b="1" dirty="0">
                <a:latin typeface="楷体_GB2312" pitchFamily="49" charset="-122"/>
                <a:ea typeface="楷体_GB2312" pitchFamily="49" charset="-122"/>
              </a:rPr>
              <a:t>出栈（</a:t>
            </a:r>
            <a:r>
              <a:rPr lang="en-US" altLang="zh-CN" sz="1400" b="1" dirty="0">
                <a:latin typeface="楷体_GB2312" pitchFamily="49" charset="-122"/>
                <a:ea typeface="楷体_GB2312" pitchFamily="49" charset="-122"/>
              </a:rPr>
              <a:t>Pop</a:t>
            </a:r>
            <a:r>
              <a:rPr lang="zh-CN" altLang="en-US" sz="1400" b="1" dirty="0">
                <a:latin typeface="楷体_GB2312" pitchFamily="49" charset="-122"/>
                <a:ea typeface="楷体_GB2312" pitchFamily="49" charset="-122"/>
              </a:rPr>
              <a:t>）：结点从栈顶删除 </a:t>
            </a:r>
          </a:p>
          <a:p>
            <a:pPr indent="-358775">
              <a:lnSpc>
                <a:spcPct val="150000"/>
              </a:lnSpc>
              <a:buFont typeface="Wingdings" pitchFamily="2" charset="2"/>
              <a:buChar char="l"/>
            </a:pPr>
            <a:r>
              <a:rPr lang="zh-CN" altLang="en-US" sz="1400" b="1" dirty="0">
                <a:latin typeface="楷体_GB2312" pitchFamily="49" charset="-122"/>
                <a:ea typeface="楷体_GB2312" pitchFamily="49" charset="-122"/>
              </a:rPr>
              <a:t>进栈（</a:t>
            </a:r>
            <a:r>
              <a:rPr lang="en-US" altLang="zh-CN" sz="1400" b="1" dirty="0">
                <a:latin typeface="楷体_GB2312" pitchFamily="49" charset="-122"/>
                <a:ea typeface="楷体_GB2312" pitchFamily="49" charset="-122"/>
              </a:rPr>
              <a:t>Push</a:t>
            </a:r>
            <a:r>
              <a:rPr lang="zh-CN" altLang="en-US" sz="1400" b="1" dirty="0">
                <a:latin typeface="楷体_GB2312" pitchFamily="49" charset="-122"/>
                <a:ea typeface="楷体_GB2312" pitchFamily="49" charset="-122"/>
              </a:rPr>
              <a:t>）：结点在栈顶位置插入 </a:t>
            </a:r>
          </a:p>
          <a:p>
            <a:pPr indent="-358775">
              <a:lnSpc>
                <a:spcPct val="150000"/>
              </a:lnSpc>
              <a:buFont typeface="Wingdings" pitchFamily="2" charset="2"/>
              <a:buChar char="l"/>
            </a:pPr>
            <a:r>
              <a:rPr lang="zh-CN" altLang="en-US" sz="1400" b="1" dirty="0">
                <a:latin typeface="楷体_GB2312" pitchFamily="49" charset="-122"/>
                <a:ea typeface="楷体_GB2312" pitchFamily="49" charset="-122"/>
              </a:rPr>
              <a:t>空栈 ：栈中结点个数为零</a:t>
            </a:r>
          </a:p>
        </p:txBody>
      </p:sp>
      <mc:AlternateContent xmlns:mc="http://schemas.openxmlformats.org/markup-compatibility/2006" xmlns:p14="http://schemas.microsoft.com/office/powerpoint/2010/main">
        <mc:Choice Requires="p14">
          <p:contentPart p14:bwMode="auto" r:id="rId3">
            <p14:nvContentPartPr>
              <p14:cNvPr id="5222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222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矩形 34"/>
          <p:cNvSpPr>
            <a:spLocks noChangeArrowheads="1"/>
          </p:cNvSpPr>
          <p:nvPr/>
        </p:nvSpPr>
        <p:spPr bwMode="auto">
          <a:xfrm>
            <a:off x="683568" y="411510"/>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栈的运算</a:t>
            </a:r>
            <a:endParaRPr lang="zh-CN" altLang="en-US" dirty="0">
              <a:latin typeface="微软雅黑" pitchFamily="34" charset="-122"/>
              <a:ea typeface="微软雅黑" pitchFamily="34" charset="-122"/>
            </a:endParaRPr>
          </a:p>
        </p:txBody>
      </p:sp>
      <p:sp>
        <p:nvSpPr>
          <p:cNvPr id="53253" name="矩形 36"/>
          <p:cNvSpPr>
            <a:spLocks noChangeArrowheads="1"/>
          </p:cNvSpPr>
          <p:nvPr/>
        </p:nvSpPr>
        <p:spPr bwMode="auto">
          <a:xfrm>
            <a:off x="324197" y="1635646"/>
            <a:ext cx="6696075" cy="415498"/>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Ø"/>
            </a:pPr>
            <a:r>
              <a:rPr lang="zh-CN" altLang="en-US" sz="1400" b="1" dirty="0">
                <a:latin typeface="微软雅黑" pitchFamily="34" charset="-122"/>
                <a:ea typeface="微软雅黑" pitchFamily="34" charset="-122"/>
              </a:rPr>
              <a:t>  判栈空</a:t>
            </a:r>
            <a:r>
              <a:rPr lang="en-US" altLang="zh-CN" sz="1400" b="1" dirty="0" err="1">
                <a:latin typeface="微软雅黑" pitchFamily="34" charset="-122"/>
                <a:ea typeface="微软雅黑" pitchFamily="34" charset="-122"/>
              </a:rPr>
              <a:t>isEmpty</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：若栈为空，返回</a:t>
            </a:r>
            <a:r>
              <a:rPr lang="en-US" altLang="zh-CN" sz="1400" b="1" dirty="0">
                <a:latin typeface="微软雅黑" pitchFamily="34" charset="-122"/>
                <a:ea typeface="微软雅黑" pitchFamily="34" charset="-122"/>
              </a:rPr>
              <a:t>true</a:t>
            </a:r>
            <a:r>
              <a:rPr lang="zh-CN" altLang="en-US" sz="1400" b="1" dirty="0">
                <a:latin typeface="微软雅黑" pitchFamily="34" charset="-122"/>
                <a:ea typeface="微软雅黑" pitchFamily="34" charset="-122"/>
              </a:rPr>
              <a:t>，否则返回</a:t>
            </a:r>
            <a:r>
              <a:rPr lang="en-US" altLang="zh-CN" sz="1400" b="1" dirty="0">
                <a:latin typeface="微软雅黑" pitchFamily="34" charset="-122"/>
                <a:ea typeface="微软雅黑" pitchFamily="34" charset="-122"/>
              </a:rPr>
              <a:t>false</a:t>
            </a:r>
            <a:r>
              <a:rPr lang="zh-CN" altLang="en-US" sz="1400" b="1" dirty="0">
                <a:latin typeface="微软雅黑" pitchFamily="34" charset="-122"/>
                <a:ea typeface="微软雅黑" pitchFamily="34" charset="-122"/>
              </a:rPr>
              <a:t>。</a:t>
            </a:r>
          </a:p>
        </p:txBody>
      </p:sp>
      <p:sp>
        <p:nvSpPr>
          <p:cNvPr id="5" name="文本框 29"/>
          <p:cNvSpPr txBox="1">
            <a:spLocks noChangeArrowheads="1"/>
          </p:cNvSpPr>
          <p:nvPr/>
        </p:nvSpPr>
        <p:spPr bwMode="auto">
          <a:xfrm>
            <a:off x="323528" y="987574"/>
            <a:ext cx="7705725" cy="3609065"/>
          </a:xfrm>
          <a:prstGeom prst="rect">
            <a:avLst/>
          </a:prstGeom>
          <a:noFill/>
          <a:ln w="9525">
            <a:noFill/>
            <a:miter lim="800000"/>
            <a:headEnd/>
            <a:tailEnd/>
          </a:ln>
        </p:spPr>
        <p:txBody>
          <a:bodyPr>
            <a:spAutoFit/>
          </a:bodyPr>
          <a:lstStyle/>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创建一个线性表</a:t>
            </a:r>
            <a:r>
              <a:rPr lang="en-US" altLang="zh-CN" sz="1400" b="1" dirty="0">
                <a:latin typeface="微软雅黑" pitchFamily="34" charset="-122"/>
                <a:ea typeface="微软雅黑" pitchFamily="34" charset="-122"/>
              </a:rPr>
              <a:t>create()</a:t>
            </a:r>
            <a:r>
              <a:rPr lang="zh-CN" altLang="en-US" sz="1400" b="1" dirty="0">
                <a:latin typeface="微软雅黑" pitchFamily="34" charset="-122"/>
                <a:ea typeface="微软雅黑" pitchFamily="34" charset="-122"/>
              </a:rPr>
              <a:t>：创建一个空的线性表</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清除一个线性表</a:t>
            </a:r>
            <a:r>
              <a:rPr lang="en-US" altLang="zh-CN" sz="1400" b="1" dirty="0">
                <a:latin typeface="微软雅黑" pitchFamily="34" charset="-122"/>
                <a:ea typeface="微软雅黑" pitchFamily="34" charset="-122"/>
              </a:rPr>
              <a:t>clear()</a:t>
            </a:r>
            <a:r>
              <a:rPr lang="zh-CN" altLang="en-US" sz="1400" b="1" dirty="0">
                <a:latin typeface="微软雅黑" pitchFamily="34" charset="-122"/>
                <a:ea typeface="微软雅黑" pitchFamily="34" charset="-122"/>
              </a:rPr>
              <a:t>：删除线性表中的所有数据元素；</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求线性表的长度</a:t>
            </a:r>
            <a:r>
              <a:rPr lang="en-US" altLang="zh-CN" sz="1400" b="1" dirty="0">
                <a:latin typeface="微软雅黑" pitchFamily="34" charset="-122"/>
                <a:ea typeface="微软雅黑" pitchFamily="34" charset="-122"/>
              </a:rPr>
              <a:t>length()</a:t>
            </a:r>
            <a:r>
              <a:rPr lang="zh-CN" altLang="en-US" sz="1400" b="1" dirty="0">
                <a:latin typeface="微软雅黑" pitchFamily="34" charset="-122"/>
                <a:ea typeface="微软雅黑" pitchFamily="34" charset="-122"/>
              </a:rPr>
              <a:t>：返回线性表的长度</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在第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个位置插入一个元素</a:t>
            </a:r>
            <a:r>
              <a:rPr lang="en-US" altLang="zh-CN" sz="1400" b="1" dirty="0">
                <a:latin typeface="微软雅黑" pitchFamily="34" charset="-122"/>
                <a:ea typeface="微软雅黑" pitchFamily="34" charset="-122"/>
              </a:rPr>
              <a:t>insert(</a:t>
            </a:r>
            <a:r>
              <a:rPr lang="en-US" altLang="zh-CN" sz="1400" b="1" dirty="0" err="1">
                <a:latin typeface="微软雅黑" pitchFamily="34" charset="-122"/>
                <a:ea typeface="微软雅黑" pitchFamily="34" charset="-122"/>
              </a:rPr>
              <a:t>i</a:t>
            </a:r>
            <a:r>
              <a:rPr lang="en-US" altLang="zh-CN" sz="1400" b="1" dirty="0">
                <a:latin typeface="微软雅黑" pitchFamily="34" charset="-122"/>
                <a:ea typeface="微软雅黑" pitchFamily="34" charset="-122"/>
              </a:rPr>
              <a:t>, x)</a:t>
            </a:r>
            <a:r>
              <a:rPr lang="zh-CN" altLang="en-US" sz="1400" b="1" dirty="0">
                <a:latin typeface="微软雅黑" pitchFamily="34" charset="-122"/>
                <a:ea typeface="微软雅黑" pitchFamily="34" charset="-122"/>
              </a:rPr>
              <a:t>：使线性表从（</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）变成（</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,x,a</a:t>
            </a:r>
            <a:r>
              <a:rPr lang="en-US" altLang="zh-CN" sz="1400" b="1" baseline="-25000" dirty="0">
                <a:latin typeface="微软雅黑" pitchFamily="34" charset="-122"/>
                <a:ea typeface="微软雅黑" pitchFamily="34" charset="-122"/>
              </a:rPr>
              <a:t>i</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），参数</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的合法取值范围是</a:t>
            </a:r>
            <a:r>
              <a:rPr lang="en-US" altLang="zh-CN" sz="1400" b="1" dirty="0">
                <a:latin typeface="微软雅黑" pitchFamily="34" charset="-122"/>
                <a:ea typeface="微软雅黑" pitchFamily="34" charset="-122"/>
              </a:rPr>
              <a:t>0</a:t>
            </a:r>
            <a:r>
              <a:rPr lang="zh-CN" altLang="en-US" sz="1400" b="1" dirty="0">
                <a:latin typeface="微软雅黑" pitchFamily="34" charset="-122"/>
                <a:ea typeface="微软雅黑" pitchFamily="34" charset="-122"/>
              </a:rPr>
              <a:t>到</a:t>
            </a:r>
            <a:r>
              <a:rPr lang="en-US" altLang="zh-CN" sz="1400" b="1" dirty="0">
                <a:latin typeface="微软雅黑" pitchFamily="34" charset="-122"/>
                <a:ea typeface="微软雅黑" pitchFamily="34" charset="-122"/>
              </a:rPr>
              <a:t>n</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删除第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个位置的元素</a:t>
            </a:r>
            <a:r>
              <a:rPr lang="en-US" altLang="zh-CN" sz="1400" b="1" dirty="0">
                <a:latin typeface="微软雅黑" pitchFamily="34" charset="-122"/>
                <a:ea typeface="微软雅黑" pitchFamily="34" charset="-122"/>
              </a:rPr>
              <a:t>remove</a:t>
            </a:r>
            <a:r>
              <a:rPr lang="zh-CN" altLang="en-US" sz="1400" b="1" dirty="0">
                <a:latin typeface="微软雅黑" pitchFamily="34" charset="-122"/>
                <a:ea typeface="微软雅黑" pitchFamily="34" charset="-122"/>
              </a:rPr>
              <a:t>（</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）：使线性表从（</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）变成（</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0</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1</a:t>
            </a:r>
            <a:r>
              <a:rPr lang="en-US" altLang="zh-CN" sz="1400" b="1" dirty="0">
                <a:latin typeface="微软雅黑" pitchFamily="34" charset="-122"/>
                <a:ea typeface="微软雅黑" pitchFamily="34" charset="-122"/>
              </a:rPr>
              <a:t>,…a</a:t>
            </a:r>
            <a:r>
              <a:rPr lang="en-US" altLang="zh-CN" sz="1400" b="1" baseline="-25000" dirty="0">
                <a:latin typeface="微软雅黑" pitchFamily="34" charset="-122"/>
                <a:ea typeface="微软雅黑" pitchFamily="34" charset="-122"/>
              </a:rPr>
              <a:t>i-1</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i+1 </a:t>
            </a:r>
            <a:r>
              <a:rPr lang="en-US" altLang="zh-CN" sz="1400" b="1" dirty="0">
                <a:latin typeface="微软雅黑" pitchFamily="34" charset="-122"/>
                <a:ea typeface="微软雅黑" pitchFamily="34" charset="-122"/>
              </a:rPr>
              <a:t>, …a</a:t>
            </a:r>
            <a:r>
              <a:rPr lang="en-US" altLang="zh-CN" sz="1400" b="1" baseline="-25000" dirty="0">
                <a:latin typeface="微软雅黑" pitchFamily="34" charset="-122"/>
                <a:ea typeface="微软雅黑" pitchFamily="34" charset="-122"/>
              </a:rPr>
              <a:t>n-1</a:t>
            </a:r>
            <a:r>
              <a:rPr lang="zh-CN" altLang="en-US" sz="1400" b="1" dirty="0">
                <a:latin typeface="微软雅黑" pitchFamily="34" charset="-122"/>
                <a:ea typeface="微软雅黑" pitchFamily="34" charset="-122"/>
              </a:rPr>
              <a:t>），参数</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的合法取值范围是</a:t>
            </a:r>
            <a:r>
              <a:rPr lang="en-US" altLang="zh-CN" sz="1400" b="1" dirty="0">
                <a:latin typeface="微软雅黑" pitchFamily="34" charset="-122"/>
                <a:ea typeface="微软雅黑" pitchFamily="34" charset="-122"/>
              </a:rPr>
              <a:t>0</a:t>
            </a:r>
            <a:r>
              <a:rPr lang="zh-CN" altLang="en-US" sz="1400" b="1" dirty="0">
                <a:latin typeface="微软雅黑" pitchFamily="34" charset="-122"/>
                <a:ea typeface="微软雅黑" pitchFamily="34" charset="-122"/>
              </a:rPr>
              <a:t>到</a:t>
            </a:r>
            <a:r>
              <a:rPr lang="en-US" altLang="zh-CN" sz="1400" b="1" dirty="0">
                <a:latin typeface="微软雅黑" pitchFamily="34" charset="-122"/>
                <a:ea typeface="微软雅黑" pitchFamily="34" charset="-122"/>
              </a:rPr>
              <a:t>n-1;</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搜索某个元素在线性表中是否出现</a:t>
            </a:r>
            <a:r>
              <a:rPr lang="en-US" altLang="zh-CN" sz="1400" b="1" dirty="0">
                <a:latin typeface="微软雅黑" pitchFamily="34" charset="-122"/>
                <a:ea typeface="微软雅黑" pitchFamily="34" charset="-122"/>
              </a:rPr>
              <a:t>search(x)</a:t>
            </a:r>
            <a:r>
              <a:rPr lang="zh-CN" altLang="en-US" sz="1400" b="1" dirty="0">
                <a:latin typeface="微软雅黑" pitchFamily="34" charset="-122"/>
                <a:ea typeface="微软雅黑" pitchFamily="34" charset="-122"/>
              </a:rPr>
              <a:t>：在线性表中搜索</a:t>
            </a:r>
            <a:r>
              <a:rPr lang="en-US" altLang="zh-CN" sz="1400" b="1" dirty="0">
                <a:latin typeface="微软雅黑" pitchFamily="34" charset="-122"/>
                <a:ea typeface="微软雅黑" pitchFamily="34" charset="-122"/>
              </a:rPr>
              <a:t>x</a:t>
            </a:r>
            <a:r>
              <a:rPr lang="zh-CN" altLang="en-US" sz="1400" b="1" dirty="0">
                <a:latin typeface="微软雅黑" pitchFamily="34" charset="-122"/>
                <a:ea typeface="微软雅黑" pitchFamily="34" charset="-122"/>
              </a:rPr>
              <a:t>是否出现，并返回</a:t>
            </a:r>
            <a:r>
              <a:rPr lang="en-US" altLang="zh-CN" sz="1400" b="1" dirty="0">
                <a:latin typeface="微软雅黑" pitchFamily="34" charset="-122"/>
                <a:ea typeface="微软雅黑" pitchFamily="34" charset="-122"/>
              </a:rPr>
              <a:t>x</a:t>
            </a:r>
            <a:r>
              <a:rPr lang="zh-CN" altLang="en-US" sz="1400" b="1" dirty="0">
                <a:latin typeface="微软雅黑" pitchFamily="34" charset="-122"/>
                <a:ea typeface="微软雅黑" pitchFamily="34" charset="-122"/>
              </a:rPr>
              <a:t>的位置</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访问线性表的第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个元素</a:t>
            </a:r>
            <a:r>
              <a:rPr lang="en-US" altLang="zh-CN" sz="1400" b="1" dirty="0">
                <a:latin typeface="微软雅黑" pitchFamily="34" charset="-122"/>
                <a:ea typeface="微软雅黑" pitchFamily="34" charset="-122"/>
              </a:rPr>
              <a:t>visit</a:t>
            </a:r>
            <a:r>
              <a:rPr lang="zh-CN" altLang="en-US" sz="1400" b="1" dirty="0">
                <a:latin typeface="微软雅黑" pitchFamily="34" charset="-122"/>
                <a:ea typeface="微软雅黑" pitchFamily="34" charset="-122"/>
              </a:rPr>
              <a:t>（</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）：返回线性表中第</a:t>
            </a:r>
            <a:r>
              <a:rPr lang="en-US" altLang="zh-CN" sz="1400" b="1" dirty="0" err="1">
                <a:latin typeface="微软雅黑" pitchFamily="34" charset="-122"/>
                <a:ea typeface="微软雅黑" pitchFamily="34" charset="-122"/>
              </a:rPr>
              <a:t>i</a:t>
            </a:r>
            <a:r>
              <a:rPr lang="zh-CN" altLang="en-US" sz="1400" b="1" dirty="0">
                <a:latin typeface="微软雅黑" pitchFamily="34" charset="-122"/>
                <a:ea typeface="微软雅黑" pitchFamily="34" charset="-122"/>
              </a:rPr>
              <a:t>个数据元素的值</a:t>
            </a:r>
            <a:r>
              <a:rPr lang="en-US" altLang="zh-CN" sz="1400" b="1" dirty="0">
                <a:latin typeface="微软雅黑" pitchFamily="34" charset="-122"/>
                <a:ea typeface="微软雅黑" pitchFamily="34" charset="-122"/>
              </a:rPr>
              <a:t>;</a:t>
            </a:r>
          </a:p>
          <a:p>
            <a:pPr marL="466725" indent="-457200">
              <a:lnSpc>
                <a:spcPct val="150000"/>
              </a:lnSpc>
              <a:buFont typeface="Wingdings" pitchFamily="2" charset="2"/>
              <a:buChar char="Ø"/>
            </a:pPr>
            <a:r>
              <a:rPr lang="zh-CN" altLang="en-US" sz="1400" b="1" dirty="0">
                <a:latin typeface="微软雅黑" pitchFamily="34" charset="-122"/>
                <a:ea typeface="微软雅黑" pitchFamily="34" charset="-122"/>
              </a:rPr>
              <a:t>遍历线性表运算</a:t>
            </a:r>
            <a:r>
              <a:rPr lang="en-US" altLang="zh-CN" sz="1400" b="1" dirty="0">
                <a:latin typeface="微软雅黑" pitchFamily="34" charset="-122"/>
                <a:ea typeface="微软雅黑" pitchFamily="34" charset="-122"/>
              </a:rPr>
              <a:t>traverse()</a:t>
            </a:r>
            <a:r>
              <a:rPr lang="zh-CN" altLang="en-US" sz="1400" b="1" dirty="0">
                <a:latin typeface="微软雅黑" pitchFamily="34" charset="-122"/>
                <a:ea typeface="微软雅黑" pitchFamily="34" charset="-122"/>
              </a:rPr>
              <a:t>：按序访问线性表的每一数据元素。 </a:t>
            </a:r>
          </a:p>
        </p:txBody>
      </p:sp>
      <p:sp>
        <p:nvSpPr>
          <p:cNvPr id="6" name="矩形 5"/>
          <p:cNvSpPr/>
          <p:nvPr/>
        </p:nvSpPr>
        <p:spPr>
          <a:xfrm>
            <a:off x="360040" y="2047949"/>
            <a:ext cx="4572000" cy="307777"/>
          </a:xfrm>
          <a:prstGeom prst="rect">
            <a:avLst/>
          </a:prstGeom>
        </p:spPr>
        <p:txBody>
          <a:bodyPr>
            <a:spAutoFit/>
          </a:bodyPr>
          <a:lstStyle/>
          <a:p>
            <a:pPr>
              <a:buFont typeface="Wingdings" pitchFamily="2" charset="2"/>
              <a:buChar char="Ø"/>
            </a:pPr>
            <a:r>
              <a:rPr lang="zh-CN" altLang="en-US" sz="1400" b="1" dirty="0">
                <a:latin typeface="微软雅黑" pitchFamily="34" charset="-122"/>
                <a:ea typeface="微软雅黑" pitchFamily="34" charset="-122"/>
              </a:rPr>
              <a:t>    进栈</a:t>
            </a:r>
            <a:r>
              <a:rPr lang="en-US" altLang="zh-CN" sz="1400" b="1" dirty="0">
                <a:latin typeface="微软雅黑" pitchFamily="34" charset="-122"/>
                <a:ea typeface="微软雅黑" pitchFamily="34" charset="-122"/>
              </a:rPr>
              <a:t>push(x)</a:t>
            </a:r>
            <a:r>
              <a:rPr lang="zh-CN" altLang="en-US" sz="1400" b="1" dirty="0">
                <a:latin typeface="微软雅黑" pitchFamily="34" charset="-122"/>
                <a:ea typeface="微软雅黑" pitchFamily="34" charset="-122"/>
              </a:rPr>
              <a:t>：将</a:t>
            </a:r>
            <a:r>
              <a:rPr lang="en-US" altLang="zh-CN" sz="1400" b="1" dirty="0">
                <a:latin typeface="微软雅黑" pitchFamily="34" charset="-122"/>
                <a:ea typeface="微软雅黑" pitchFamily="34" charset="-122"/>
              </a:rPr>
              <a:t>x</a:t>
            </a:r>
            <a:r>
              <a:rPr lang="zh-CN" altLang="en-US" sz="1400" b="1" dirty="0">
                <a:latin typeface="微软雅黑" pitchFamily="34" charset="-122"/>
                <a:ea typeface="微软雅黑" pitchFamily="34" charset="-122"/>
              </a:rPr>
              <a:t>插入栈中，使之成为栈顶元素</a:t>
            </a:r>
            <a:endParaRPr lang="zh-CN" altLang="en-US" sz="1400" dirty="0">
              <a:latin typeface="微软雅黑" pitchFamily="34" charset="-122"/>
              <a:ea typeface="微软雅黑" pitchFamily="34" charset="-122"/>
            </a:endParaRPr>
          </a:p>
        </p:txBody>
      </p:sp>
      <p:sp>
        <p:nvSpPr>
          <p:cNvPr id="7" name="矩形 6"/>
          <p:cNvSpPr/>
          <p:nvPr/>
        </p:nvSpPr>
        <p:spPr>
          <a:xfrm>
            <a:off x="323528" y="2643758"/>
            <a:ext cx="4572000" cy="415498"/>
          </a:xfrm>
          <a:prstGeom prst="rect">
            <a:avLst/>
          </a:prstGeom>
        </p:spPr>
        <p:txBody>
          <a:bodyPr>
            <a:spAutoFit/>
          </a:bodyPr>
          <a:lstStyle/>
          <a:p>
            <a:pPr marL="358775" indent="-358775">
              <a:lnSpc>
                <a:spcPct val="150000"/>
              </a:lnSpc>
              <a:buFont typeface="Wingdings" pitchFamily="2" charset="2"/>
              <a:buChar char="Ø"/>
            </a:pPr>
            <a:r>
              <a:rPr lang="zh-CN" altLang="en-US" sz="1400" b="1" dirty="0">
                <a:latin typeface="微软雅黑" pitchFamily="34" charset="-122"/>
                <a:ea typeface="微软雅黑" pitchFamily="34" charset="-122"/>
              </a:rPr>
              <a:t> 出栈</a:t>
            </a:r>
            <a:r>
              <a:rPr lang="en-US" altLang="zh-CN" sz="1400" b="1" dirty="0">
                <a:latin typeface="微软雅黑" pitchFamily="34" charset="-122"/>
                <a:ea typeface="微软雅黑" pitchFamily="34" charset="-122"/>
              </a:rPr>
              <a:t>pop()</a:t>
            </a:r>
            <a:r>
              <a:rPr lang="zh-CN" altLang="en-US" sz="1400" b="1" dirty="0">
                <a:latin typeface="微软雅黑" pitchFamily="34" charset="-122"/>
                <a:ea typeface="微软雅黑" pitchFamily="34" charset="-122"/>
              </a:rPr>
              <a:t>：删除栈顶元素并返回栈顶元素值；</a:t>
            </a:r>
          </a:p>
        </p:txBody>
      </p:sp>
      <p:sp>
        <p:nvSpPr>
          <p:cNvPr id="8" name="矩形 7"/>
          <p:cNvSpPr/>
          <p:nvPr/>
        </p:nvSpPr>
        <p:spPr>
          <a:xfrm>
            <a:off x="323528" y="3867894"/>
            <a:ext cx="5400600" cy="415498"/>
          </a:xfrm>
          <a:prstGeom prst="rect">
            <a:avLst/>
          </a:prstGeom>
        </p:spPr>
        <p:txBody>
          <a:bodyPr wrap="square">
            <a:spAutoFit/>
          </a:bodyPr>
          <a:lstStyle/>
          <a:p>
            <a:pPr marL="358775" indent="-358775">
              <a:lnSpc>
                <a:spcPct val="150000"/>
              </a:lnSpc>
              <a:buFont typeface="Wingdings" pitchFamily="2" charset="2"/>
              <a:buChar char="Ø"/>
            </a:pPr>
            <a:r>
              <a:rPr lang="zh-CN" altLang="en-US" sz="1400" b="1" dirty="0">
                <a:latin typeface="微软雅黑" pitchFamily="34" charset="-122"/>
                <a:ea typeface="微软雅黑" pitchFamily="34" charset="-122"/>
              </a:rPr>
              <a:t> 读栈顶元素</a:t>
            </a:r>
            <a:r>
              <a:rPr lang="en-US" altLang="zh-CN" sz="1400" b="1" dirty="0">
                <a:latin typeface="微软雅黑" pitchFamily="34" charset="-122"/>
                <a:ea typeface="微软雅黑" pitchFamily="34" charset="-122"/>
              </a:rPr>
              <a:t>top()</a:t>
            </a:r>
            <a:r>
              <a:rPr lang="zh-CN" altLang="en-US" sz="1400" b="1" dirty="0">
                <a:latin typeface="微软雅黑" pitchFamily="34" charset="-122"/>
                <a:ea typeface="微软雅黑" pitchFamily="34" charset="-122"/>
              </a:rPr>
              <a:t>：返回栈顶元素值但不删除栈顶元素；</a:t>
            </a:r>
          </a:p>
        </p:txBody>
      </p:sp>
      <mc:AlternateContent xmlns:mc="http://schemas.openxmlformats.org/markup-compatibility/2006" xmlns:p14="http://schemas.microsoft.com/office/powerpoint/2010/main">
        <mc:Choice Requires="p14">
          <p:contentPart p14:bwMode="auto" r:id="rId3">
            <p14:nvContentPartPr>
              <p14:cNvPr id="5325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325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xEl>
                                              <p:pRg st="1" end="1"/>
                                            </p:txEl>
                                          </p:spTgt>
                                        </p:tgtEl>
                                      </p:cBhvr>
                                    </p:animEffect>
                                    <p:set>
                                      <p:cBhvr>
                                        <p:cTn id="7"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
                                            <p:txEl>
                                              <p:pRg st="2" end="2"/>
                                            </p:txEl>
                                          </p:spTgt>
                                        </p:tgtEl>
                                      </p:cBhvr>
                                    </p:animEffect>
                                    <p:set>
                                      <p:cBhvr>
                                        <p:cTn id="12"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blinds(horizontal)">
                                      <p:cBhvr>
                                        <p:cTn id="17" dur="500"/>
                                        <p:tgtEl>
                                          <p:spTgt spid="532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5">
                                            <p:txEl>
                                              <p:pRg st="3" end="3"/>
                                            </p:txEl>
                                          </p:spTgt>
                                        </p:tgtEl>
                                      </p:cBhvr>
                                    </p:animEffect>
                                    <p:set>
                                      <p:cBhvr>
                                        <p:cTn id="22" dur="1" fill="hold">
                                          <p:stCondLst>
                                            <p:cond delay="499"/>
                                          </p:stCondLst>
                                        </p:cTn>
                                        <p:tgtEl>
                                          <p:spTgt spid="5">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5">
                                            <p:txEl>
                                              <p:pRg st="4" end="4"/>
                                            </p:txEl>
                                          </p:spTgt>
                                        </p:tgtEl>
                                      </p:cBhvr>
                                    </p:animEffect>
                                    <p:set>
                                      <p:cBhvr>
                                        <p:cTn id="32"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5">
                                            <p:txEl>
                                              <p:pRg st="5" end="5"/>
                                            </p:txEl>
                                          </p:spTgt>
                                        </p:tgtEl>
                                      </p:cBhvr>
                                    </p:animEffect>
                                    <p:set>
                                      <p:cBhvr>
                                        <p:cTn id="42" dur="1" fill="hold">
                                          <p:stCondLst>
                                            <p:cond delay="499"/>
                                          </p:stCondLst>
                                        </p:cTn>
                                        <p:tgtEl>
                                          <p:spTgt spid="5">
                                            <p:txEl>
                                              <p:pRg st="5" end="5"/>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5">
                                            <p:txEl>
                                              <p:pRg st="6" end="6"/>
                                            </p:txEl>
                                          </p:spTgt>
                                        </p:tgtEl>
                                      </p:cBhvr>
                                    </p:animEffect>
                                    <p:set>
                                      <p:cBhvr>
                                        <p:cTn id="47" dur="1" fill="hold">
                                          <p:stCondLst>
                                            <p:cond delay="499"/>
                                          </p:stCondLst>
                                        </p:cTn>
                                        <p:tgtEl>
                                          <p:spTgt spid="5">
                                            <p:txEl>
                                              <p:pRg st="6" end="6"/>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5">
                                            <p:txEl>
                                              <p:pRg st="7" end="7"/>
                                            </p:txEl>
                                          </p:spTgt>
                                        </p:tgtEl>
                                      </p:cBhvr>
                                    </p:animEffect>
                                    <p:set>
                                      <p:cBhvr>
                                        <p:cTn id="57" dur="1" fill="hold">
                                          <p:stCondLst>
                                            <p:cond delay="499"/>
                                          </p:stCondLst>
                                        </p:cTn>
                                        <p:tgtEl>
                                          <p:spTgt spid="5">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矩形 34"/>
          <p:cNvSpPr>
            <a:spLocks noChangeArrowheads="1"/>
          </p:cNvSpPr>
          <p:nvPr/>
        </p:nvSpPr>
        <p:spPr bwMode="auto">
          <a:xfrm>
            <a:off x="611560"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栈的抽象类</a:t>
            </a:r>
            <a:endParaRPr lang="zh-CN" altLang="en-US" dirty="0">
              <a:latin typeface="微软雅黑" pitchFamily="34" charset="-122"/>
              <a:ea typeface="微软雅黑" pitchFamily="34" charset="-122"/>
            </a:endParaRPr>
          </a:p>
        </p:txBody>
      </p:sp>
      <p:sp>
        <p:nvSpPr>
          <p:cNvPr id="54277" name="矩形 36"/>
          <p:cNvSpPr>
            <a:spLocks noChangeArrowheads="1"/>
          </p:cNvSpPr>
          <p:nvPr/>
        </p:nvSpPr>
        <p:spPr bwMode="auto">
          <a:xfrm>
            <a:off x="755650" y="1058863"/>
            <a:ext cx="6696075" cy="2862262"/>
          </a:xfrm>
          <a:prstGeom prst="rect">
            <a:avLst/>
          </a:prstGeom>
          <a:noFill/>
          <a:ln w="9525">
            <a:noFill/>
            <a:miter lim="800000"/>
            <a:headEnd/>
            <a:tailEnd/>
          </a:ln>
        </p:spPr>
        <p:txBody>
          <a:bodyPr>
            <a:spAutoFit/>
          </a:bodyPr>
          <a:lstStyle/>
          <a:p>
            <a:pPr marL="609600" indent="-609600"/>
            <a:r>
              <a:rPr lang="en-US" altLang="zh-CN" sz="1800" b="1" dirty="0">
                <a:ea typeface="楷体_GB2312" pitchFamily="49" charset="-122"/>
              </a:rPr>
              <a:t>template &lt;class </a:t>
            </a:r>
            <a:r>
              <a:rPr lang="en-US" altLang="zh-CN" sz="1800" b="1" dirty="0" err="1">
                <a:ea typeface="楷体_GB2312" pitchFamily="49" charset="-122"/>
              </a:rPr>
              <a:t>elemType</a:t>
            </a:r>
            <a:r>
              <a:rPr lang="en-US" altLang="zh-CN" sz="1800" b="1" dirty="0">
                <a:ea typeface="楷体_GB2312" pitchFamily="49" charset="-122"/>
              </a:rPr>
              <a:t>&gt;</a:t>
            </a:r>
          </a:p>
          <a:p>
            <a:pPr marL="609600" indent="-609600"/>
            <a:r>
              <a:rPr lang="en-US" altLang="zh-CN" sz="1800" b="1" dirty="0">
                <a:ea typeface="楷体_GB2312" pitchFamily="49" charset="-122"/>
              </a:rPr>
              <a:t>class stack</a:t>
            </a:r>
          </a:p>
          <a:p>
            <a:pPr marL="609600" indent="-609600"/>
            <a:r>
              <a:rPr lang="en-US" altLang="zh-CN" sz="1800" b="1" dirty="0">
                <a:ea typeface="楷体_GB2312" pitchFamily="49" charset="-122"/>
              </a:rPr>
              <a:t> {</a:t>
            </a:r>
          </a:p>
          <a:p>
            <a:pPr marL="609600" indent="-609600"/>
            <a:r>
              <a:rPr lang="en-US" altLang="zh-CN" sz="1800" b="1" dirty="0">
                <a:ea typeface="楷体_GB2312" pitchFamily="49" charset="-122"/>
              </a:rPr>
              <a:t>   public: </a:t>
            </a:r>
          </a:p>
          <a:p>
            <a:pPr marL="609600" indent="-609600"/>
            <a:r>
              <a:rPr lang="en-US" altLang="zh-CN" sz="1800" b="1" dirty="0">
                <a:ea typeface="楷体_GB2312" pitchFamily="49" charset="-122"/>
              </a:rPr>
              <a:t>        virtual </a:t>
            </a:r>
            <a:r>
              <a:rPr lang="en-US" altLang="zh-CN" sz="1800" b="1" dirty="0" err="1">
                <a:ea typeface="楷体_GB2312" pitchFamily="49" charset="-122"/>
              </a:rPr>
              <a:t>bool</a:t>
            </a:r>
            <a:r>
              <a:rPr lang="en-US" altLang="zh-CN" sz="1800" b="1" dirty="0">
                <a:ea typeface="楷体_GB2312" pitchFamily="49" charset="-122"/>
              </a:rPr>
              <a:t> </a:t>
            </a:r>
            <a:r>
              <a:rPr lang="en-US" altLang="zh-CN" sz="1800" b="1" dirty="0" err="1">
                <a:ea typeface="楷体_GB2312" pitchFamily="49" charset="-122"/>
              </a:rPr>
              <a:t>isEmpty</a:t>
            </a:r>
            <a:r>
              <a:rPr lang="en-US" altLang="zh-CN" sz="1800" b="1" dirty="0">
                <a:ea typeface="楷体_GB2312" pitchFamily="49" charset="-122"/>
              </a:rPr>
              <a:t>() const = 0; </a:t>
            </a:r>
          </a:p>
          <a:p>
            <a:pPr marL="609600" indent="-609600"/>
            <a:r>
              <a:rPr lang="en-US" altLang="zh-CN" sz="1800" b="1" dirty="0">
                <a:ea typeface="楷体_GB2312" pitchFamily="49" charset="-122"/>
              </a:rPr>
              <a:t>        virtual void push(const </a:t>
            </a:r>
            <a:r>
              <a:rPr lang="en-US" altLang="zh-CN" sz="1800" b="1" dirty="0" err="1">
                <a:ea typeface="楷体_GB2312" pitchFamily="49" charset="-122"/>
              </a:rPr>
              <a:t>elemType</a:t>
            </a:r>
            <a:r>
              <a:rPr lang="en-US" altLang="zh-CN" sz="1800" b="1" dirty="0">
                <a:ea typeface="楷体_GB2312" pitchFamily="49" charset="-122"/>
              </a:rPr>
              <a:t> &amp;x) = 0; </a:t>
            </a:r>
          </a:p>
          <a:p>
            <a:pPr marL="609600" indent="-609600"/>
            <a:r>
              <a:rPr lang="en-US" altLang="zh-CN" sz="1800" b="1" dirty="0">
                <a:ea typeface="楷体_GB2312" pitchFamily="49" charset="-122"/>
              </a:rPr>
              <a:t>        virtual </a:t>
            </a:r>
            <a:r>
              <a:rPr lang="en-US" altLang="zh-CN" sz="1800" b="1" dirty="0" err="1">
                <a:ea typeface="楷体_GB2312" pitchFamily="49" charset="-122"/>
              </a:rPr>
              <a:t>elemType</a:t>
            </a:r>
            <a:r>
              <a:rPr lang="en-US" altLang="zh-CN" sz="1800" b="1" dirty="0">
                <a:ea typeface="楷体_GB2312" pitchFamily="49" charset="-122"/>
              </a:rPr>
              <a:t>  pop() = 0;              </a:t>
            </a:r>
          </a:p>
          <a:p>
            <a:pPr marL="609600" indent="-609600"/>
            <a:r>
              <a:rPr lang="en-US" altLang="zh-CN" sz="1800" b="1" dirty="0">
                <a:ea typeface="楷体_GB2312" pitchFamily="49" charset="-122"/>
              </a:rPr>
              <a:t>        virtual </a:t>
            </a:r>
            <a:r>
              <a:rPr lang="en-US" altLang="zh-CN" sz="1800" b="1" dirty="0" err="1">
                <a:ea typeface="楷体_GB2312" pitchFamily="49" charset="-122"/>
              </a:rPr>
              <a:t>elemType</a:t>
            </a:r>
            <a:r>
              <a:rPr lang="en-US" altLang="zh-CN" sz="1800" b="1" dirty="0">
                <a:ea typeface="楷体_GB2312" pitchFamily="49" charset="-122"/>
              </a:rPr>
              <a:t>  top() const = 0;        </a:t>
            </a:r>
          </a:p>
          <a:p>
            <a:pPr marL="609600" indent="-609600"/>
            <a:r>
              <a:rPr lang="en-US" altLang="zh-CN" sz="1800" b="1" dirty="0">
                <a:ea typeface="楷体_GB2312" pitchFamily="49" charset="-122"/>
              </a:rPr>
              <a:t>        virtual ~stack() {}</a:t>
            </a:r>
          </a:p>
          <a:p>
            <a:pPr marL="609600" indent="-609600"/>
            <a:r>
              <a:rPr lang="en-US" altLang="zh-CN" sz="1800" b="1" dirty="0">
                <a:ea typeface="楷体_GB2312" pitchFamily="49" charset="-122"/>
              </a:rPr>
              <a:t> }; </a:t>
            </a:r>
          </a:p>
        </p:txBody>
      </p:sp>
      <mc:AlternateContent xmlns:mc="http://schemas.openxmlformats.org/markup-compatibility/2006" xmlns:p14="http://schemas.microsoft.com/office/powerpoint/2010/main">
        <mc:Choice Requires="p14">
          <p:contentPart p14:bwMode="auto" r:id="rId3">
            <p14:nvContentPartPr>
              <p14:cNvPr id="5427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427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058" name="组合 35"/>
          <p:cNvGrpSpPr>
            <a:grpSpLocks/>
          </p:cNvGrpSpPr>
          <p:nvPr/>
        </p:nvGrpSpPr>
        <p:grpSpPr bwMode="auto">
          <a:xfrm>
            <a:off x="323850" y="1708150"/>
            <a:ext cx="2160588" cy="2076450"/>
            <a:chOff x="807443" y="2207188"/>
            <a:chExt cx="2740029" cy="3424567"/>
          </a:xfrm>
        </p:grpSpPr>
        <p:sp>
          <p:nvSpPr>
            <p:cNvPr id="173072" name="矩形 25"/>
            <p:cNvSpPr>
              <a:spLocks noChangeArrowheads="1"/>
            </p:cNvSpPr>
            <p:nvPr/>
          </p:nvSpPr>
          <p:spPr bwMode="auto">
            <a:xfrm>
              <a:off x="807443" y="4565783"/>
              <a:ext cx="2740029" cy="1065972"/>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栈的定义</a:t>
              </a:r>
            </a:p>
          </p:txBody>
        </p:sp>
        <p:sp>
          <p:nvSpPr>
            <p:cNvPr id="34" name="等腰三角形 33"/>
            <p:cNvSpPr/>
            <p:nvPr/>
          </p:nvSpPr>
          <p:spPr>
            <a:xfrm>
              <a:off x="1004741" y="2207188"/>
              <a:ext cx="2160214" cy="1798684"/>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73059" name="组合 37"/>
          <p:cNvGrpSpPr>
            <a:grpSpLocks/>
          </p:cNvGrpSpPr>
          <p:nvPr/>
        </p:nvGrpSpPr>
        <p:grpSpPr bwMode="auto">
          <a:xfrm>
            <a:off x="2484438" y="1708150"/>
            <a:ext cx="2063750" cy="2082800"/>
            <a:chOff x="862444" y="2207188"/>
            <a:chExt cx="2619266" cy="3436050"/>
          </a:xfrm>
        </p:grpSpPr>
        <p:sp>
          <p:nvSpPr>
            <p:cNvPr id="173069" name="矩形 38"/>
            <p:cNvSpPr>
              <a:spLocks noChangeArrowheads="1"/>
            </p:cNvSpPr>
            <p:nvPr/>
          </p:nvSpPr>
          <p:spPr bwMode="auto">
            <a:xfrm>
              <a:off x="862444" y="4576987"/>
              <a:ext cx="2619266" cy="10662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栈的实现</a:t>
              </a:r>
            </a:p>
          </p:txBody>
        </p:sp>
        <p:sp>
          <p:nvSpPr>
            <p:cNvPr id="40" name="等腰三角形 39"/>
            <p:cNvSpPr/>
            <p:nvPr/>
          </p:nvSpPr>
          <p:spPr>
            <a:xfrm>
              <a:off x="1005496" y="2207188"/>
              <a:ext cx="2159887" cy="180183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3071"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2</a:t>
              </a:r>
            </a:p>
          </p:txBody>
        </p:sp>
      </p:grpSp>
      <p:sp>
        <p:nvSpPr>
          <p:cNvPr id="173060"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第三章  栈</a:t>
            </a:r>
            <a:endParaRPr lang="en-US" altLang="zh-CN" sz="3600" b="1">
              <a:latin typeface="微软雅黑" pitchFamily="34" charset="-122"/>
              <a:ea typeface="微软雅黑" pitchFamily="34" charset="-122"/>
            </a:endParaRPr>
          </a:p>
        </p:txBody>
      </p:sp>
      <p:grpSp>
        <p:nvGrpSpPr>
          <p:cNvPr id="173061" name="组合 37"/>
          <p:cNvGrpSpPr>
            <a:grpSpLocks/>
          </p:cNvGrpSpPr>
          <p:nvPr/>
        </p:nvGrpSpPr>
        <p:grpSpPr bwMode="auto">
          <a:xfrm>
            <a:off x="4572000" y="1712913"/>
            <a:ext cx="2160588" cy="2082800"/>
            <a:chOff x="862444" y="2206370"/>
            <a:chExt cx="2921826" cy="3437101"/>
          </a:xfrm>
        </p:grpSpPr>
        <p:sp>
          <p:nvSpPr>
            <p:cNvPr id="173066" name="矩形 13"/>
            <p:cNvSpPr>
              <a:spLocks noChangeArrowheads="1"/>
            </p:cNvSpPr>
            <p:nvPr/>
          </p:nvSpPr>
          <p:spPr bwMode="auto">
            <a:xfrm>
              <a:off x="862444" y="4576983"/>
              <a:ext cx="2921826" cy="1066488"/>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中的栈</a:t>
              </a:r>
            </a:p>
          </p:txBody>
        </p:sp>
        <p:sp>
          <p:nvSpPr>
            <p:cNvPr id="15" name="等腰三角形 14"/>
            <p:cNvSpPr/>
            <p:nvPr/>
          </p:nvSpPr>
          <p:spPr>
            <a:xfrm>
              <a:off x="1229551" y="2206370"/>
              <a:ext cx="2157556" cy="180238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3068"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3</a:t>
              </a:r>
            </a:p>
          </p:txBody>
        </p:sp>
      </p:grpSp>
      <p:grpSp>
        <p:nvGrpSpPr>
          <p:cNvPr id="173062" name="组合 37"/>
          <p:cNvGrpSpPr>
            <a:grpSpLocks/>
          </p:cNvGrpSpPr>
          <p:nvPr/>
        </p:nvGrpSpPr>
        <p:grpSpPr bwMode="auto">
          <a:xfrm>
            <a:off x="6732588" y="1708150"/>
            <a:ext cx="2160587" cy="2017713"/>
            <a:chOff x="862444" y="2206370"/>
            <a:chExt cx="2921826" cy="3329395"/>
          </a:xfrm>
        </p:grpSpPr>
        <p:sp>
          <p:nvSpPr>
            <p:cNvPr id="173063" name="矩形 13"/>
            <p:cNvSpPr>
              <a:spLocks noChangeArrowheads="1"/>
            </p:cNvSpPr>
            <p:nvPr/>
          </p:nvSpPr>
          <p:spPr bwMode="auto">
            <a:xfrm>
              <a:off x="862444" y="4576983"/>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栈的应用</a:t>
              </a:r>
            </a:p>
          </p:txBody>
        </p:sp>
        <p:sp>
          <p:nvSpPr>
            <p:cNvPr id="18" name="等腰三角形 17"/>
            <p:cNvSpPr/>
            <p:nvPr/>
          </p:nvSpPr>
          <p:spPr>
            <a:xfrm>
              <a:off x="1229550" y="2206370"/>
              <a:ext cx="2157558" cy="18022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3065"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4</a:t>
              </a:r>
            </a:p>
          </p:txBody>
        </p:sp>
      </p:grpSp>
    </p:spTree>
  </p:cSld>
  <p:clrMapOvr>
    <a:masterClrMapping/>
  </p:clrMapOvr>
  <p:transition spd="slow" advTm="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矩形 34"/>
          <p:cNvSpPr>
            <a:spLocks noChangeArrowheads="1"/>
          </p:cNvSpPr>
          <p:nvPr/>
        </p:nvSpPr>
        <p:spPr bwMode="auto">
          <a:xfrm>
            <a:off x="900113" y="339725"/>
            <a:ext cx="44878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栈的实现</a:t>
            </a:r>
            <a:endParaRPr lang="zh-CN" altLang="en-US">
              <a:latin typeface="微软雅黑" pitchFamily="34" charset="-122"/>
              <a:ea typeface="微软雅黑" pitchFamily="34" charset="-122"/>
            </a:endParaRPr>
          </a:p>
        </p:txBody>
      </p:sp>
      <p:sp>
        <p:nvSpPr>
          <p:cNvPr id="37" name="矩形 36"/>
          <p:cNvSpPr>
            <a:spLocks noChangeArrowheads="1"/>
          </p:cNvSpPr>
          <p:nvPr/>
        </p:nvSpPr>
        <p:spPr bwMode="auto">
          <a:xfrm>
            <a:off x="755650" y="1058863"/>
            <a:ext cx="6696075" cy="923925"/>
          </a:xfrm>
          <a:prstGeom prst="rect">
            <a:avLst/>
          </a:prstGeom>
          <a:noFill/>
          <a:ln w="9525">
            <a:noFill/>
            <a:miter lim="800000"/>
            <a:headEnd/>
            <a:tailEnd/>
          </a:ln>
        </p:spPr>
        <p:txBody>
          <a:bodyPr>
            <a:spAutoFit/>
          </a:bodyPr>
          <a:lstStyle/>
          <a:p>
            <a:pPr marL="358775" indent="-358775">
              <a:lnSpc>
                <a:spcPct val="150000"/>
              </a:lnSpc>
            </a:pPr>
            <a:r>
              <a:rPr lang="zh-CN" altLang="en-US" sz="1800" b="1">
                <a:latin typeface="楷体_GB2312" pitchFamily="49" charset="-122"/>
                <a:ea typeface="楷体_GB2312" pitchFamily="49" charset="-122"/>
              </a:rPr>
              <a:t>栈的顺序实现</a:t>
            </a:r>
            <a:endParaRPr lang="en-US" altLang="zh-CN" sz="1800" b="1">
              <a:latin typeface="楷体_GB2312" pitchFamily="49" charset="-122"/>
              <a:ea typeface="楷体_GB2312" pitchFamily="49" charset="-122"/>
            </a:endParaRPr>
          </a:p>
          <a:p>
            <a:pPr marL="358775" indent="-358775">
              <a:lnSpc>
                <a:spcPct val="150000"/>
              </a:lnSpc>
            </a:pPr>
            <a:r>
              <a:rPr lang="zh-CN" altLang="en-US" sz="1800" b="1">
                <a:latin typeface="楷体_GB2312" pitchFamily="49" charset="-122"/>
                <a:ea typeface="楷体_GB2312" pitchFamily="49" charset="-122"/>
              </a:rPr>
              <a:t>栈的链接实现</a:t>
            </a:r>
          </a:p>
        </p:txBody>
      </p:sp>
      <mc:AlternateContent xmlns:mc="http://schemas.openxmlformats.org/markup-compatibility/2006" xmlns:p14="http://schemas.microsoft.com/office/powerpoint/2010/main">
        <mc:Choice Requires="p14">
          <p:contentPart p14:bwMode="auto" r:id="rId3">
            <p14:nvContentPartPr>
              <p14:cNvPr id="5529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529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矩形 34"/>
          <p:cNvSpPr>
            <a:spLocks noChangeArrowheads="1"/>
          </p:cNvSpPr>
          <p:nvPr/>
        </p:nvSpPr>
        <p:spPr bwMode="auto">
          <a:xfrm>
            <a:off x="683568"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栈的顺序实现</a:t>
            </a:r>
            <a:endParaRPr lang="zh-CN" altLang="en-US" dirty="0">
              <a:latin typeface="微软雅黑" pitchFamily="34" charset="-122"/>
              <a:ea typeface="微软雅黑" pitchFamily="34" charset="-122"/>
            </a:endParaRPr>
          </a:p>
        </p:txBody>
      </p:sp>
      <p:sp>
        <p:nvSpPr>
          <p:cNvPr id="56325" name="矩形 36"/>
          <p:cNvSpPr>
            <a:spLocks noChangeArrowheads="1"/>
          </p:cNvSpPr>
          <p:nvPr/>
        </p:nvSpPr>
        <p:spPr bwMode="auto">
          <a:xfrm>
            <a:off x="755650" y="1058863"/>
            <a:ext cx="7561263" cy="1755775"/>
          </a:xfrm>
          <a:prstGeom prst="rect">
            <a:avLst/>
          </a:prstGeom>
          <a:noFill/>
          <a:ln w="9525">
            <a:noFill/>
            <a:miter lim="800000"/>
            <a:headEnd/>
            <a:tailEnd/>
          </a:ln>
        </p:spPr>
        <p:txBody>
          <a:bodyPr>
            <a:spAutoFit/>
          </a:bodyPr>
          <a:lstStyle/>
          <a:p>
            <a:pPr marL="358775" indent="-358775">
              <a:lnSpc>
                <a:spcPct val="150000"/>
              </a:lnSpc>
              <a:buFont typeface="Wingdings" pitchFamily="2" charset="2"/>
              <a:buChar char="l"/>
            </a:pPr>
            <a:r>
              <a:rPr lang="zh-CN" altLang="en-US" sz="1800" b="1" dirty="0">
                <a:ea typeface="楷体_GB2312" pitchFamily="49" charset="-122"/>
              </a:rPr>
              <a:t>用连续的空间存储栈中的结点，即数组</a:t>
            </a:r>
            <a:endParaRPr lang="en-US" altLang="zh-CN" sz="1800" b="1" dirty="0">
              <a:ea typeface="楷体_GB2312" pitchFamily="49" charset="-122"/>
            </a:endParaRPr>
          </a:p>
          <a:p>
            <a:pPr marL="358775" indent="-358775">
              <a:lnSpc>
                <a:spcPct val="150000"/>
              </a:lnSpc>
              <a:buFont typeface="Wingdings" pitchFamily="2" charset="2"/>
              <a:buChar char="l"/>
            </a:pPr>
            <a:r>
              <a:rPr lang="zh-CN" altLang="en-US" sz="1800" b="1" dirty="0">
                <a:ea typeface="楷体_GB2312" pitchFamily="49" charset="-122"/>
              </a:rPr>
              <a:t>下标为</a:t>
            </a:r>
            <a:r>
              <a:rPr lang="en-US" altLang="zh-CN" sz="1800" b="1" dirty="0">
                <a:ea typeface="楷体_GB2312" pitchFamily="49" charset="-122"/>
              </a:rPr>
              <a:t>0</a:t>
            </a:r>
            <a:r>
              <a:rPr lang="zh-CN" altLang="en-US" sz="1800" b="1" dirty="0">
                <a:ea typeface="楷体_GB2312" pitchFamily="49" charset="-122"/>
              </a:rPr>
              <a:t>的一端为栈底</a:t>
            </a:r>
          </a:p>
          <a:p>
            <a:pPr marL="358775" indent="-358775">
              <a:lnSpc>
                <a:spcPct val="150000"/>
              </a:lnSpc>
              <a:buFont typeface="Wingdings" pitchFamily="2" charset="2"/>
              <a:buChar char="l"/>
            </a:pPr>
            <a:r>
              <a:rPr lang="zh-CN" altLang="en-US" sz="1800" b="1" dirty="0">
                <a:ea typeface="楷体_GB2312" pitchFamily="49" charset="-122"/>
              </a:rPr>
              <a:t>进栈和出栈总是在栈顶一端进行，不会引起类似顺序表中的大量数据的移动</a:t>
            </a:r>
            <a:endParaRPr lang="zh-CN" altLang="en-US" sz="1800" b="1" dirty="0">
              <a:latin typeface="楷体_GB2312" pitchFamily="49" charset="-122"/>
              <a:ea typeface="楷体_GB2312" pitchFamily="49" charset="-122"/>
            </a:endParaRPr>
          </a:p>
        </p:txBody>
      </p:sp>
      <p:grpSp>
        <p:nvGrpSpPr>
          <p:cNvPr id="56326" name="Group 43"/>
          <p:cNvGrpSpPr>
            <a:grpSpLocks/>
          </p:cNvGrpSpPr>
          <p:nvPr/>
        </p:nvGrpSpPr>
        <p:grpSpPr bwMode="auto">
          <a:xfrm>
            <a:off x="1116013" y="3148013"/>
            <a:ext cx="6696075" cy="1254125"/>
            <a:chOff x="793" y="2931"/>
            <a:chExt cx="4537" cy="1309"/>
          </a:xfrm>
        </p:grpSpPr>
        <p:sp>
          <p:nvSpPr>
            <p:cNvPr id="56328" name="Rectangle 14"/>
            <p:cNvSpPr>
              <a:spLocks noChangeArrowheads="1"/>
            </p:cNvSpPr>
            <p:nvPr/>
          </p:nvSpPr>
          <p:spPr bwMode="auto">
            <a:xfrm>
              <a:off x="4963" y="3339"/>
              <a:ext cx="367" cy="326"/>
            </a:xfrm>
            <a:prstGeom prst="rect">
              <a:avLst/>
            </a:prstGeom>
            <a:noFill/>
            <a:ln w="9525">
              <a:noFill/>
              <a:miter lim="800000"/>
              <a:headEnd/>
              <a:tailEnd/>
            </a:ln>
          </p:spPr>
          <p:txBody>
            <a:bodyPr/>
            <a:lstStyle/>
            <a:p>
              <a:pPr>
                <a:spcBef>
                  <a:spcPct val="20000"/>
                </a:spcBef>
              </a:pPr>
              <a:endParaRPr lang="zh-CN" altLang="zh-CN" sz="1400"/>
            </a:p>
          </p:txBody>
        </p:sp>
        <p:sp>
          <p:nvSpPr>
            <p:cNvPr id="56329" name="Rectangle 13"/>
            <p:cNvSpPr>
              <a:spLocks noChangeArrowheads="1"/>
            </p:cNvSpPr>
            <p:nvPr/>
          </p:nvSpPr>
          <p:spPr bwMode="auto">
            <a:xfrm>
              <a:off x="4595" y="3339"/>
              <a:ext cx="368" cy="326"/>
            </a:xfrm>
            <a:prstGeom prst="rect">
              <a:avLst/>
            </a:prstGeom>
            <a:noFill/>
            <a:ln w="9525">
              <a:noFill/>
              <a:miter lim="800000"/>
              <a:headEnd/>
              <a:tailEnd/>
            </a:ln>
          </p:spPr>
          <p:txBody>
            <a:bodyPr/>
            <a:lstStyle/>
            <a:p>
              <a:pPr>
                <a:spcBef>
                  <a:spcPct val="20000"/>
                </a:spcBef>
              </a:pPr>
              <a:endParaRPr lang="zh-CN" altLang="zh-CN" sz="1400"/>
            </a:p>
          </p:txBody>
        </p:sp>
        <p:sp>
          <p:nvSpPr>
            <p:cNvPr id="56330" name="Rectangle 12"/>
            <p:cNvSpPr>
              <a:spLocks noChangeArrowheads="1"/>
            </p:cNvSpPr>
            <p:nvPr/>
          </p:nvSpPr>
          <p:spPr bwMode="auto">
            <a:xfrm>
              <a:off x="4228" y="3339"/>
              <a:ext cx="367" cy="326"/>
            </a:xfrm>
            <a:prstGeom prst="rect">
              <a:avLst/>
            </a:prstGeom>
            <a:noFill/>
            <a:ln w="9525">
              <a:noFill/>
              <a:miter lim="800000"/>
              <a:headEnd/>
              <a:tailEnd/>
            </a:ln>
          </p:spPr>
          <p:txBody>
            <a:bodyPr/>
            <a:lstStyle/>
            <a:p>
              <a:pPr>
                <a:spcBef>
                  <a:spcPct val="20000"/>
                </a:spcBef>
              </a:pPr>
              <a:endParaRPr lang="zh-CN" altLang="zh-CN" sz="1400"/>
            </a:p>
          </p:txBody>
        </p:sp>
        <p:sp>
          <p:nvSpPr>
            <p:cNvPr id="56331" name="Rectangle 11"/>
            <p:cNvSpPr>
              <a:spLocks noChangeArrowheads="1"/>
            </p:cNvSpPr>
            <p:nvPr/>
          </p:nvSpPr>
          <p:spPr bwMode="auto">
            <a:xfrm>
              <a:off x="3860" y="3339"/>
              <a:ext cx="368" cy="326"/>
            </a:xfrm>
            <a:prstGeom prst="rect">
              <a:avLst/>
            </a:prstGeom>
            <a:noFill/>
            <a:ln w="9525">
              <a:noFill/>
              <a:miter lim="800000"/>
              <a:headEnd/>
              <a:tailEnd/>
            </a:ln>
          </p:spPr>
          <p:txBody>
            <a:bodyPr/>
            <a:lstStyle/>
            <a:p>
              <a:pPr>
                <a:spcBef>
                  <a:spcPct val="20000"/>
                </a:spcBef>
              </a:pPr>
              <a:endParaRPr lang="zh-CN" altLang="zh-CN" sz="1400"/>
            </a:p>
          </p:txBody>
        </p:sp>
        <p:sp>
          <p:nvSpPr>
            <p:cNvPr id="56332" name="Rectangle 10"/>
            <p:cNvSpPr>
              <a:spLocks noChangeArrowheads="1"/>
            </p:cNvSpPr>
            <p:nvPr/>
          </p:nvSpPr>
          <p:spPr bwMode="auto">
            <a:xfrm>
              <a:off x="3493" y="3339"/>
              <a:ext cx="367" cy="326"/>
            </a:xfrm>
            <a:prstGeom prst="rect">
              <a:avLst/>
            </a:prstGeom>
            <a:noFill/>
            <a:ln w="9525">
              <a:noFill/>
              <a:miter lim="800000"/>
              <a:headEnd/>
              <a:tailEnd/>
            </a:ln>
          </p:spPr>
          <p:txBody>
            <a:bodyPr/>
            <a:lstStyle/>
            <a:p>
              <a:pPr>
                <a:spcBef>
                  <a:spcPct val="20000"/>
                </a:spcBef>
              </a:pPr>
              <a:endParaRPr lang="zh-CN" altLang="zh-CN" sz="1400"/>
            </a:p>
          </p:txBody>
        </p:sp>
        <p:sp>
          <p:nvSpPr>
            <p:cNvPr id="56333" name="Rectangle 9"/>
            <p:cNvSpPr>
              <a:spLocks noChangeArrowheads="1"/>
            </p:cNvSpPr>
            <p:nvPr/>
          </p:nvSpPr>
          <p:spPr bwMode="auto">
            <a:xfrm>
              <a:off x="3126" y="3339"/>
              <a:ext cx="367" cy="326"/>
            </a:xfrm>
            <a:prstGeom prst="rect">
              <a:avLst/>
            </a:prstGeom>
            <a:noFill/>
            <a:ln w="9525">
              <a:noFill/>
              <a:miter lim="800000"/>
              <a:headEnd/>
              <a:tailEnd/>
            </a:ln>
          </p:spPr>
          <p:txBody>
            <a:bodyPr/>
            <a:lstStyle/>
            <a:p>
              <a:pPr>
                <a:spcBef>
                  <a:spcPct val="20000"/>
                </a:spcBef>
              </a:pPr>
              <a:endParaRPr lang="zh-CN" altLang="zh-CN" sz="1400"/>
            </a:p>
          </p:txBody>
        </p:sp>
        <p:sp>
          <p:nvSpPr>
            <p:cNvPr id="56334" name="Rectangle 8"/>
            <p:cNvSpPr>
              <a:spLocks noChangeArrowheads="1"/>
            </p:cNvSpPr>
            <p:nvPr/>
          </p:nvSpPr>
          <p:spPr bwMode="auto">
            <a:xfrm>
              <a:off x="2758" y="3339"/>
              <a:ext cx="368" cy="326"/>
            </a:xfrm>
            <a:prstGeom prst="rect">
              <a:avLst/>
            </a:prstGeom>
            <a:noFill/>
            <a:ln w="9525">
              <a:noFill/>
              <a:miter lim="800000"/>
              <a:headEnd/>
              <a:tailEnd/>
            </a:ln>
          </p:spPr>
          <p:txBody>
            <a:bodyPr/>
            <a:lstStyle/>
            <a:p>
              <a:pPr>
                <a:spcBef>
                  <a:spcPct val="20000"/>
                </a:spcBef>
              </a:pPr>
              <a:r>
                <a:rPr lang="en-US" altLang="zh-CN" sz="1400"/>
                <a:t>a</a:t>
              </a:r>
              <a:r>
                <a:rPr lang="en-US" altLang="zh-CN" sz="1400" baseline="-25000"/>
                <a:t>n</a:t>
              </a:r>
            </a:p>
          </p:txBody>
        </p:sp>
        <p:sp>
          <p:nvSpPr>
            <p:cNvPr id="56335" name="Rectangle 7"/>
            <p:cNvSpPr>
              <a:spLocks noChangeArrowheads="1"/>
            </p:cNvSpPr>
            <p:nvPr/>
          </p:nvSpPr>
          <p:spPr bwMode="auto">
            <a:xfrm>
              <a:off x="2391" y="3339"/>
              <a:ext cx="367" cy="326"/>
            </a:xfrm>
            <a:prstGeom prst="rect">
              <a:avLst/>
            </a:prstGeom>
            <a:noFill/>
            <a:ln w="9525">
              <a:noFill/>
              <a:miter lim="800000"/>
              <a:headEnd/>
              <a:tailEnd/>
            </a:ln>
          </p:spPr>
          <p:txBody>
            <a:bodyPr/>
            <a:lstStyle/>
            <a:p>
              <a:pPr>
                <a:spcBef>
                  <a:spcPct val="20000"/>
                </a:spcBef>
              </a:pPr>
              <a:r>
                <a:rPr lang="en-US" altLang="zh-CN" sz="1400"/>
                <a:t>…</a:t>
              </a:r>
            </a:p>
          </p:txBody>
        </p:sp>
        <p:sp>
          <p:nvSpPr>
            <p:cNvPr id="56336" name="Rectangle 6"/>
            <p:cNvSpPr>
              <a:spLocks noChangeArrowheads="1"/>
            </p:cNvSpPr>
            <p:nvPr/>
          </p:nvSpPr>
          <p:spPr bwMode="auto">
            <a:xfrm>
              <a:off x="2023" y="3339"/>
              <a:ext cx="368" cy="326"/>
            </a:xfrm>
            <a:prstGeom prst="rect">
              <a:avLst/>
            </a:prstGeom>
            <a:noFill/>
            <a:ln w="9525">
              <a:noFill/>
              <a:miter lim="800000"/>
              <a:headEnd/>
              <a:tailEnd/>
            </a:ln>
          </p:spPr>
          <p:txBody>
            <a:bodyPr/>
            <a:lstStyle/>
            <a:p>
              <a:pPr>
                <a:spcBef>
                  <a:spcPct val="20000"/>
                </a:spcBef>
              </a:pPr>
              <a:r>
                <a:rPr lang="en-US" altLang="zh-CN" sz="1400"/>
                <a:t>a</a:t>
              </a:r>
              <a:r>
                <a:rPr lang="en-US" altLang="zh-CN" sz="1400" baseline="-25000"/>
                <a:t>1</a:t>
              </a:r>
            </a:p>
          </p:txBody>
        </p:sp>
        <p:sp>
          <p:nvSpPr>
            <p:cNvPr id="56337" name="Rectangle 5"/>
            <p:cNvSpPr>
              <a:spLocks noChangeArrowheads="1"/>
            </p:cNvSpPr>
            <p:nvPr/>
          </p:nvSpPr>
          <p:spPr bwMode="auto">
            <a:xfrm>
              <a:off x="1656" y="3339"/>
              <a:ext cx="367" cy="326"/>
            </a:xfrm>
            <a:prstGeom prst="rect">
              <a:avLst/>
            </a:prstGeom>
            <a:noFill/>
            <a:ln w="9525">
              <a:noFill/>
              <a:miter lim="800000"/>
              <a:headEnd/>
              <a:tailEnd/>
            </a:ln>
          </p:spPr>
          <p:txBody>
            <a:bodyPr/>
            <a:lstStyle/>
            <a:p>
              <a:pPr>
                <a:spcBef>
                  <a:spcPct val="20000"/>
                </a:spcBef>
              </a:pPr>
              <a:r>
                <a:rPr lang="en-US" altLang="zh-CN" sz="1400"/>
                <a:t>a</a:t>
              </a:r>
              <a:r>
                <a:rPr lang="en-US" altLang="zh-CN" sz="1400" baseline="-25000"/>
                <a:t>0</a:t>
              </a:r>
            </a:p>
          </p:txBody>
        </p:sp>
        <p:sp>
          <p:nvSpPr>
            <p:cNvPr id="56338" name="Line 15"/>
            <p:cNvSpPr>
              <a:spLocks noChangeShapeType="1"/>
            </p:cNvSpPr>
            <p:nvPr/>
          </p:nvSpPr>
          <p:spPr bwMode="auto">
            <a:xfrm>
              <a:off x="1656" y="3339"/>
              <a:ext cx="3674" cy="0"/>
            </a:xfrm>
            <a:prstGeom prst="line">
              <a:avLst/>
            </a:prstGeom>
            <a:noFill/>
            <a:ln w="28575" cap="sq">
              <a:solidFill>
                <a:schemeClr val="tx1"/>
              </a:solidFill>
              <a:round/>
              <a:headEnd/>
              <a:tailEnd/>
            </a:ln>
          </p:spPr>
          <p:txBody>
            <a:bodyPr wrap="none"/>
            <a:lstStyle/>
            <a:p>
              <a:endParaRPr lang="zh-CN" altLang="en-US"/>
            </a:p>
          </p:txBody>
        </p:sp>
        <p:sp>
          <p:nvSpPr>
            <p:cNvPr id="56339" name="Line 16"/>
            <p:cNvSpPr>
              <a:spLocks noChangeShapeType="1"/>
            </p:cNvSpPr>
            <p:nvPr/>
          </p:nvSpPr>
          <p:spPr bwMode="auto">
            <a:xfrm>
              <a:off x="1656" y="3665"/>
              <a:ext cx="3674" cy="0"/>
            </a:xfrm>
            <a:prstGeom prst="line">
              <a:avLst/>
            </a:prstGeom>
            <a:noFill/>
            <a:ln w="28575" cap="sq">
              <a:solidFill>
                <a:schemeClr val="tx1"/>
              </a:solidFill>
              <a:round/>
              <a:headEnd/>
              <a:tailEnd/>
            </a:ln>
          </p:spPr>
          <p:txBody>
            <a:bodyPr wrap="none"/>
            <a:lstStyle/>
            <a:p>
              <a:endParaRPr lang="zh-CN" altLang="en-US"/>
            </a:p>
          </p:txBody>
        </p:sp>
        <p:sp>
          <p:nvSpPr>
            <p:cNvPr id="56340" name="Line 17"/>
            <p:cNvSpPr>
              <a:spLocks noChangeShapeType="1"/>
            </p:cNvSpPr>
            <p:nvPr/>
          </p:nvSpPr>
          <p:spPr bwMode="auto">
            <a:xfrm>
              <a:off x="1656" y="3339"/>
              <a:ext cx="0" cy="326"/>
            </a:xfrm>
            <a:prstGeom prst="line">
              <a:avLst/>
            </a:prstGeom>
            <a:noFill/>
            <a:ln w="28575" cap="sq">
              <a:solidFill>
                <a:schemeClr val="tx1"/>
              </a:solidFill>
              <a:round/>
              <a:headEnd/>
              <a:tailEnd/>
            </a:ln>
          </p:spPr>
          <p:txBody>
            <a:bodyPr wrap="none"/>
            <a:lstStyle/>
            <a:p>
              <a:endParaRPr lang="zh-CN" altLang="en-US"/>
            </a:p>
          </p:txBody>
        </p:sp>
        <p:sp>
          <p:nvSpPr>
            <p:cNvPr id="56341" name="Line 18"/>
            <p:cNvSpPr>
              <a:spLocks noChangeShapeType="1"/>
            </p:cNvSpPr>
            <p:nvPr/>
          </p:nvSpPr>
          <p:spPr bwMode="auto">
            <a:xfrm>
              <a:off x="2023" y="3339"/>
              <a:ext cx="0" cy="326"/>
            </a:xfrm>
            <a:prstGeom prst="line">
              <a:avLst/>
            </a:prstGeom>
            <a:noFill/>
            <a:ln w="12700">
              <a:solidFill>
                <a:schemeClr val="tx1"/>
              </a:solidFill>
              <a:round/>
              <a:headEnd/>
              <a:tailEnd/>
            </a:ln>
          </p:spPr>
          <p:txBody>
            <a:bodyPr wrap="none"/>
            <a:lstStyle/>
            <a:p>
              <a:endParaRPr lang="zh-CN" altLang="en-US"/>
            </a:p>
          </p:txBody>
        </p:sp>
        <p:sp>
          <p:nvSpPr>
            <p:cNvPr id="56342" name="Line 19"/>
            <p:cNvSpPr>
              <a:spLocks noChangeShapeType="1"/>
            </p:cNvSpPr>
            <p:nvPr/>
          </p:nvSpPr>
          <p:spPr bwMode="auto">
            <a:xfrm>
              <a:off x="2391" y="3339"/>
              <a:ext cx="0" cy="326"/>
            </a:xfrm>
            <a:prstGeom prst="line">
              <a:avLst/>
            </a:prstGeom>
            <a:noFill/>
            <a:ln w="12700">
              <a:solidFill>
                <a:schemeClr val="tx1"/>
              </a:solidFill>
              <a:round/>
              <a:headEnd/>
              <a:tailEnd/>
            </a:ln>
          </p:spPr>
          <p:txBody>
            <a:bodyPr wrap="none"/>
            <a:lstStyle/>
            <a:p>
              <a:endParaRPr lang="zh-CN" altLang="en-US"/>
            </a:p>
          </p:txBody>
        </p:sp>
        <p:sp>
          <p:nvSpPr>
            <p:cNvPr id="56343" name="Line 20"/>
            <p:cNvSpPr>
              <a:spLocks noChangeShapeType="1"/>
            </p:cNvSpPr>
            <p:nvPr/>
          </p:nvSpPr>
          <p:spPr bwMode="auto">
            <a:xfrm>
              <a:off x="2758" y="3339"/>
              <a:ext cx="0" cy="326"/>
            </a:xfrm>
            <a:prstGeom prst="line">
              <a:avLst/>
            </a:prstGeom>
            <a:noFill/>
            <a:ln w="12700">
              <a:solidFill>
                <a:schemeClr val="tx1"/>
              </a:solidFill>
              <a:round/>
              <a:headEnd/>
              <a:tailEnd/>
            </a:ln>
          </p:spPr>
          <p:txBody>
            <a:bodyPr wrap="none"/>
            <a:lstStyle/>
            <a:p>
              <a:endParaRPr lang="zh-CN" altLang="en-US"/>
            </a:p>
          </p:txBody>
        </p:sp>
        <p:sp>
          <p:nvSpPr>
            <p:cNvPr id="56344" name="Line 21"/>
            <p:cNvSpPr>
              <a:spLocks noChangeShapeType="1"/>
            </p:cNvSpPr>
            <p:nvPr/>
          </p:nvSpPr>
          <p:spPr bwMode="auto">
            <a:xfrm>
              <a:off x="3126" y="3339"/>
              <a:ext cx="0" cy="326"/>
            </a:xfrm>
            <a:prstGeom prst="line">
              <a:avLst/>
            </a:prstGeom>
            <a:noFill/>
            <a:ln w="12700">
              <a:solidFill>
                <a:schemeClr val="tx1"/>
              </a:solidFill>
              <a:round/>
              <a:headEnd/>
              <a:tailEnd/>
            </a:ln>
          </p:spPr>
          <p:txBody>
            <a:bodyPr wrap="none"/>
            <a:lstStyle/>
            <a:p>
              <a:endParaRPr lang="zh-CN" altLang="en-US"/>
            </a:p>
          </p:txBody>
        </p:sp>
        <p:sp>
          <p:nvSpPr>
            <p:cNvPr id="56345" name="Line 22"/>
            <p:cNvSpPr>
              <a:spLocks noChangeShapeType="1"/>
            </p:cNvSpPr>
            <p:nvPr/>
          </p:nvSpPr>
          <p:spPr bwMode="auto">
            <a:xfrm>
              <a:off x="3493" y="3339"/>
              <a:ext cx="0" cy="326"/>
            </a:xfrm>
            <a:prstGeom prst="line">
              <a:avLst/>
            </a:prstGeom>
            <a:noFill/>
            <a:ln w="12700">
              <a:solidFill>
                <a:schemeClr val="tx1"/>
              </a:solidFill>
              <a:round/>
              <a:headEnd/>
              <a:tailEnd/>
            </a:ln>
          </p:spPr>
          <p:txBody>
            <a:bodyPr wrap="none"/>
            <a:lstStyle/>
            <a:p>
              <a:endParaRPr lang="zh-CN" altLang="en-US"/>
            </a:p>
          </p:txBody>
        </p:sp>
        <p:sp>
          <p:nvSpPr>
            <p:cNvPr id="56346" name="Line 23"/>
            <p:cNvSpPr>
              <a:spLocks noChangeShapeType="1"/>
            </p:cNvSpPr>
            <p:nvPr/>
          </p:nvSpPr>
          <p:spPr bwMode="auto">
            <a:xfrm>
              <a:off x="3860" y="3339"/>
              <a:ext cx="0" cy="326"/>
            </a:xfrm>
            <a:prstGeom prst="line">
              <a:avLst/>
            </a:prstGeom>
            <a:noFill/>
            <a:ln w="12700">
              <a:solidFill>
                <a:schemeClr val="tx1"/>
              </a:solidFill>
              <a:round/>
              <a:headEnd/>
              <a:tailEnd/>
            </a:ln>
          </p:spPr>
          <p:txBody>
            <a:bodyPr wrap="none"/>
            <a:lstStyle/>
            <a:p>
              <a:endParaRPr lang="zh-CN" altLang="en-US"/>
            </a:p>
          </p:txBody>
        </p:sp>
        <p:sp>
          <p:nvSpPr>
            <p:cNvPr id="56347" name="Line 24"/>
            <p:cNvSpPr>
              <a:spLocks noChangeShapeType="1"/>
            </p:cNvSpPr>
            <p:nvPr/>
          </p:nvSpPr>
          <p:spPr bwMode="auto">
            <a:xfrm>
              <a:off x="4228" y="3339"/>
              <a:ext cx="0" cy="326"/>
            </a:xfrm>
            <a:prstGeom prst="line">
              <a:avLst/>
            </a:prstGeom>
            <a:noFill/>
            <a:ln w="12700">
              <a:solidFill>
                <a:schemeClr val="tx1"/>
              </a:solidFill>
              <a:round/>
              <a:headEnd/>
              <a:tailEnd/>
            </a:ln>
          </p:spPr>
          <p:txBody>
            <a:bodyPr wrap="none"/>
            <a:lstStyle/>
            <a:p>
              <a:endParaRPr lang="zh-CN" altLang="en-US"/>
            </a:p>
          </p:txBody>
        </p:sp>
        <p:sp>
          <p:nvSpPr>
            <p:cNvPr id="56348" name="Line 25"/>
            <p:cNvSpPr>
              <a:spLocks noChangeShapeType="1"/>
            </p:cNvSpPr>
            <p:nvPr/>
          </p:nvSpPr>
          <p:spPr bwMode="auto">
            <a:xfrm>
              <a:off x="4595" y="3339"/>
              <a:ext cx="0" cy="326"/>
            </a:xfrm>
            <a:prstGeom prst="line">
              <a:avLst/>
            </a:prstGeom>
            <a:noFill/>
            <a:ln w="12700">
              <a:solidFill>
                <a:schemeClr val="tx1"/>
              </a:solidFill>
              <a:round/>
              <a:headEnd/>
              <a:tailEnd/>
            </a:ln>
          </p:spPr>
          <p:txBody>
            <a:bodyPr wrap="none"/>
            <a:lstStyle/>
            <a:p>
              <a:endParaRPr lang="zh-CN" altLang="en-US"/>
            </a:p>
          </p:txBody>
        </p:sp>
        <p:sp>
          <p:nvSpPr>
            <p:cNvPr id="56349" name="Line 26"/>
            <p:cNvSpPr>
              <a:spLocks noChangeShapeType="1"/>
            </p:cNvSpPr>
            <p:nvPr/>
          </p:nvSpPr>
          <p:spPr bwMode="auto">
            <a:xfrm>
              <a:off x="4963" y="3339"/>
              <a:ext cx="0" cy="326"/>
            </a:xfrm>
            <a:prstGeom prst="line">
              <a:avLst/>
            </a:prstGeom>
            <a:noFill/>
            <a:ln w="12700">
              <a:solidFill>
                <a:schemeClr val="tx1"/>
              </a:solidFill>
              <a:round/>
              <a:headEnd/>
              <a:tailEnd/>
            </a:ln>
          </p:spPr>
          <p:txBody>
            <a:bodyPr wrap="none"/>
            <a:lstStyle/>
            <a:p>
              <a:endParaRPr lang="zh-CN" altLang="en-US"/>
            </a:p>
          </p:txBody>
        </p:sp>
        <p:sp>
          <p:nvSpPr>
            <p:cNvPr id="56350" name="Line 27"/>
            <p:cNvSpPr>
              <a:spLocks noChangeShapeType="1"/>
            </p:cNvSpPr>
            <p:nvPr/>
          </p:nvSpPr>
          <p:spPr bwMode="auto">
            <a:xfrm>
              <a:off x="5330" y="3339"/>
              <a:ext cx="0" cy="326"/>
            </a:xfrm>
            <a:prstGeom prst="line">
              <a:avLst/>
            </a:prstGeom>
            <a:noFill/>
            <a:ln w="28575" cap="sq">
              <a:solidFill>
                <a:schemeClr val="tx1"/>
              </a:solidFill>
              <a:round/>
              <a:headEnd/>
              <a:tailEnd/>
            </a:ln>
          </p:spPr>
          <p:txBody>
            <a:bodyPr wrap="none"/>
            <a:lstStyle/>
            <a:p>
              <a:endParaRPr lang="zh-CN" altLang="en-US"/>
            </a:p>
          </p:txBody>
        </p:sp>
        <p:sp>
          <p:nvSpPr>
            <p:cNvPr id="56351" name="Text Box 32"/>
            <p:cNvSpPr txBox="1">
              <a:spLocks noChangeArrowheads="1"/>
            </p:cNvSpPr>
            <p:nvPr/>
          </p:nvSpPr>
          <p:spPr bwMode="auto">
            <a:xfrm>
              <a:off x="2608" y="3884"/>
              <a:ext cx="770" cy="321"/>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top_p</a:t>
              </a:r>
            </a:p>
          </p:txBody>
        </p:sp>
        <p:sp>
          <p:nvSpPr>
            <p:cNvPr id="56352" name="Line 33"/>
            <p:cNvSpPr>
              <a:spLocks noChangeShapeType="1"/>
            </p:cNvSpPr>
            <p:nvPr/>
          </p:nvSpPr>
          <p:spPr bwMode="auto">
            <a:xfrm flipV="1">
              <a:off x="2926" y="3692"/>
              <a:ext cx="0" cy="272"/>
            </a:xfrm>
            <a:prstGeom prst="line">
              <a:avLst/>
            </a:prstGeom>
            <a:noFill/>
            <a:ln w="9525">
              <a:solidFill>
                <a:schemeClr val="tx1"/>
              </a:solidFill>
              <a:round/>
              <a:headEnd/>
              <a:tailEnd type="triangle" w="med" len="med"/>
            </a:ln>
          </p:spPr>
          <p:txBody>
            <a:bodyPr wrap="none"/>
            <a:lstStyle/>
            <a:p>
              <a:endParaRPr lang="zh-CN" altLang="en-US"/>
            </a:p>
          </p:txBody>
        </p:sp>
        <p:sp>
          <p:nvSpPr>
            <p:cNvPr id="56353" name="Text Box 34"/>
            <p:cNvSpPr txBox="1">
              <a:spLocks noChangeArrowheads="1"/>
            </p:cNvSpPr>
            <p:nvPr/>
          </p:nvSpPr>
          <p:spPr bwMode="auto">
            <a:xfrm>
              <a:off x="1475" y="3919"/>
              <a:ext cx="680" cy="321"/>
            </a:xfrm>
            <a:prstGeom prst="rect">
              <a:avLst/>
            </a:prstGeom>
            <a:noFill/>
            <a:ln w="9525">
              <a:noFill/>
              <a:miter lim="800000"/>
              <a:headEnd/>
              <a:tailEnd/>
            </a:ln>
          </p:spPr>
          <p:txBody>
            <a:bodyPr>
              <a:spAutoFit/>
            </a:bodyPr>
            <a:lstStyle/>
            <a:p>
              <a:pPr>
                <a:spcBef>
                  <a:spcPct val="50000"/>
                </a:spcBef>
              </a:pPr>
              <a:r>
                <a:rPr lang="zh-CN" altLang="en-US" sz="1400">
                  <a:ea typeface="楷体_GB2312" pitchFamily="49" charset="-122"/>
                </a:rPr>
                <a:t>栈底</a:t>
              </a:r>
            </a:p>
          </p:txBody>
        </p:sp>
        <p:sp>
          <p:nvSpPr>
            <p:cNvPr id="56354" name="Line 35"/>
            <p:cNvSpPr>
              <a:spLocks noChangeShapeType="1"/>
            </p:cNvSpPr>
            <p:nvPr/>
          </p:nvSpPr>
          <p:spPr bwMode="auto">
            <a:xfrm flipV="1">
              <a:off x="1792" y="3647"/>
              <a:ext cx="0" cy="363"/>
            </a:xfrm>
            <a:prstGeom prst="line">
              <a:avLst/>
            </a:prstGeom>
            <a:noFill/>
            <a:ln w="9525">
              <a:solidFill>
                <a:schemeClr val="tx1"/>
              </a:solidFill>
              <a:round/>
              <a:headEnd/>
              <a:tailEnd type="triangle" w="med" len="med"/>
            </a:ln>
          </p:spPr>
          <p:txBody>
            <a:bodyPr wrap="none"/>
            <a:lstStyle/>
            <a:p>
              <a:endParaRPr lang="zh-CN" altLang="en-US"/>
            </a:p>
          </p:txBody>
        </p:sp>
        <p:sp>
          <p:nvSpPr>
            <p:cNvPr id="56355" name="Line 36"/>
            <p:cNvSpPr>
              <a:spLocks noChangeShapeType="1"/>
            </p:cNvSpPr>
            <p:nvPr/>
          </p:nvSpPr>
          <p:spPr bwMode="auto">
            <a:xfrm>
              <a:off x="1656" y="3067"/>
              <a:ext cx="0" cy="272"/>
            </a:xfrm>
            <a:prstGeom prst="line">
              <a:avLst/>
            </a:prstGeom>
            <a:noFill/>
            <a:ln w="9525">
              <a:solidFill>
                <a:schemeClr val="tx1"/>
              </a:solidFill>
              <a:round/>
              <a:headEnd/>
              <a:tailEnd/>
            </a:ln>
          </p:spPr>
          <p:txBody>
            <a:bodyPr wrap="none"/>
            <a:lstStyle/>
            <a:p>
              <a:endParaRPr lang="zh-CN" altLang="en-US"/>
            </a:p>
          </p:txBody>
        </p:sp>
        <p:sp>
          <p:nvSpPr>
            <p:cNvPr id="56356" name="Line 37"/>
            <p:cNvSpPr>
              <a:spLocks noChangeShapeType="1"/>
            </p:cNvSpPr>
            <p:nvPr/>
          </p:nvSpPr>
          <p:spPr bwMode="auto">
            <a:xfrm>
              <a:off x="5330" y="2976"/>
              <a:ext cx="0" cy="363"/>
            </a:xfrm>
            <a:prstGeom prst="line">
              <a:avLst/>
            </a:prstGeom>
            <a:noFill/>
            <a:ln w="9525">
              <a:solidFill>
                <a:schemeClr val="tx1"/>
              </a:solidFill>
              <a:round/>
              <a:headEnd/>
              <a:tailEnd/>
            </a:ln>
          </p:spPr>
          <p:txBody>
            <a:bodyPr wrap="none"/>
            <a:lstStyle/>
            <a:p>
              <a:endParaRPr lang="zh-CN" altLang="en-US"/>
            </a:p>
          </p:txBody>
        </p:sp>
        <p:sp>
          <p:nvSpPr>
            <p:cNvPr id="56357" name="Text Box 38"/>
            <p:cNvSpPr txBox="1">
              <a:spLocks noChangeArrowheads="1"/>
            </p:cNvSpPr>
            <p:nvPr/>
          </p:nvSpPr>
          <p:spPr bwMode="auto">
            <a:xfrm>
              <a:off x="2835" y="2931"/>
              <a:ext cx="1316" cy="321"/>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     maxSize</a:t>
              </a:r>
            </a:p>
          </p:txBody>
        </p:sp>
        <p:sp>
          <p:nvSpPr>
            <p:cNvPr id="56358" name="Line 39"/>
            <p:cNvSpPr>
              <a:spLocks noChangeShapeType="1"/>
            </p:cNvSpPr>
            <p:nvPr/>
          </p:nvSpPr>
          <p:spPr bwMode="auto">
            <a:xfrm>
              <a:off x="3697" y="3112"/>
              <a:ext cx="1633" cy="0"/>
            </a:xfrm>
            <a:prstGeom prst="line">
              <a:avLst/>
            </a:prstGeom>
            <a:noFill/>
            <a:ln w="9525">
              <a:solidFill>
                <a:schemeClr val="tx1"/>
              </a:solidFill>
              <a:round/>
              <a:headEnd/>
              <a:tailEnd type="triangle" w="med" len="med"/>
            </a:ln>
          </p:spPr>
          <p:txBody>
            <a:bodyPr wrap="none"/>
            <a:lstStyle/>
            <a:p>
              <a:endParaRPr lang="zh-CN" altLang="en-US"/>
            </a:p>
          </p:txBody>
        </p:sp>
        <p:sp>
          <p:nvSpPr>
            <p:cNvPr id="56359" name="Line 40"/>
            <p:cNvSpPr>
              <a:spLocks noChangeShapeType="1"/>
            </p:cNvSpPr>
            <p:nvPr/>
          </p:nvSpPr>
          <p:spPr bwMode="auto">
            <a:xfrm flipH="1">
              <a:off x="1656" y="3112"/>
              <a:ext cx="1225" cy="0"/>
            </a:xfrm>
            <a:prstGeom prst="line">
              <a:avLst/>
            </a:prstGeom>
            <a:noFill/>
            <a:ln w="9525">
              <a:solidFill>
                <a:schemeClr val="tx1"/>
              </a:solidFill>
              <a:round/>
              <a:headEnd/>
              <a:tailEnd type="triangle" w="med" len="med"/>
            </a:ln>
          </p:spPr>
          <p:txBody>
            <a:bodyPr wrap="none"/>
            <a:lstStyle/>
            <a:p>
              <a:endParaRPr lang="zh-CN" altLang="en-US"/>
            </a:p>
          </p:txBody>
        </p:sp>
        <p:sp>
          <p:nvSpPr>
            <p:cNvPr id="56360" name="Text Box 41"/>
            <p:cNvSpPr txBox="1">
              <a:spLocks noChangeArrowheads="1"/>
            </p:cNvSpPr>
            <p:nvPr/>
          </p:nvSpPr>
          <p:spPr bwMode="auto">
            <a:xfrm>
              <a:off x="793" y="3294"/>
              <a:ext cx="726" cy="321"/>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elem</a:t>
              </a:r>
            </a:p>
          </p:txBody>
        </p:sp>
      </p:grpSp>
      <p:cxnSp>
        <p:nvCxnSpPr>
          <p:cNvPr id="56327" name="直接箭头连接符 40"/>
          <p:cNvCxnSpPr>
            <a:cxnSpLocks noChangeShapeType="1"/>
          </p:cNvCxnSpPr>
          <p:nvPr/>
        </p:nvCxnSpPr>
        <p:spPr bwMode="auto">
          <a:xfrm>
            <a:off x="1692275" y="3724275"/>
            <a:ext cx="647700" cy="0"/>
          </a:xfrm>
          <a:prstGeom prst="straightConnector1">
            <a:avLst/>
          </a:prstGeom>
          <a:noFill/>
          <a:ln w="9525" algn="ctr">
            <a:solidFill>
              <a:schemeClr val="tx1"/>
            </a:solidFill>
            <a:round/>
            <a:headEnd/>
            <a:tailEnd type="arrow" w="med" len="med"/>
          </a:ln>
        </p:spPr>
      </p:cxnSp>
      <mc:AlternateContent xmlns:mc="http://schemas.openxmlformats.org/markup-compatibility/2006" xmlns:p14="http://schemas.microsoft.com/office/powerpoint/2010/main">
        <mc:Choice Requires="p14">
          <p:contentPart p14:bwMode="auto" r:id="rId3">
            <p14:nvContentPartPr>
              <p14:cNvPr id="5632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632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矩形 34"/>
          <p:cNvSpPr>
            <a:spLocks noChangeArrowheads="1"/>
          </p:cNvSpPr>
          <p:nvPr/>
        </p:nvSpPr>
        <p:spPr bwMode="auto">
          <a:xfrm>
            <a:off x="611560"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顺序栈类</a:t>
            </a:r>
            <a:endParaRPr lang="zh-CN" altLang="en-US" dirty="0">
              <a:latin typeface="微软雅黑" pitchFamily="34" charset="-122"/>
              <a:ea typeface="微软雅黑" pitchFamily="34" charset="-122"/>
            </a:endParaRPr>
          </a:p>
        </p:txBody>
      </p:sp>
      <p:sp>
        <p:nvSpPr>
          <p:cNvPr id="37" name="矩形 36"/>
          <p:cNvSpPr/>
          <p:nvPr/>
        </p:nvSpPr>
        <p:spPr>
          <a:xfrm>
            <a:off x="683568" y="915566"/>
            <a:ext cx="5544195" cy="4331955"/>
          </a:xfrm>
          <a:prstGeom prst="rect">
            <a:avLst/>
          </a:prstGeom>
        </p:spPr>
        <p:txBody>
          <a:bodyPr wrap="square">
            <a:spAutoFit/>
          </a:bodyPr>
          <a:lstStyle/>
          <a:p>
            <a:pPr marL="609600" indent="-609600">
              <a:spcBef>
                <a:spcPts val="300"/>
              </a:spcBef>
              <a:defRPr/>
            </a:pPr>
            <a:r>
              <a:rPr lang="en-US" altLang="zh-CN" sz="1400" b="1" dirty="0">
                <a:latin typeface="微软雅黑" pitchFamily="34" charset="-122"/>
                <a:ea typeface="微软雅黑" pitchFamily="34" charset="-122"/>
              </a:rPr>
              <a:t>template &lt;class </a:t>
            </a:r>
            <a:r>
              <a:rPr lang="en-US" altLang="zh-CN" sz="1400" b="1" dirty="0" err="1">
                <a:latin typeface="微软雅黑" pitchFamily="34" charset="-122"/>
                <a:ea typeface="微软雅黑" pitchFamily="34" charset="-122"/>
              </a:rPr>
              <a:t>elemType</a:t>
            </a:r>
            <a:r>
              <a:rPr lang="en-US" altLang="zh-CN" sz="1400" b="1" dirty="0">
                <a:latin typeface="微软雅黑" pitchFamily="34" charset="-122"/>
                <a:ea typeface="微软雅黑" pitchFamily="34" charset="-122"/>
              </a:rPr>
              <a:t>&gt;</a:t>
            </a:r>
          </a:p>
          <a:p>
            <a:pPr marL="609600" indent="-609600">
              <a:spcBef>
                <a:spcPts val="300"/>
              </a:spcBef>
              <a:defRPr/>
            </a:pPr>
            <a:r>
              <a:rPr lang="en-US" altLang="zh-CN" sz="1400" b="1" dirty="0">
                <a:latin typeface="微软雅黑" pitchFamily="34" charset="-122"/>
                <a:ea typeface="微软雅黑" pitchFamily="34" charset="-122"/>
              </a:rPr>
              <a:t>class </a:t>
            </a:r>
            <a:r>
              <a:rPr lang="en-US" altLang="zh-CN" sz="1400" b="1" dirty="0" err="1">
                <a:latin typeface="微软雅黑" pitchFamily="34" charset="-122"/>
                <a:ea typeface="微软雅黑" pitchFamily="34" charset="-122"/>
              </a:rPr>
              <a:t>seqStack</a:t>
            </a:r>
            <a:r>
              <a:rPr lang="en-US" altLang="zh-CN" sz="1400" b="1" dirty="0">
                <a:latin typeface="微软雅黑" pitchFamily="34" charset="-122"/>
                <a:ea typeface="微软雅黑" pitchFamily="34" charset="-122"/>
              </a:rPr>
              <a:t>: public stack&lt;</a:t>
            </a:r>
            <a:r>
              <a:rPr lang="en-US" altLang="zh-CN" sz="1400" b="1" dirty="0" err="1">
                <a:latin typeface="微软雅黑" pitchFamily="34" charset="-122"/>
                <a:ea typeface="微软雅黑" pitchFamily="34" charset="-122"/>
              </a:rPr>
              <a:t>elemType</a:t>
            </a:r>
            <a:r>
              <a:rPr lang="en-US" altLang="zh-CN" sz="1400" b="1" dirty="0">
                <a:latin typeface="微软雅黑" pitchFamily="34" charset="-122"/>
                <a:ea typeface="微软雅黑" pitchFamily="34" charset="-122"/>
              </a:rPr>
              <a:t>&gt;</a:t>
            </a:r>
          </a:p>
          <a:p>
            <a:pPr marL="609600" indent="-609600">
              <a:spcBef>
                <a:spcPts val="300"/>
              </a:spcBef>
              <a:defRPr/>
            </a:pPr>
            <a:r>
              <a:rPr lang="en-US" altLang="zh-CN" sz="1400" b="1" dirty="0">
                <a:latin typeface="微软雅黑" pitchFamily="34" charset="-122"/>
                <a:ea typeface="微软雅黑" pitchFamily="34" charset="-122"/>
              </a:rPr>
              <a:t> {</a:t>
            </a:r>
          </a:p>
          <a:p>
            <a:pPr marL="609600" indent="-609600">
              <a:spcBef>
                <a:spcPts val="300"/>
              </a:spcBef>
              <a:defRPr/>
            </a:pPr>
            <a:r>
              <a:rPr lang="en-US" altLang="zh-CN" sz="1400" b="1" dirty="0">
                <a:latin typeface="微软雅黑" pitchFamily="34" charset="-122"/>
                <a:ea typeface="微软雅黑" pitchFamily="34" charset="-122"/>
              </a:rPr>
              <a:t>  private:</a:t>
            </a:r>
          </a:p>
          <a:p>
            <a:pPr marL="609600" indent="-609600">
              <a:spcBef>
                <a:spcPts val="300"/>
              </a:spcBef>
              <a:defRPr/>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elemType</a:t>
            </a: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elem</a:t>
            </a:r>
            <a:r>
              <a:rPr lang="en-US" altLang="zh-CN" sz="1400" b="1" dirty="0">
                <a:latin typeface="微软雅黑" pitchFamily="34" charset="-122"/>
                <a:ea typeface="微软雅黑" pitchFamily="34" charset="-122"/>
              </a:rPr>
              <a:t>;</a:t>
            </a:r>
          </a:p>
          <a:p>
            <a:pPr marL="609600" indent="-609600">
              <a:spcBef>
                <a:spcPts val="300"/>
              </a:spcBef>
              <a:defRPr/>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int</a:t>
            </a: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top_p</a:t>
            </a:r>
            <a:r>
              <a:rPr lang="en-US" altLang="zh-CN" sz="1400" b="1" dirty="0">
                <a:latin typeface="微软雅黑" pitchFamily="34" charset="-122"/>
                <a:ea typeface="微软雅黑" pitchFamily="34" charset="-122"/>
              </a:rPr>
              <a:t>;</a:t>
            </a:r>
          </a:p>
          <a:p>
            <a:pPr marL="609600" indent="-609600">
              <a:spcBef>
                <a:spcPts val="300"/>
              </a:spcBef>
              <a:defRPr/>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int</a:t>
            </a: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maxSize</a:t>
            </a:r>
            <a:r>
              <a:rPr lang="en-US" altLang="zh-CN" sz="1400" b="1" dirty="0">
                <a:latin typeface="微软雅黑" pitchFamily="34" charset="-122"/>
                <a:ea typeface="微软雅黑" pitchFamily="34" charset="-122"/>
              </a:rPr>
              <a:t>;</a:t>
            </a:r>
          </a:p>
          <a:p>
            <a:pPr marL="609600" indent="-609600">
              <a:spcBef>
                <a:spcPts val="300"/>
              </a:spcBef>
              <a:defRPr/>
            </a:pPr>
            <a:r>
              <a:rPr lang="en-US" altLang="zh-CN" sz="1400" b="1" dirty="0">
                <a:latin typeface="微软雅黑" pitchFamily="34" charset="-122"/>
                <a:ea typeface="微软雅黑" pitchFamily="34" charset="-122"/>
              </a:rPr>
              <a:t>        void </a:t>
            </a:r>
            <a:r>
              <a:rPr lang="en-US" altLang="zh-CN" sz="1400" b="1" dirty="0" err="1">
                <a:latin typeface="微软雅黑" pitchFamily="34" charset="-122"/>
                <a:ea typeface="微软雅黑" pitchFamily="34" charset="-122"/>
              </a:rPr>
              <a:t>doubleSpace</a:t>
            </a:r>
            <a:r>
              <a:rPr lang="en-US" altLang="zh-CN" sz="1400" b="1" dirty="0">
                <a:latin typeface="微软雅黑" pitchFamily="34" charset="-122"/>
                <a:ea typeface="微软雅黑" pitchFamily="34" charset="-122"/>
              </a:rPr>
              <a:t>();</a:t>
            </a:r>
          </a:p>
          <a:p>
            <a:pPr>
              <a:spcBef>
                <a:spcPts val="300"/>
              </a:spcBef>
              <a:defRPr/>
            </a:pPr>
            <a:r>
              <a:rPr lang="en-US" altLang="zh-CN" sz="1400" b="1" dirty="0">
                <a:latin typeface="微软雅黑" pitchFamily="34" charset="-122"/>
                <a:ea typeface="微软雅黑" pitchFamily="34" charset="-122"/>
              </a:rPr>
              <a:t>public:</a:t>
            </a:r>
          </a:p>
          <a:p>
            <a:pPr>
              <a:spcBef>
                <a:spcPts val="300"/>
              </a:spcBef>
              <a:defRPr/>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seqStack</a:t>
            </a:r>
            <a:r>
              <a:rPr lang="en-US" altLang="zh-CN" sz="1400" b="1" dirty="0">
                <a:latin typeface="微软雅黑" pitchFamily="34" charset="-122"/>
                <a:ea typeface="微软雅黑" pitchFamily="34" charset="-122"/>
              </a:rPr>
              <a:t>(</a:t>
            </a:r>
            <a:r>
              <a:rPr lang="en-US" altLang="zh-CN" sz="1400" b="1" dirty="0" err="1">
                <a:latin typeface="微软雅黑" pitchFamily="34" charset="-122"/>
                <a:ea typeface="微软雅黑" pitchFamily="34" charset="-122"/>
              </a:rPr>
              <a:t>int</a:t>
            </a: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initSize</a:t>
            </a:r>
            <a:r>
              <a:rPr lang="en-US" altLang="zh-CN" sz="1400" b="1" dirty="0">
                <a:latin typeface="微软雅黑" pitchFamily="34" charset="-122"/>
                <a:ea typeface="微软雅黑" pitchFamily="34" charset="-122"/>
              </a:rPr>
              <a:t> = 10) </a:t>
            </a: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	   </a:t>
            </a:r>
          </a:p>
          <a:p>
            <a:pPr>
              <a:spcBef>
                <a:spcPts val="300"/>
              </a:spcBef>
              <a:defRPr/>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seqStack</a:t>
            </a:r>
            <a:r>
              <a:rPr lang="en-US" altLang="zh-CN" sz="1400" b="1" dirty="0">
                <a:latin typeface="微软雅黑" pitchFamily="34" charset="-122"/>
                <a:ea typeface="微软雅黑" pitchFamily="34" charset="-122"/>
              </a:rPr>
              <a:t>()   {     delete [] </a:t>
            </a:r>
            <a:r>
              <a:rPr lang="en-US" altLang="zh-CN" sz="1400" b="1" dirty="0" err="1">
                <a:latin typeface="微软雅黑" pitchFamily="34" charset="-122"/>
                <a:ea typeface="微软雅黑" pitchFamily="34" charset="-122"/>
              </a:rPr>
              <a:t>elem</a:t>
            </a:r>
            <a:r>
              <a:rPr lang="en-US" altLang="zh-CN" sz="1400" b="1" dirty="0">
                <a:latin typeface="微软雅黑" pitchFamily="34" charset="-122"/>
                <a:ea typeface="微软雅黑" pitchFamily="34" charset="-122"/>
              </a:rPr>
              <a:t>;     }</a:t>
            </a:r>
          </a:p>
          <a:p>
            <a:pPr>
              <a:spcBef>
                <a:spcPts val="300"/>
              </a:spcBef>
              <a:defRPr/>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bool</a:t>
            </a: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isEmpty</a:t>
            </a:r>
            <a:r>
              <a:rPr lang="en-US" altLang="zh-CN" sz="1400" b="1" dirty="0">
                <a:latin typeface="微软雅黑" pitchFamily="34" charset="-122"/>
                <a:ea typeface="微软雅黑" pitchFamily="34" charset="-122"/>
              </a:rPr>
              <a:t>() const   {    return </a:t>
            </a:r>
            <a:r>
              <a:rPr lang="en-US" altLang="zh-CN" sz="1400" b="1" dirty="0" err="1">
                <a:latin typeface="微软雅黑" pitchFamily="34" charset="-122"/>
                <a:ea typeface="微软雅黑" pitchFamily="34" charset="-122"/>
              </a:rPr>
              <a:t>top_p</a:t>
            </a:r>
            <a:r>
              <a:rPr lang="en-US" altLang="zh-CN" sz="1400" b="1" dirty="0">
                <a:latin typeface="微软雅黑" pitchFamily="34" charset="-122"/>
                <a:ea typeface="微软雅黑" pitchFamily="34" charset="-122"/>
              </a:rPr>
              <a:t> == -1;    }      </a:t>
            </a:r>
          </a:p>
          <a:p>
            <a:pPr>
              <a:spcBef>
                <a:spcPts val="300"/>
              </a:spcBef>
              <a:defRPr/>
            </a:pPr>
            <a:r>
              <a:rPr lang="en-US" altLang="zh-CN" sz="1400" b="1" dirty="0">
                <a:latin typeface="微软雅黑" pitchFamily="34" charset="-122"/>
                <a:ea typeface="微软雅黑" pitchFamily="34" charset="-122"/>
              </a:rPr>
              <a:t>      void push(const </a:t>
            </a:r>
            <a:r>
              <a:rPr lang="en-US" altLang="zh-CN" sz="1400" b="1" dirty="0" err="1">
                <a:latin typeface="微软雅黑" pitchFamily="34" charset="-122"/>
                <a:ea typeface="微软雅黑" pitchFamily="34" charset="-122"/>
              </a:rPr>
              <a:t>elemType</a:t>
            </a:r>
            <a:r>
              <a:rPr lang="en-US" altLang="zh-CN" sz="1400" b="1" dirty="0">
                <a:latin typeface="微软雅黑" pitchFamily="34" charset="-122"/>
                <a:ea typeface="微软雅黑" pitchFamily="34" charset="-122"/>
              </a:rPr>
              <a:t> &amp;x) </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a:spcBef>
                <a:spcPts val="300"/>
              </a:spcBef>
              <a:defRPr/>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elemType</a:t>
            </a:r>
            <a:r>
              <a:rPr lang="en-US" altLang="zh-CN" sz="1400" b="1" dirty="0">
                <a:latin typeface="微软雅黑" pitchFamily="34" charset="-122"/>
                <a:ea typeface="微软雅黑" pitchFamily="34" charset="-122"/>
              </a:rPr>
              <a:t>  pop() {     return </a:t>
            </a:r>
            <a:r>
              <a:rPr lang="en-US" altLang="zh-CN" sz="1400" b="1" dirty="0" err="1">
                <a:latin typeface="微软雅黑" pitchFamily="34" charset="-122"/>
                <a:ea typeface="微软雅黑" pitchFamily="34" charset="-122"/>
              </a:rPr>
              <a:t>elem</a:t>
            </a:r>
            <a:r>
              <a:rPr lang="en-US" altLang="zh-CN" sz="1400" b="1" dirty="0">
                <a:latin typeface="微软雅黑" pitchFamily="34" charset="-122"/>
                <a:ea typeface="微软雅黑" pitchFamily="34" charset="-122"/>
              </a:rPr>
              <a:t>[</a:t>
            </a:r>
            <a:r>
              <a:rPr lang="en-US" altLang="zh-CN" sz="1400" b="1" dirty="0" err="1">
                <a:latin typeface="微软雅黑" pitchFamily="34" charset="-122"/>
                <a:ea typeface="微软雅黑" pitchFamily="34" charset="-122"/>
              </a:rPr>
              <a:t>top_p</a:t>
            </a:r>
            <a:r>
              <a:rPr lang="en-US" altLang="zh-CN" sz="1400" b="1" dirty="0">
                <a:latin typeface="微软雅黑" pitchFamily="34" charset="-122"/>
                <a:ea typeface="微软雅黑" pitchFamily="34" charset="-122"/>
              </a:rPr>
              <a:t>--];  }</a:t>
            </a:r>
          </a:p>
          <a:p>
            <a:pPr>
              <a:spcBef>
                <a:spcPts val="300"/>
              </a:spcBef>
              <a:defRPr/>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elemType</a:t>
            </a:r>
            <a:r>
              <a:rPr lang="en-US" altLang="zh-CN" sz="1400" b="1" dirty="0">
                <a:latin typeface="微软雅黑" pitchFamily="34" charset="-122"/>
                <a:ea typeface="微软雅黑" pitchFamily="34" charset="-122"/>
              </a:rPr>
              <a:t>  top() const</a:t>
            </a:r>
            <a:r>
              <a:rPr lang="zh-CN" altLang="en-US" sz="1400" b="1" dirty="0">
                <a:latin typeface="微软雅黑" pitchFamily="34" charset="-122"/>
                <a:ea typeface="微软雅黑" pitchFamily="34" charset="-122"/>
              </a:rPr>
              <a:t> </a:t>
            </a:r>
            <a:r>
              <a:rPr lang="en-US" altLang="zh-CN" sz="1400" b="1" dirty="0">
                <a:latin typeface="微软雅黑" pitchFamily="34" charset="-122"/>
                <a:ea typeface="微软雅黑" pitchFamily="34" charset="-122"/>
              </a:rPr>
              <a:t> {     return </a:t>
            </a:r>
            <a:r>
              <a:rPr lang="en-US" altLang="zh-CN" sz="1400" b="1" dirty="0" err="1">
                <a:latin typeface="微软雅黑" pitchFamily="34" charset="-122"/>
                <a:ea typeface="微软雅黑" pitchFamily="34" charset="-122"/>
              </a:rPr>
              <a:t>elem</a:t>
            </a:r>
            <a:r>
              <a:rPr lang="en-US" altLang="zh-CN" sz="1400" b="1" dirty="0">
                <a:latin typeface="微软雅黑" pitchFamily="34" charset="-122"/>
                <a:ea typeface="微软雅黑" pitchFamily="34" charset="-122"/>
              </a:rPr>
              <a:t>[</a:t>
            </a:r>
            <a:r>
              <a:rPr lang="en-US" altLang="zh-CN" sz="1400" b="1" dirty="0" err="1">
                <a:latin typeface="微软雅黑" pitchFamily="34" charset="-122"/>
                <a:ea typeface="微软雅黑" pitchFamily="34" charset="-122"/>
              </a:rPr>
              <a:t>top_p</a:t>
            </a:r>
            <a:r>
              <a:rPr lang="en-US" altLang="zh-CN" sz="1400" b="1" dirty="0">
                <a:latin typeface="微软雅黑" pitchFamily="34" charset="-122"/>
                <a:ea typeface="微软雅黑" pitchFamily="34" charset="-122"/>
              </a:rPr>
              <a:t>];  }</a:t>
            </a:r>
          </a:p>
          <a:p>
            <a:pPr>
              <a:spcBef>
                <a:spcPts val="300"/>
              </a:spcBef>
              <a:defRPr/>
            </a:pP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609600" indent="-609600">
              <a:defRPr/>
            </a:pPr>
            <a:endParaRPr lang="en-US" altLang="zh-CN" sz="1400" dirty="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5734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734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矩形 34"/>
          <p:cNvSpPr>
            <a:spLocks noChangeArrowheads="1"/>
          </p:cNvSpPr>
          <p:nvPr/>
        </p:nvSpPr>
        <p:spPr bwMode="auto">
          <a:xfrm>
            <a:off x="323528"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成员函数的实现</a:t>
            </a:r>
          </a:p>
        </p:txBody>
      </p:sp>
      <p:sp>
        <p:nvSpPr>
          <p:cNvPr id="37" name="矩形 36"/>
          <p:cNvSpPr/>
          <p:nvPr/>
        </p:nvSpPr>
        <p:spPr>
          <a:xfrm>
            <a:off x="395536" y="1059582"/>
            <a:ext cx="3455987" cy="1741487"/>
          </a:xfrm>
          <a:prstGeom prst="rect">
            <a:avLst/>
          </a:prstGeom>
        </p:spPr>
        <p:txBody>
          <a:bodyPr>
            <a:spAutoFit/>
          </a:bodyPr>
          <a:lstStyle/>
          <a:p>
            <a:pPr marL="609600" indent="-609600">
              <a:defRPr/>
            </a:pPr>
            <a:r>
              <a:rPr lang="zh-CN" altLang="en-US" sz="1400" b="1" dirty="0">
                <a:latin typeface="微软雅黑" pitchFamily="34" charset="-122"/>
                <a:ea typeface="微软雅黑" pitchFamily="34" charset="-122"/>
              </a:rPr>
              <a:t>构造函数：创建一个空栈</a:t>
            </a:r>
            <a:endParaRPr lang="en-US" altLang="zh-CN" sz="1400" b="1" dirty="0">
              <a:latin typeface="微软雅黑" pitchFamily="34" charset="-122"/>
              <a:ea typeface="微软雅黑" pitchFamily="34" charset="-122"/>
            </a:endParaRPr>
          </a:p>
          <a:p>
            <a:pPr>
              <a:lnSpc>
                <a:spcPct val="90000"/>
              </a:lnSpc>
              <a:spcBef>
                <a:spcPts val="600"/>
              </a:spcBef>
              <a:defRPr/>
            </a:pPr>
            <a:r>
              <a:rPr lang="en-US" altLang="zh-CN" sz="1400" dirty="0">
                <a:latin typeface="微软雅黑" pitchFamily="34" charset="-122"/>
                <a:ea typeface="微软雅黑" pitchFamily="34" charset="-122"/>
              </a:rPr>
              <a:t>template &lt;class </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&gt;</a:t>
            </a:r>
          </a:p>
          <a:p>
            <a:pPr>
              <a:lnSpc>
                <a:spcPct val="90000"/>
              </a:lnSpc>
              <a:defRPr/>
            </a:pPr>
            <a:r>
              <a:rPr lang="en-US" altLang="zh-CN" sz="1400" dirty="0" err="1">
                <a:latin typeface="微软雅黑" pitchFamily="34" charset="-122"/>
                <a:ea typeface="微软雅黑" pitchFamily="34" charset="-122"/>
              </a:rPr>
              <a:t>seqStack</a:t>
            </a:r>
            <a:r>
              <a:rPr lang="en-US" altLang="zh-CN" sz="1400" dirty="0">
                <a:latin typeface="微软雅黑" pitchFamily="34" charset="-122"/>
                <a:ea typeface="微软雅黑" pitchFamily="34" charset="-122"/>
              </a:rPr>
              <a:t>&lt;</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&gt;::</a:t>
            </a:r>
            <a:r>
              <a:rPr lang="en-US" altLang="zh-CN" sz="1400" dirty="0" err="1">
                <a:latin typeface="微软雅黑" pitchFamily="34" charset="-122"/>
                <a:ea typeface="微软雅黑" pitchFamily="34" charset="-122"/>
              </a:rPr>
              <a:t>seqStack</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initSize</a:t>
            </a:r>
            <a:r>
              <a:rPr lang="en-US" altLang="zh-CN" sz="1400" dirty="0">
                <a:latin typeface="微软雅黑" pitchFamily="34" charset="-122"/>
                <a:ea typeface="微软雅黑" pitchFamily="34" charset="-122"/>
              </a:rPr>
              <a:t>) {</a:t>
            </a:r>
          </a:p>
          <a:p>
            <a:pPr>
              <a:lnSpc>
                <a:spcPct val="90000"/>
              </a:lnSpc>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elem</a:t>
            </a:r>
            <a:r>
              <a:rPr lang="en-US" altLang="zh-CN" sz="1400" dirty="0">
                <a:latin typeface="微软雅黑" pitchFamily="34" charset="-122"/>
                <a:ea typeface="微软雅黑" pitchFamily="34" charset="-122"/>
              </a:rPr>
              <a:t> = new </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initSize</a:t>
            </a:r>
            <a:r>
              <a:rPr lang="en-US" altLang="zh-CN" sz="1400" dirty="0">
                <a:latin typeface="微软雅黑" pitchFamily="34" charset="-122"/>
                <a:ea typeface="微软雅黑" pitchFamily="34" charset="-122"/>
              </a:rPr>
              <a:t>];</a:t>
            </a:r>
          </a:p>
          <a:p>
            <a:pPr>
              <a:lnSpc>
                <a:spcPct val="90000"/>
              </a:lnSpc>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maxSize</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initSize</a:t>
            </a:r>
            <a:r>
              <a:rPr lang="en-US" altLang="zh-CN" sz="1400" dirty="0">
                <a:latin typeface="微软雅黑" pitchFamily="34" charset="-122"/>
                <a:ea typeface="微软雅黑" pitchFamily="34" charset="-122"/>
              </a:rPr>
              <a:t> ;</a:t>
            </a:r>
          </a:p>
          <a:p>
            <a:pPr>
              <a:lnSpc>
                <a:spcPct val="90000"/>
              </a:lnSpc>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top_p</a:t>
            </a:r>
            <a:r>
              <a:rPr lang="en-US" altLang="zh-CN" sz="1400" dirty="0">
                <a:latin typeface="微软雅黑" pitchFamily="34" charset="-122"/>
                <a:ea typeface="微软雅黑" pitchFamily="34" charset="-122"/>
              </a:rPr>
              <a:t> = -1;  </a:t>
            </a:r>
          </a:p>
          <a:p>
            <a:pPr>
              <a:lnSpc>
                <a:spcPct val="90000"/>
              </a:lnSpc>
              <a:defRPr/>
            </a:pPr>
            <a:r>
              <a:rPr lang="en-US" altLang="zh-CN" sz="1400" dirty="0">
                <a:latin typeface="微软雅黑" pitchFamily="34" charset="-122"/>
                <a:ea typeface="微软雅黑" pitchFamily="34" charset="-122"/>
              </a:rPr>
              <a:t>}</a:t>
            </a:r>
          </a:p>
        </p:txBody>
      </p:sp>
      <p:sp>
        <p:nvSpPr>
          <p:cNvPr id="5" name="矩形 4"/>
          <p:cNvSpPr>
            <a:spLocks noChangeArrowheads="1"/>
          </p:cNvSpPr>
          <p:nvPr/>
        </p:nvSpPr>
        <p:spPr bwMode="auto">
          <a:xfrm>
            <a:off x="250825" y="3076575"/>
            <a:ext cx="4681215" cy="1892826"/>
          </a:xfrm>
          <a:prstGeom prst="rect">
            <a:avLst/>
          </a:prstGeom>
          <a:noFill/>
          <a:ln w="9525">
            <a:noFill/>
            <a:miter lim="800000"/>
            <a:headEnd/>
            <a:tailEnd/>
          </a:ln>
        </p:spPr>
        <p:txBody>
          <a:bodyPr wrap="square">
            <a:spAutoFit/>
          </a:bodyPr>
          <a:lstStyle/>
          <a:p>
            <a:r>
              <a:rPr lang="en-US" altLang="zh-CN" sz="1400" b="1" dirty="0">
                <a:latin typeface="微软雅黑" pitchFamily="34" charset="-122"/>
                <a:ea typeface="微软雅黑" pitchFamily="34" charset="-122"/>
              </a:rPr>
              <a:t>push</a:t>
            </a:r>
            <a:r>
              <a:rPr lang="zh-CN" altLang="en-US" sz="1400" b="1" dirty="0">
                <a:latin typeface="微软雅黑" pitchFamily="34" charset="-122"/>
                <a:ea typeface="微软雅黑" pitchFamily="34" charset="-122"/>
              </a:rPr>
              <a:t>函数的实现</a:t>
            </a:r>
            <a:endParaRPr lang="en-US" altLang="zh-CN" sz="1400" b="1" dirty="0">
              <a:latin typeface="微软雅黑" pitchFamily="34" charset="-122"/>
              <a:ea typeface="微软雅黑" pitchFamily="34" charset="-122"/>
            </a:endParaRPr>
          </a:p>
          <a:p>
            <a:pPr>
              <a:spcBef>
                <a:spcPts val="600"/>
              </a:spcBef>
            </a:pPr>
            <a:r>
              <a:rPr lang="en-US" altLang="zh-CN" sz="1400" dirty="0">
                <a:latin typeface="微软雅黑" pitchFamily="34" charset="-122"/>
                <a:ea typeface="微软雅黑" pitchFamily="34" charset="-122"/>
              </a:rPr>
              <a:t>template &lt;class </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&gt;</a:t>
            </a:r>
          </a:p>
          <a:p>
            <a:r>
              <a:rPr lang="en-US" altLang="zh-CN" sz="1400" dirty="0">
                <a:latin typeface="微软雅黑" pitchFamily="34" charset="-122"/>
                <a:ea typeface="微软雅黑" pitchFamily="34" charset="-122"/>
              </a:rPr>
              <a:t>void </a:t>
            </a:r>
            <a:r>
              <a:rPr lang="en-US" altLang="zh-CN" sz="1400" dirty="0" err="1">
                <a:latin typeface="微软雅黑" pitchFamily="34" charset="-122"/>
                <a:ea typeface="微软雅黑" pitchFamily="34" charset="-122"/>
              </a:rPr>
              <a:t>seqStack</a:t>
            </a:r>
            <a:r>
              <a:rPr lang="en-US" altLang="zh-CN" sz="1400" dirty="0">
                <a:latin typeface="微软雅黑" pitchFamily="34" charset="-122"/>
                <a:ea typeface="微软雅黑" pitchFamily="34" charset="-122"/>
              </a:rPr>
              <a:t>&lt;</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&gt;::push(const </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 &amp;x)</a:t>
            </a:r>
          </a:p>
          <a:p>
            <a:r>
              <a:rPr lang="en-US" altLang="zh-CN" sz="1400" dirty="0">
                <a:latin typeface="微软雅黑" pitchFamily="34" charset="-122"/>
                <a:ea typeface="微软雅黑" pitchFamily="34" charset="-122"/>
              </a:rPr>
              <a:t>{ </a:t>
            </a:r>
          </a:p>
          <a:p>
            <a:r>
              <a:rPr lang="en-US" altLang="zh-CN" sz="1400" dirty="0">
                <a:latin typeface="微软雅黑" pitchFamily="34" charset="-122"/>
                <a:ea typeface="微软雅黑" pitchFamily="34" charset="-122"/>
              </a:rPr>
              <a:t>        if (</a:t>
            </a:r>
            <a:r>
              <a:rPr lang="en-US" altLang="zh-CN" sz="1400" dirty="0" err="1">
                <a:latin typeface="微软雅黑" pitchFamily="34" charset="-122"/>
                <a:ea typeface="微软雅黑" pitchFamily="34" charset="-122"/>
              </a:rPr>
              <a:t>top_p</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maxSize</a:t>
            </a:r>
            <a:r>
              <a:rPr lang="en-US" altLang="zh-CN" sz="1400" dirty="0">
                <a:latin typeface="微软雅黑" pitchFamily="34" charset="-122"/>
                <a:ea typeface="微软雅黑" pitchFamily="34" charset="-122"/>
              </a:rPr>
              <a:t> - 1)</a:t>
            </a:r>
          </a:p>
          <a:p>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doubleSpace</a:t>
            </a:r>
            <a:r>
              <a:rPr lang="en-US" altLang="zh-CN" sz="1400" dirty="0">
                <a:latin typeface="微软雅黑" pitchFamily="34" charset="-122"/>
                <a:ea typeface="微软雅黑" pitchFamily="34" charset="-122"/>
              </a:rPr>
              <a:t>();</a:t>
            </a:r>
          </a:p>
          <a:p>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elem</a:t>
            </a:r>
            <a:r>
              <a:rPr lang="en-US" altLang="zh-CN" sz="1400" dirty="0">
                <a:latin typeface="微软雅黑" pitchFamily="34" charset="-122"/>
                <a:ea typeface="微软雅黑" pitchFamily="34" charset="-122"/>
              </a:rPr>
              <a:t>[++</a:t>
            </a:r>
            <a:r>
              <a:rPr lang="en-US" altLang="zh-CN" sz="1400" dirty="0" err="1">
                <a:latin typeface="微软雅黑" pitchFamily="34" charset="-122"/>
                <a:ea typeface="微软雅黑" pitchFamily="34" charset="-122"/>
              </a:rPr>
              <a:t>top_p</a:t>
            </a:r>
            <a:r>
              <a:rPr lang="en-US" altLang="zh-CN" sz="1400" dirty="0">
                <a:latin typeface="微软雅黑" pitchFamily="34" charset="-122"/>
                <a:ea typeface="微软雅黑" pitchFamily="34" charset="-122"/>
              </a:rPr>
              <a:t>] = x; </a:t>
            </a:r>
          </a:p>
          <a:p>
            <a:r>
              <a:rPr lang="en-US" altLang="zh-CN" sz="1400" dirty="0">
                <a:latin typeface="微软雅黑" pitchFamily="34" charset="-122"/>
                <a:ea typeface="微软雅黑" pitchFamily="34" charset="-122"/>
              </a:rPr>
              <a:t>}</a:t>
            </a:r>
          </a:p>
        </p:txBody>
      </p:sp>
      <p:sp>
        <p:nvSpPr>
          <p:cNvPr id="6" name="矩形 5"/>
          <p:cNvSpPr>
            <a:spLocks noChangeArrowheads="1"/>
          </p:cNvSpPr>
          <p:nvPr/>
        </p:nvSpPr>
        <p:spPr bwMode="auto">
          <a:xfrm>
            <a:off x="5076056" y="843558"/>
            <a:ext cx="3816474" cy="2754600"/>
          </a:xfrm>
          <a:prstGeom prst="rect">
            <a:avLst/>
          </a:prstGeom>
          <a:noFill/>
          <a:ln w="9525">
            <a:noFill/>
            <a:miter lim="800000"/>
            <a:headEnd/>
            <a:tailEnd/>
          </a:ln>
        </p:spPr>
        <p:txBody>
          <a:bodyPr wrap="square">
            <a:spAutoFit/>
          </a:bodyPr>
          <a:lstStyle/>
          <a:p>
            <a:pPr marL="609600" indent="-609600">
              <a:spcBef>
                <a:spcPts val="600"/>
              </a:spcBef>
            </a:pPr>
            <a:r>
              <a:rPr lang="en-US" altLang="zh-CN" sz="1400" b="1" dirty="0" err="1">
                <a:latin typeface="微软雅黑" pitchFamily="34" charset="-122"/>
                <a:ea typeface="微软雅黑" pitchFamily="34" charset="-122"/>
              </a:rPr>
              <a:t>doubleSpace</a:t>
            </a:r>
            <a:r>
              <a:rPr lang="zh-CN" altLang="en-US" sz="1400" b="1" dirty="0">
                <a:latin typeface="微软雅黑" pitchFamily="34" charset="-122"/>
                <a:ea typeface="微软雅黑" pitchFamily="34" charset="-122"/>
              </a:rPr>
              <a:t>函数的实现</a:t>
            </a:r>
            <a:endParaRPr lang="en-US" altLang="zh-CN" sz="1400" b="1" dirty="0">
              <a:latin typeface="微软雅黑" pitchFamily="34" charset="-122"/>
              <a:ea typeface="微软雅黑" pitchFamily="34" charset="-122"/>
            </a:endParaRPr>
          </a:p>
          <a:p>
            <a:pPr marL="609600" indent="-609600">
              <a:spcBef>
                <a:spcPts val="600"/>
              </a:spcBef>
            </a:pPr>
            <a:r>
              <a:rPr lang="en-US" altLang="zh-CN" sz="1400" dirty="0">
                <a:latin typeface="微软雅黑" pitchFamily="34" charset="-122"/>
                <a:ea typeface="微软雅黑" pitchFamily="34" charset="-122"/>
              </a:rPr>
              <a:t>template &lt;class </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&gt;</a:t>
            </a:r>
          </a:p>
          <a:p>
            <a:pPr marL="609600" indent="-609600"/>
            <a:r>
              <a:rPr lang="en-US" altLang="zh-CN" sz="1400" dirty="0">
                <a:latin typeface="微软雅黑" pitchFamily="34" charset="-122"/>
                <a:ea typeface="微软雅黑" pitchFamily="34" charset="-122"/>
              </a:rPr>
              <a:t>void </a:t>
            </a:r>
            <a:r>
              <a:rPr lang="en-US" altLang="zh-CN" sz="1400" dirty="0" err="1">
                <a:latin typeface="微软雅黑" pitchFamily="34" charset="-122"/>
                <a:ea typeface="微软雅黑" pitchFamily="34" charset="-122"/>
              </a:rPr>
              <a:t>seqStack</a:t>
            </a:r>
            <a:r>
              <a:rPr lang="en-US" altLang="zh-CN" sz="1400" dirty="0">
                <a:latin typeface="微软雅黑" pitchFamily="34" charset="-122"/>
                <a:ea typeface="微软雅黑" pitchFamily="34" charset="-122"/>
              </a:rPr>
              <a:t>&lt;</a:t>
            </a:r>
            <a:r>
              <a:rPr lang="en-US" altLang="zh-CN" sz="1400" dirty="0" err="1">
                <a:latin typeface="微软雅黑" pitchFamily="34" charset="-122"/>
                <a:ea typeface="微软雅黑" pitchFamily="34" charset="-122"/>
              </a:rPr>
              <a:t>elemType</a:t>
            </a:r>
            <a:r>
              <a:rPr lang="en-US" altLang="zh-CN" sz="1400" dirty="0">
                <a:latin typeface="微软雅黑" pitchFamily="34" charset="-122"/>
                <a:ea typeface="微软雅黑" pitchFamily="34" charset="-122"/>
              </a:rPr>
              <a:t>&gt;::</a:t>
            </a:r>
            <a:r>
              <a:rPr lang="en-US" altLang="zh-CN" sz="1400" dirty="0" err="1">
                <a:latin typeface="微软雅黑" pitchFamily="34" charset="-122"/>
                <a:ea typeface="微软雅黑" pitchFamily="34" charset="-122"/>
              </a:rPr>
              <a:t>doubleSpace</a:t>
            </a:r>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	</a:t>
            </a:r>
            <a:r>
              <a:rPr lang="nb-NO" altLang="zh-CN" sz="1400" dirty="0">
                <a:latin typeface="微软雅黑" pitchFamily="34" charset="-122"/>
                <a:ea typeface="微软雅黑" pitchFamily="34" charset="-122"/>
              </a:rPr>
              <a:t>elemType *tmp = elem;</a:t>
            </a:r>
          </a:p>
          <a:p>
            <a:pPr marL="609600" indent="-609600"/>
            <a:r>
              <a:rPr lang="nb-NO" altLang="zh-CN" sz="1400" dirty="0">
                <a:latin typeface="微软雅黑" pitchFamily="34" charset="-122"/>
                <a:ea typeface="微软雅黑" pitchFamily="34" charset="-122"/>
              </a:rPr>
              <a:t>	</a:t>
            </a:r>
          </a:p>
          <a:p>
            <a:pPr marL="609600" indent="-609600"/>
            <a:r>
              <a:rPr lang="nb-NO" altLang="zh-CN" sz="1400" dirty="0">
                <a:latin typeface="微软雅黑" pitchFamily="34" charset="-122"/>
                <a:ea typeface="微软雅黑" pitchFamily="34" charset="-122"/>
              </a:rPr>
              <a:t>	elem = new elemType[2 * maxSize];</a:t>
            </a:r>
          </a:p>
          <a:p>
            <a:pPr marL="609600" indent="-609600"/>
            <a:r>
              <a:rPr lang="nb-NO" altLang="zh-CN" sz="1400" dirty="0">
                <a:latin typeface="微软雅黑" pitchFamily="34" charset="-122"/>
                <a:ea typeface="微软雅黑" pitchFamily="34" charset="-122"/>
              </a:rPr>
              <a:t>	for (int i = 0; i &lt; maxSize; ++i)</a:t>
            </a:r>
          </a:p>
          <a:p>
            <a:pPr marL="609600" indent="-609600"/>
            <a:r>
              <a:rPr lang="nb-NO" altLang="zh-CN" sz="1400" dirty="0">
                <a:latin typeface="微软雅黑" pitchFamily="34" charset="-122"/>
                <a:ea typeface="微软雅黑" pitchFamily="34" charset="-122"/>
              </a:rPr>
              <a:t>		elem[i] = tmp[i];</a:t>
            </a:r>
          </a:p>
          <a:p>
            <a:pPr marL="609600" indent="-609600"/>
            <a:r>
              <a:rPr lang="nb-NO"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maxSize</a:t>
            </a:r>
            <a:r>
              <a:rPr lang="en-US" altLang="zh-CN" sz="1400" dirty="0">
                <a:latin typeface="微软雅黑" pitchFamily="34" charset="-122"/>
                <a:ea typeface="微软雅黑" pitchFamily="34" charset="-122"/>
              </a:rPr>
              <a:t> *= 2;</a:t>
            </a:r>
          </a:p>
          <a:p>
            <a:pPr marL="609600" indent="-609600"/>
            <a:r>
              <a:rPr lang="en-US" altLang="zh-CN" sz="1400" dirty="0">
                <a:latin typeface="微软雅黑" pitchFamily="34" charset="-122"/>
                <a:ea typeface="微软雅黑" pitchFamily="34" charset="-122"/>
              </a:rPr>
              <a:t>	delete [] </a:t>
            </a:r>
            <a:r>
              <a:rPr lang="en-US" altLang="zh-CN" sz="1400" dirty="0" err="1">
                <a:latin typeface="微软雅黑" pitchFamily="34" charset="-122"/>
                <a:ea typeface="微软雅黑" pitchFamily="34" charset="-122"/>
              </a:rPr>
              <a:t>tmp</a:t>
            </a:r>
            <a:r>
              <a:rPr lang="en-US" altLang="zh-CN" sz="1400" dirty="0">
                <a:latin typeface="微软雅黑" pitchFamily="34" charset="-122"/>
                <a:ea typeface="微软雅黑" pitchFamily="34" charset="-122"/>
              </a:rPr>
              <a:t>;</a:t>
            </a:r>
          </a:p>
          <a:p>
            <a:pPr marL="609600" indent="-609600"/>
            <a:r>
              <a:rPr lang="en-US" altLang="zh-CN" sz="1400" dirty="0">
                <a:latin typeface="微软雅黑" pitchFamily="34" charset="-122"/>
                <a:ea typeface="微软雅黑" pitchFamily="34" charset="-122"/>
              </a:rPr>
              <a:t>} </a:t>
            </a:r>
          </a:p>
        </p:txBody>
      </p:sp>
      <mc:AlternateContent xmlns:mc="http://schemas.openxmlformats.org/markup-compatibility/2006" xmlns:p14="http://schemas.microsoft.com/office/powerpoint/2010/main">
        <mc:Choice Requires="p14">
          <p:contentPart p14:bwMode="auto" r:id="rId3">
            <p14:nvContentPartPr>
              <p14:cNvPr id="5837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837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顺序实现性能分析</a:t>
            </a:r>
            <a:endParaRPr lang="zh-CN" altLang="en-US" dirty="0">
              <a:latin typeface="微软雅黑" pitchFamily="34" charset="-122"/>
              <a:ea typeface="微软雅黑" pitchFamily="34" charset="-122"/>
            </a:endParaRPr>
          </a:p>
        </p:txBody>
      </p:sp>
      <p:sp>
        <p:nvSpPr>
          <p:cNvPr id="59397" name="矩形 36"/>
          <p:cNvSpPr>
            <a:spLocks noChangeArrowheads="1"/>
          </p:cNvSpPr>
          <p:nvPr/>
        </p:nvSpPr>
        <p:spPr bwMode="auto">
          <a:xfrm>
            <a:off x="611188" y="1276350"/>
            <a:ext cx="7777162" cy="1892300"/>
          </a:xfrm>
          <a:prstGeom prst="rect">
            <a:avLst/>
          </a:prstGeom>
          <a:noFill/>
          <a:ln w="9525">
            <a:noFill/>
            <a:miter lim="800000"/>
            <a:headEnd/>
            <a:tailEnd/>
          </a:ln>
        </p:spPr>
        <p:txBody>
          <a:bodyPr>
            <a:spAutoFit/>
          </a:bodyPr>
          <a:lstStyle/>
          <a:p>
            <a:pPr marL="358775" indent="-358775">
              <a:lnSpc>
                <a:spcPct val="130000"/>
              </a:lnSpc>
              <a:buFont typeface="Wingdings" pitchFamily="2" charset="2"/>
              <a:buChar char="l"/>
            </a:pPr>
            <a:r>
              <a:rPr lang="zh-CN" altLang="en-US" sz="1800" b="1" dirty="0">
                <a:latin typeface="楷体_GB2312" pitchFamily="49" charset="-122"/>
                <a:ea typeface="楷体_GB2312" pitchFamily="49" charset="-122"/>
              </a:rPr>
              <a:t>除了进栈操作以外，所有运算实现的时间复杂度都是</a:t>
            </a:r>
            <a:r>
              <a:rPr lang="en-US" altLang="zh-CN" sz="1800" b="1" dirty="0">
                <a:latin typeface="楷体_GB2312" pitchFamily="49" charset="-122"/>
                <a:ea typeface="楷体_GB2312" pitchFamily="49" charset="-122"/>
              </a:rPr>
              <a:t>O</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1</a:t>
            </a:r>
            <a:r>
              <a:rPr lang="zh-CN" altLang="en-US" sz="1800" b="1" dirty="0">
                <a:latin typeface="楷体_GB2312" pitchFamily="49" charset="-122"/>
                <a:ea typeface="楷体_GB2312" pitchFamily="49" charset="-122"/>
              </a:rPr>
              <a:t>）。</a:t>
            </a:r>
          </a:p>
          <a:p>
            <a:pPr marL="358775" indent="-358775">
              <a:lnSpc>
                <a:spcPct val="130000"/>
              </a:lnSpc>
              <a:buFont typeface="Wingdings" pitchFamily="2" charset="2"/>
              <a:buChar char="l"/>
            </a:pPr>
            <a:r>
              <a:rPr lang="zh-CN" altLang="en-US" sz="1800" b="1" dirty="0">
                <a:latin typeface="楷体_GB2312" pitchFamily="49" charset="-122"/>
                <a:ea typeface="楷体_GB2312" pitchFamily="49" charset="-122"/>
              </a:rPr>
              <a:t>进栈运算在最坏情况下的时间复杂度是</a:t>
            </a:r>
            <a:r>
              <a:rPr lang="en-US" altLang="zh-CN" sz="1800" b="1" dirty="0">
                <a:latin typeface="楷体_GB2312" pitchFamily="49" charset="-122"/>
                <a:ea typeface="楷体_GB2312" pitchFamily="49" charset="-122"/>
              </a:rPr>
              <a:t>O</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N</a:t>
            </a:r>
            <a:r>
              <a:rPr lang="zh-CN" altLang="en-US" sz="1800" b="1" dirty="0">
                <a:latin typeface="楷体_GB2312" pitchFamily="49" charset="-122"/>
                <a:ea typeface="楷体_GB2312" pitchFamily="49" charset="-122"/>
              </a:rPr>
              <a:t>）。</a:t>
            </a:r>
          </a:p>
          <a:p>
            <a:pPr marL="358775" indent="-358775">
              <a:lnSpc>
                <a:spcPct val="130000"/>
              </a:lnSpc>
              <a:buFont typeface="Wingdings" pitchFamily="2" charset="2"/>
              <a:buChar char="l"/>
            </a:pPr>
            <a:r>
              <a:rPr lang="zh-CN" altLang="en-US" sz="1800" b="1" dirty="0">
                <a:latin typeface="楷体_GB2312" pitchFamily="49" charset="-122"/>
                <a:ea typeface="楷体_GB2312" pitchFamily="49" charset="-122"/>
              </a:rPr>
              <a:t>均摊分析法：最坏情况在</a:t>
            </a:r>
            <a:r>
              <a:rPr lang="en-US" altLang="zh-CN" sz="1800" b="1" dirty="0">
                <a:latin typeface="楷体_GB2312" pitchFamily="49" charset="-122"/>
                <a:ea typeface="楷体_GB2312" pitchFamily="49" charset="-122"/>
              </a:rPr>
              <a:t>N</a:t>
            </a:r>
            <a:r>
              <a:rPr lang="zh-CN" altLang="en-US" sz="1800" b="1" dirty="0">
                <a:latin typeface="楷体_GB2312" pitchFamily="49" charset="-122"/>
                <a:ea typeface="楷体_GB2312" pitchFamily="49" charset="-122"/>
              </a:rPr>
              <a:t>次进栈操作中至多出现一次。如果把扩展数组规模所需的时间均摊到每个插入操作，每个插入只多了一个拷贝操作，因此从平均的意义上讲，插入运算还是常量的时间复杂度</a:t>
            </a:r>
          </a:p>
        </p:txBody>
      </p:sp>
      <mc:AlternateContent xmlns:mc="http://schemas.openxmlformats.org/markup-compatibility/2006" xmlns:p14="http://schemas.microsoft.com/office/powerpoint/2010/main">
        <mc:Choice Requires="p14">
          <p:contentPart p14:bwMode="auto" r:id="rId3">
            <p14:nvContentPartPr>
              <p14:cNvPr id="5939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939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90" name="组合 35"/>
          <p:cNvGrpSpPr>
            <a:grpSpLocks/>
          </p:cNvGrpSpPr>
          <p:nvPr/>
        </p:nvGrpSpPr>
        <p:grpSpPr bwMode="auto">
          <a:xfrm>
            <a:off x="755650" y="1706563"/>
            <a:ext cx="2160588" cy="2076450"/>
            <a:chOff x="807443" y="2207188"/>
            <a:chExt cx="2740029" cy="3424620"/>
          </a:xfrm>
        </p:grpSpPr>
        <p:sp>
          <p:nvSpPr>
            <p:cNvPr id="165900" name="矩形 25"/>
            <p:cNvSpPr>
              <a:spLocks noChangeArrowheads="1"/>
            </p:cNvSpPr>
            <p:nvPr/>
          </p:nvSpPr>
          <p:spPr bwMode="auto">
            <a:xfrm>
              <a:off x="807443" y="4565783"/>
              <a:ext cx="2740029" cy="1066025"/>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线性表的定义</a:t>
              </a:r>
            </a:p>
          </p:txBody>
        </p:sp>
        <p:sp>
          <p:nvSpPr>
            <p:cNvPr id="34" name="等腰三角形 33"/>
            <p:cNvSpPr/>
            <p:nvPr/>
          </p:nvSpPr>
          <p:spPr>
            <a:xfrm>
              <a:off x="1004741" y="2207188"/>
              <a:ext cx="2160214" cy="179871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65891" name="组合 37"/>
          <p:cNvGrpSpPr>
            <a:grpSpLocks/>
          </p:cNvGrpSpPr>
          <p:nvPr/>
        </p:nvGrpSpPr>
        <p:grpSpPr bwMode="auto">
          <a:xfrm>
            <a:off x="3587750" y="1755775"/>
            <a:ext cx="2063750" cy="2082800"/>
            <a:chOff x="862444" y="2207188"/>
            <a:chExt cx="2619266" cy="3435990"/>
          </a:xfrm>
        </p:grpSpPr>
        <p:sp>
          <p:nvSpPr>
            <p:cNvPr id="165897" name="矩形 38"/>
            <p:cNvSpPr>
              <a:spLocks noChangeArrowheads="1"/>
            </p:cNvSpPr>
            <p:nvPr/>
          </p:nvSpPr>
          <p:spPr bwMode="auto">
            <a:xfrm>
              <a:off x="862444" y="4576987"/>
              <a:ext cx="2619266" cy="106619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线性表的实现</a:t>
              </a:r>
            </a:p>
          </p:txBody>
        </p:sp>
        <p:sp>
          <p:nvSpPr>
            <p:cNvPr id="40" name="等腰三角形 39"/>
            <p:cNvSpPr/>
            <p:nvPr/>
          </p:nvSpPr>
          <p:spPr>
            <a:xfrm>
              <a:off x="1005497" y="2207188"/>
              <a:ext cx="2159887" cy="1801800"/>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65899"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2</a:t>
              </a:r>
            </a:p>
          </p:txBody>
        </p:sp>
      </p:grpSp>
      <p:sp>
        <p:nvSpPr>
          <p:cNvPr id="165892"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第二章  线性表</a:t>
            </a:r>
            <a:endParaRPr lang="en-US" altLang="zh-CN" sz="3600" b="1">
              <a:latin typeface="微软雅黑" pitchFamily="34" charset="-122"/>
              <a:ea typeface="微软雅黑" pitchFamily="34" charset="-122"/>
            </a:endParaRPr>
          </a:p>
        </p:txBody>
      </p:sp>
      <p:grpSp>
        <p:nvGrpSpPr>
          <p:cNvPr id="165893" name="组合 37"/>
          <p:cNvGrpSpPr>
            <a:grpSpLocks/>
          </p:cNvGrpSpPr>
          <p:nvPr/>
        </p:nvGrpSpPr>
        <p:grpSpPr bwMode="auto">
          <a:xfrm>
            <a:off x="6227763" y="1708150"/>
            <a:ext cx="2305050" cy="2082800"/>
            <a:chOff x="862444" y="2206370"/>
            <a:chExt cx="2921826" cy="3436755"/>
          </a:xfrm>
        </p:grpSpPr>
        <p:sp>
          <p:nvSpPr>
            <p:cNvPr id="165894" name="矩形 13"/>
            <p:cNvSpPr>
              <a:spLocks noChangeArrowheads="1"/>
            </p:cNvSpPr>
            <p:nvPr/>
          </p:nvSpPr>
          <p:spPr bwMode="auto">
            <a:xfrm>
              <a:off x="862444" y="4576984"/>
              <a:ext cx="2921826" cy="1066141"/>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中的线性表</a:t>
              </a:r>
            </a:p>
          </p:txBody>
        </p:sp>
        <p:sp>
          <p:nvSpPr>
            <p:cNvPr id="15" name="等腰三角形 14"/>
            <p:cNvSpPr/>
            <p:nvPr/>
          </p:nvSpPr>
          <p:spPr>
            <a:xfrm>
              <a:off x="1228678" y="2206370"/>
              <a:ext cx="2159172" cy="180220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65896"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3</a:t>
              </a:r>
            </a:p>
          </p:txBody>
        </p:sp>
      </p:grpSp>
    </p:spTree>
  </p:cSld>
  <p:clrMapOvr>
    <a:masterClrMapping/>
  </p:clrMapOvr>
  <p:transition spd="slow" advTm="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栈的实现</a:t>
            </a:r>
            <a:endParaRPr lang="zh-CN" altLang="en-US" dirty="0">
              <a:latin typeface="微软雅黑" pitchFamily="34" charset="-122"/>
              <a:ea typeface="微软雅黑" pitchFamily="34" charset="-122"/>
            </a:endParaRPr>
          </a:p>
        </p:txBody>
      </p:sp>
      <p:sp>
        <p:nvSpPr>
          <p:cNvPr id="37" name="矩形 36"/>
          <p:cNvSpPr>
            <a:spLocks noChangeArrowheads="1"/>
          </p:cNvSpPr>
          <p:nvPr/>
        </p:nvSpPr>
        <p:spPr bwMode="auto">
          <a:xfrm>
            <a:off x="755650" y="1058863"/>
            <a:ext cx="6696075" cy="923925"/>
          </a:xfrm>
          <a:prstGeom prst="rect">
            <a:avLst/>
          </a:prstGeom>
          <a:noFill/>
          <a:ln w="9525">
            <a:noFill/>
            <a:miter lim="800000"/>
            <a:headEnd/>
            <a:tailEnd/>
          </a:ln>
        </p:spPr>
        <p:txBody>
          <a:bodyPr>
            <a:spAutoFit/>
          </a:bodyPr>
          <a:lstStyle/>
          <a:p>
            <a:pPr marL="358775" indent="-358775">
              <a:lnSpc>
                <a:spcPct val="150000"/>
              </a:lnSpc>
            </a:pPr>
            <a:r>
              <a:rPr lang="zh-CN" altLang="en-US" sz="1800" b="1">
                <a:latin typeface="楷体_GB2312" pitchFamily="49" charset="-122"/>
                <a:ea typeface="楷体_GB2312" pitchFamily="49" charset="-122"/>
              </a:rPr>
              <a:t>栈的顺序实现</a:t>
            </a:r>
            <a:endParaRPr lang="en-US" altLang="zh-CN" sz="1800" b="1">
              <a:latin typeface="楷体_GB2312" pitchFamily="49" charset="-122"/>
              <a:ea typeface="楷体_GB2312" pitchFamily="49" charset="-122"/>
            </a:endParaRPr>
          </a:p>
          <a:p>
            <a:pPr marL="358775" indent="-358775">
              <a:lnSpc>
                <a:spcPct val="150000"/>
              </a:lnSpc>
            </a:pPr>
            <a:r>
              <a:rPr lang="zh-CN" altLang="en-US" sz="1800" b="1">
                <a:latin typeface="楷体_GB2312" pitchFamily="49" charset="-122"/>
                <a:ea typeface="楷体_GB2312" pitchFamily="49" charset="-122"/>
              </a:rPr>
              <a:t>栈的链接实现</a:t>
            </a:r>
          </a:p>
        </p:txBody>
      </p:sp>
      <mc:AlternateContent xmlns:mc="http://schemas.openxmlformats.org/markup-compatibility/2006" xmlns:p14="http://schemas.microsoft.com/office/powerpoint/2010/main">
        <mc:Choice Requires="p14">
          <p:contentPart p14:bwMode="auto" r:id="rId3">
            <p14:nvContentPartPr>
              <p14:cNvPr id="6041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041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7">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矩形 34"/>
          <p:cNvSpPr>
            <a:spLocks noChangeArrowheads="1"/>
          </p:cNvSpPr>
          <p:nvPr/>
        </p:nvSpPr>
        <p:spPr bwMode="auto">
          <a:xfrm>
            <a:off x="755576"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栈的链接实现</a:t>
            </a:r>
            <a:endParaRPr lang="zh-CN" altLang="en-US" dirty="0">
              <a:latin typeface="微软雅黑" pitchFamily="34" charset="-122"/>
              <a:ea typeface="微软雅黑" pitchFamily="34" charset="-122"/>
            </a:endParaRPr>
          </a:p>
        </p:txBody>
      </p:sp>
      <p:sp>
        <p:nvSpPr>
          <p:cNvPr id="61445" name="矩形 36"/>
          <p:cNvSpPr>
            <a:spLocks noChangeArrowheads="1"/>
          </p:cNvSpPr>
          <p:nvPr/>
        </p:nvSpPr>
        <p:spPr bwMode="auto">
          <a:xfrm>
            <a:off x="827088" y="1851025"/>
            <a:ext cx="6696075" cy="714375"/>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栈的操作都是在栈顶进行的，</a:t>
            </a:r>
            <a:endParaRPr lang="en-US" altLang="zh-CN" sz="1800" b="1">
              <a:latin typeface="楷体_GB2312" pitchFamily="49" charset="-122"/>
              <a:ea typeface="楷体_GB2312" pitchFamily="49" charset="-122"/>
            </a:endParaRPr>
          </a:p>
          <a:p>
            <a:pPr>
              <a:lnSpc>
                <a:spcPct val="120000"/>
              </a:lnSpc>
            </a:pPr>
            <a:r>
              <a:rPr lang="zh-CN" altLang="en-US" sz="1800" b="1">
                <a:latin typeface="楷体_GB2312" pitchFamily="49" charset="-122"/>
                <a:ea typeface="楷体_GB2312" pitchFamily="49" charset="-122"/>
              </a:rPr>
              <a:t>用不带头结点的单链表</a:t>
            </a:r>
          </a:p>
        </p:txBody>
      </p:sp>
      <p:grpSp>
        <p:nvGrpSpPr>
          <p:cNvPr id="2" name="Group 40"/>
          <p:cNvGrpSpPr>
            <a:grpSpLocks/>
          </p:cNvGrpSpPr>
          <p:nvPr/>
        </p:nvGrpSpPr>
        <p:grpSpPr bwMode="auto">
          <a:xfrm>
            <a:off x="900113" y="3435350"/>
            <a:ext cx="6424612" cy="265113"/>
            <a:chOff x="295" y="2160"/>
            <a:chExt cx="5034" cy="686"/>
          </a:xfrm>
        </p:grpSpPr>
        <p:grpSp>
          <p:nvGrpSpPr>
            <p:cNvPr id="61451" name="Group 18"/>
            <p:cNvGrpSpPr>
              <a:grpSpLocks/>
            </p:cNvGrpSpPr>
            <p:nvPr/>
          </p:nvGrpSpPr>
          <p:grpSpPr bwMode="auto">
            <a:xfrm>
              <a:off x="295" y="2160"/>
              <a:ext cx="720" cy="686"/>
              <a:chOff x="4680" y="5028"/>
              <a:chExt cx="720" cy="312"/>
            </a:xfrm>
          </p:grpSpPr>
          <p:sp>
            <p:nvSpPr>
              <p:cNvPr id="61470" name="Rectangle 19"/>
              <p:cNvSpPr>
                <a:spLocks noChangeArrowheads="1"/>
              </p:cNvSpPr>
              <p:nvPr/>
            </p:nvSpPr>
            <p:spPr bwMode="auto">
              <a:xfrm>
                <a:off x="4680" y="5028"/>
                <a:ext cx="360" cy="312"/>
              </a:xfrm>
              <a:prstGeom prst="rect">
                <a:avLst/>
              </a:prstGeom>
              <a:noFill/>
              <a:ln w="12700">
                <a:solidFill>
                  <a:schemeClr val="tx1"/>
                </a:solidFill>
                <a:miter lim="800000"/>
                <a:headEnd/>
                <a:tailEnd/>
              </a:ln>
            </p:spPr>
            <p:txBody>
              <a:bodyPr/>
              <a:lstStyle/>
              <a:p>
                <a:endParaRPr lang="zh-CN" altLang="en-US" sz="1400">
                  <a:ea typeface="楷体_GB2312" pitchFamily="49" charset="-122"/>
                </a:endParaRPr>
              </a:p>
            </p:txBody>
          </p:sp>
          <p:sp>
            <p:nvSpPr>
              <p:cNvPr id="61471" name="Rectangle 20"/>
              <p:cNvSpPr>
                <a:spLocks noChangeArrowheads="1"/>
              </p:cNvSpPr>
              <p:nvPr/>
            </p:nvSpPr>
            <p:spPr bwMode="auto">
              <a:xfrm>
                <a:off x="5040" y="5028"/>
                <a:ext cx="360" cy="312"/>
              </a:xfrm>
              <a:prstGeom prst="rect">
                <a:avLst/>
              </a:prstGeom>
              <a:noFill/>
              <a:ln w="12700">
                <a:solidFill>
                  <a:schemeClr val="tx1"/>
                </a:solidFill>
                <a:miter lim="800000"/>
                <a:headEnd/>
                <a:tailEnd/>
              </a:ln>
            </p:spPr>
            <p:txBody>
              <a:bodyPr/>
              <a:lstStyle/>
              <a:p>
                <a:endParaRPr lang="zh-CN" altLang="en-US" sz="1400">
                  <a:ea typeface="楷体_GB2312" pitchFamily="49" charset="-122"/>
                </a:endParaRPr>
              </a:p>
            </p:txBody>
          </p:sp>
        </p:grpSp>
        <p:grpSp>
          <p:nvGrpSpPr>
            <p:cNvPr id="61452" name="Group 21"/>
            <p:cNvGrpSpPr>
              <a:grpSpLocks/>
            </p:cNvGrpSpPr>
            <p:nvPr/>
          </p:nvGrpSpPr>
          <p:grpSpPr bwMode="auto">
            <a:xfrm>
              <a:off x="2811" y="2160"/>
              <a:ext cx="720" cy="686"/>
              <a:chOff x="4680" y="5028"/>
              <a:chExt cx="720" cy="312"/>
            </a:xfrm>
          </p:grpSpPr>
          <p:sp>
            <p:nvSpPr>
              <p:cNvPr id="61468" name="Rectangle 22"/>
              <p:cNvSpPr>
                <a:spLocks noChangeArrowheads="1"/>
              </p:cNvSpPr>
              <p:nvPr/>
            </p:nvSpPr>
            <p:spPr bwMode="auto">
              <a:xfrm>
                <a:off x="4680" y="5028"/>
                <a:ext cx="360" cy="312"/>
              </a:xfrm>
              <a:prstGeom prst="rect">
                <a:avLst/>
              </a:prstGeom>
              <a:noFill/>
              <a:ln w="12700">
                <a:solidFill>
                  <a:schemeClr val="tx1"/>
                </a:solidFill>
                <a:miter lim="800000"/>
                <a:headEnd/>
                <a:tailEnd/>
              </a:ln>
            </p:spPr>
            <p:txBody>
              <a:bodyPr/>
              <a:lstStyle/>
              <a:p>
                <a:endParaRPr lang="zh-CN" altLang="en-US" sz="1400">
                  <a:ea typeface="楷体_GB2312" pitchFamily="49" charset="-122"/>
                </a:endParaRPr>
              </a:p>
            </p:txBody>
          </p:sp>
          <p:sp>
            <p:nvSpPr>
              <p:cNvPr id="61469" name="Rectangle 23"/>
              <p:cNvSpPr>
                <a:spLocks noChangeArrowheads="1"/>
              </p:cNvSpPr>
              <p:nvPr/>
            </p:nvSpPr>
            <p:spPr bwMode="auto">
              <a:xfrm>
                <a:off x="5040" y="5028"/>
                <a:ext cx="360" cy="312"/>
              </a:xfrm>
              <a:prstGeom prst="rect">
                <a:avLst/>
              </a:prstGeom>
              <a:noFill/>
              <a:ln w="12700">
                <a:solidFill>
                  <a:schemeClr val="tx1"/>
                </a:solidFill>
                <a:miter lim="800000"/>
                <a:headEnd/>
                <a:tailEnd/>
              </a:ln>
            </p:spPr>
            <p:txBody>
              <a:bodyPr/>
              <a:lstStyle/>
              <a:p>
                <a:endParaRPr lang="zh-CN" altLang="en-US" sz="1400">
                  <a:ea typeface="楷体_GB2312" pitchFamily="49" charset="-122"/>
                </a:endParaRPr>
              </a:p>
            </p:txBody>
          </p:sp>
        </p:grpSp>
        <p:grpSp>
          <p:nvGrpSpPr>
            <p:cNvPr id="61453" name="Group 24"/>
            <p:cNvGrpSpPr>
              <a:grpSpLocks/>
            </p:cNvGrpSpPr>
            <p:nvPr/>
          </p:nvGrpSpPr>
          <p:grpSpPr bwMode="auto">
            <a:xfrm>
              <a:off x="4609" y="2160"/>
              <a:ext cx="720" cy="686"/>
              <a:chOff x="4680" y="5028"/>
              <a:chExt cx="720" cy="312"/>
            </a:xfrm>
          </p:grpSpPr>
          <p:sp>
            <p:nvSpPr>
              <p:cNvPr id="61466" name="Rectangle 25"/>
              <p:cNvSpPr>
                <a:spLocks noChangeArrowheads="1"/>
              </p:cNvSpPr>
              <p:nvPr/>
            </p:nvSpPr>
            <p:spPr bwMode="auto">
              <a:xfrm>
                <a:off x="4680" y="5028"/>
                <a:ext cx="360" cy="312"/>
              </a:xfrm>
              <a:prstGeom prst="rect">
                <a:avLst/>
              </a:prstGeom>
              <a:noFill/>
              <a:ln w="12700">
                <a:solidFill>
                  <a:schemeClr val="tx1"/>
                </a:solidFill>
                <a:miter lim="800000"/>
                <a:headEnd/>
                <a:tailEnd/>
              </a:ln>
            </p:spPr>
            <p:txBody>
              <a:bodyPr/>
              <a:lstStyle/>
              <a:p>
                <a:endParaRPr lang="zh-CN" altLang="en-US" sz="1400">
                  <a:ea typeface="楷体_GB2312" pitchFamily="49" charset="-122"/>
                </a:endParaRPr>
              </a:p>
            </p:txBody>
          </p:sp>
          <p:sp>
            <p:nvSpPr>
              <p:cNvPr id="61467" name="Rectangle 26"/>
              <p:cNvSpPr>
                <a:spLocks noChangeArrowheads="1"/>
              </p:cNvSpPr>
              <p:nvPr/>
            </p:nvSpPr>
            <p:spPr bwMode="auto">
              <a:xfrm>
                <a:off x="5040" y="5028"/>
                <a:ext cx="360" cy="312"/>
              </a:xfrm>
              <a:prstGeom prst="rect">
                <a:avLst/>
              </a:prstGeom>
              <a:noFill/>
              <a:ln w="12700">
                <a:solidFill>
                  <a:schemeClr val="tx1"/>
                </a:solidFill>
                <a:miter lim="800000"/>
                <a:headEnd/>
                <a:tailEnd/>
              </a:ln>
            </p:spPr>
            <p:txBody>
              <a:bodyPr lIns="0" tIns="28346" rIns="0" bIns="28346"/>
              <a:lstStyle/>
              <a:p>
                <a:pPr algn="just"/>
                <a:endParaRPr lang="zh-CN" altLang="zh-CN" sz="1400">
                  <a:ea typeface="楷体_GB2312" pitchFamily="49" charset="-122"/>
                </a:endParaRPr>
              </a:p>
            </p:txBody>
          </p:sp>
        </p:grpSp>
        <p:grpSp>
          <p:nvGrpSpPr>
            <p:cNvPr id="61454" name="Group 27"/>
            <p:cNvGrpSpPr>
              <a:grpSpLocks/>
            </p:cNvGrpSpPr>
            <p:nvPr/>
          </p:nvGrpSpPr>
          <p:grpSpPr bwMode="auto">
            <a:xfrm>
              <a:off x="1553" y="2160"/>
              <a:ext cx="718" cy="686"/>
              <a:chOff x="4680" y="5028"/>
              <a:chExt cx="720" cy="312"/>
            </a:xfrm>
          </p:grpSpPr>
          <p:sp>
            <p:nvSpPr>
              <p:cNvPr id="61464" name="Rectangle 28"/>
              <p:cNvSpPr>
                <a:spLocks noChangeArrowheads="1"/>
              </p:cNvSpPr>
              <p:nvPr/>
            </p:nvSpPr>
            <p:spPr bwMode="auto">
              <a:xfrm>
                <a:off x="4680" y="5028"/>
                <a:ext cx="360" cy="312"/>
              </a:xfrm>
              <a:prstGeom prst="rect">
                <a:avLst/>
              </a:prstGeom>
              <a:noFill/>
              <a:ln w="12700">
                <a:solidFill>
                  <a:schemeClr val="tx1"/>
                </a:solidFill>
                <a:miter lim="800000"/>
                <a:headEnd/>
                <a:tailEnd/>
              </a:ln>
            </p:spPr>
            <p:txBody>
              <a:bodyPr/>
              <a:lstStyle/>
              <a:p>
                <a:endParaRPr lang="zh-CN" altLang="en-US" sz="1400">
                  <a:ea typeface="楷体_GB2312" pitchFamily="49" charset="-122"/>
                </a:endParaRPr>
              </a:p>
            </p:txBody>
          </p:sp>
          <p:sp>
            <p:nvSpPr>
              <p:cNvPr id="61465" name="Rectangle 29"/>
              <p:cNvSpPr>
                <a:spLocks noChangeArrowheads="1"/>
              </p:cNvSpPr>
              <p:nvPr/>
            </p:nvSpPr>
            <p:spPr bwMode="auto">
              <a:xfrm>
                <a:off x="5040" y="5028"/>
                <a:ext cx="360" cy="312"/>
              </a:xfrm>
              <a:prstGeom prst="rect">
                <a:avLst/>
              </a:prstGeom>
              <a:noFill/>
              <a:ln w="12700">
                <a:solidFill>
                  <a:schemeClr val="tx1"/>
                </a:solidFill>
                <a:miter lim="800000"/>
                <a:headEnd/>
                <a:tailEnd/>
              </a:ln>
            </p:spPr>
            <p:txBody>
              <a:bodyPr/>
              <a:lstStyle/>
              <a:p>
                <a:endParaRPr lang="zh-CN" altLang="en-US" sz="1400">
                  <a:ea typeface="楷体_GB2312" pitchFamily="49" charset="-122"/>
                </a:endParaRPr>
              </a:p>
            </p:txBody>
          </p:sp>
        </p:grpSp>
        <p:sp>
          <p:nvSpPr>
            <p:cNvPr id="61455" name="Line 30"/>
            <p:cNvSpPr>
              <a:spLocks noChangeShapeType="1"/>
            </p:cNvSpPr>
            <p:nvPr/>
          </p:nvSpPr>
          <p:spPr bwMode="auto">
            <a:xfrm>
              <a:off x="1015" y="2501"/>
              <a:ext cx="538" cy="0"/>
            </a:xfrm>
            <a:prstGeom prst="line">
              <a:avLst/>
            </a:prstGeom>
            <a:noFill/>
            <a:ln w="12700">
              <a:solidFill>
                <a:schemeClr val="tx1"/>
              </a:solidFill>
              <a:round/>
              <a:headEnd/>
              <a:tailEnd type="triangle" w="med" len="med"/>
            </a:ln>
          </p:spPr>
          <p:txBody>
            <a:bodyPr/>
            <a:lstStyle/>
            <a:p>
              <a:endParaRPr lang="zh-CN" altLang="en-US"/>
            </a:p>
          </p:txBody>
        </p:sp>
        <p:sp>
          <p:nvSpPr>
            <p:cNvPr id="61456" name="Line 31"/>
            <p:cNvSpPr>
              <a:spLocks noChangeShapeType="1"/>
            </p:cNvSpPr>
            <p:nvPr/>
          </p:nvSpPr>
          <p:spPr bwMode="auto">
            <a:xfrm>
              <a:off x="2093" y="2501"/>
              <a:ext cx="718" cy="0"/>
            </a:xfrm>
            <a:prstGeom prst="line">
              <a:avLst/>
            </a:prstGeom>
            <a:noFill/>
            <a:ln w="12700">
              <a:solidFill>
                <a:schemeClr val="tx1"/>
              </a:solidFill>
              <a:round/>
              <a:headEnd/>
              <a:tailEnd type="triangle" w="med" len="med"/>
            </a:ln>
          </p:spPr>
          <p:txBody>
            <a:bodyPr/>
            <a:lstStyle/>
            <a:p>
              <a:endParaRPr lang="zh-CN" altLang="en-US"/>
            </a:p>
          </p:txBody>
        </p:sp>
        <p:sp>
          <p:nvSpPr>
            <p:cNvPr id="61457" name="Line 32"/>
            <p:cNvSpPr>
              <a:spLocks noChangeShapeType="1"/>
            </p:cNvSpPr>
            <p:nvPr/>
          </p:nvSpPr>
          <p:spPr bwMode="auto">
            <a:xfrm>
              <a:off x="3349" y="2501"/>
              <a:ext cx="362" cy="0"/>
            </a:xfrm>
            <a:prstGeom prst="line">
              <a:avLst/>
            </a:prstGeom>
            <a:noFill/>
            <a:ln w="12700">
              <a:solidFill>
                <a:schemeClr val="tx1"/>
              </a:solidFill>
              <a:round/>
              <a:headEnd/>
              <a:tailEnd type="triangle" w="med" len="med"/>
            </a:ln>
          </p:spPr>
          <p:txBody>
            <a:bodyPr/>
            <a:lstStyle/>
            <a:p>
              <a:endParaRPr lang="zh-CN" altLang="en-US"/>
            </a:p>
          </p:txBody>
        </p:sp>
        <p:sp>
          <p:nvSpPr>
            <p:cNvPr id="61458" name="Line 33"/>
            <p:cNvSpPr>
              <a:spLocks noChangeShapeType="1"/>
            </p:cNvSpPr>
            <p:nvPr/>
          </p:nvSpPr>
          <p:spPr bwMode="auto">
            <a:xfrm>
              <a:off x="4251" y="2501"/>
              <a:ext cx="358" cy="0"/>
            </a:xfrm>
            <a:prstGeom prst="line">
              <a:avLst/>
            </a:prstGeom>
            <a:noFill/>
            <a:ln w="12700">
              <a:solidFill>
                <a:schemeClr val="tx1"/>
              </a:solidFill>
              <a:round/>
              <a:headEnd/>
              <a:tailEnd type="triangle" w="med" len="med"/>
            </a:ln>
          </p:spPr>
          <p:txBody>
            <a:bodyPr/>
            <a:lstStyle/>
            <a:p>
              <a:endParaRPr lang="zh-CN" altLang="en-US"/>
            </a:p>
          </p:txBody>
        </p:sp>
        <p:sp>
          <p:nvSpPr>
            <p:cNvPr id="61459" name="Text Box 34"/>
            <p:cNvSpPr txBox="1">
              <a:spLocks noChangeArrowheads="1"/>
            </p:cNvSpPr>
            <p:nvPr/>
          </p:nvSpPr>
          <p:spPr bwMode="auto">
            <a:xfrm>
              <a:off x="342" y="2245"/>
              <a:ext cx="273" cy="592"/>
            </a:xfrm>
            <a:prstGeom prst="rect">
              <a:avLst/>
            </a:prstGeom>
            <a:noFill/>
            <a:ln w="12700">
              <a:noFill/>
              <a:miter lim="800000"/>
              <a:headEnd/>
              <a:tailEnd/>
            </a:ln>
          </p:spPr>
          <p:txBody>
            <a:bodyPr lIns="0" tIns="0" rIns="0" bIns="0"/>
            <a:lstStyle/>
            <a:p>
              <a:pPr algn="just"/>
              <a:r>
                <a:rPr lang="en-US" altLang="zh-CN" sz="1400"/>
                <a:t>a</a:t>
              </a:r>
              <a:r>
                <a:rPr lang="en-US" altLang="zh-CN" sz="1400" baseline="-25000"/>
                <a:t>n-1</a:t>
              </a:r>
              <a:endParaRPr lang="en-US" altLang="zh-CN" sz="1400">
                <a:ea typeface="楷体_GB2312" pitchFamily="49" charset="-122"/>
              </a:endParaRPr>
            </a:p>
          </p:txBody>
        </p:sp>
        <p:sp>
          <p:nvSpPr>
            <p:cNvPr id="61460" name="Text Box 35"/>
            <p:cNvSpPr txBox="1">
              <a:spLocks noChangeArrowheads="1"/>
            </p:cNvSpPr>
            <p:nvPr/>
          </p:nvSpPr>
          <p:spPr bwMode="auto">
            <a:xfrm>
              <a:off x="1627" y="2245"/>
              <a:ext cx="273" cy="592"/>
            </a:xfrm>
            <a:prstGeom prst="rect">
              <a:avLst/>
            </a:prstGeom>
            <a:noFill/>
            <a:ln w="12700">
              <a:noFill/>
              <a:miter lim="800000"/>
              <a:headEnd/>
              <a:tailEnd/>
            </a:ln>
          </p:spPr>
          <p:txBody>
            <a:bodyPr lIns="0" tIns="0" rIns="0" bIns="0"/>
            <a:lstStyle/>
            <a:p>
              <a:pPr algn="just"/>
              <a:r>
                <a:rPr lang="en-US" altLang="zh-CN" sz="1400"/>
                <a:t>a</a:t>
              </a:r>
              <a:r>
                <a:rPr lang="en-US" altLang="zh-CN" sz="1400" baseline="-25000"/>
                <a:t>n-2</a:t>
              </a:r>
              <a:endParaRPr lang="en-US" altLang="zh-CN" sz="1400">
                <a:ea typeface="楷体_GB2312" pitchFamily="49" charset="-122"/>
              </a:endParaRPr>
            </a:p>
          </p:txBody>
        </p:sp>
        <p:sp>
          <p:nvSpPr>
            <p:cNvPr id="61461" name="Text Box 36"/>
            <p:cNvSpPr txBox="1">
              <a:spLocks noChangeArrowheads="1"/>
            </p:cNvSpPr>
            <p:nvPr/>
          </p:nvSpPr>
          <p:spPr bwMode="auto">
            <a:xfrm>
              <a:off x="4706" y="2217"/>
              <a:ext cx="272" cy="591"/>
            </a:xfrm>
            <a:prstGeom prst="rect">
              <a:avLst/>
            </a:prstGeom>
            <a:noFill/>
            <a:ln w="12700">
              <a:noFill/>
              <a:miter lim="800000"/>
              <a:headEnd/>
              <a:tailEnd/>
            </a:ln>
          </p:spPr>
          <p:txBody>
            <a:bodyPr lIns="0" tIns="0" rIns="0" bIns="0"/>
            <a:lstStyle/>
            <a:p>
              <a:pPr algn="just"/>
              <a:r>
                <a:rPr lang="en-US" altLang="zh-CN" sz="1400"/>
                <a:t>a</a:t>
              </a:r>
              <a:r>
                <a:rPr lang="en-US" altLang="zh-CN" sz="1400" baseline="-25000"/>
                <a:t>0</a:t>
              </a:r>
              <a:endParaRPr lang="en-US" altLang="zh-CN" sz="1400">
                <a:ea typeface="楷体_GB2312" pitchFamily="49" charset="-122"/>
              </a:endParaRPr>
            </a:p>
          </p:txBody>
        </p:sp>
        <p:sp>
          <p:nvSpPr>
            <p:cNvPr id="61462" name="Text Box 37"/>
            <p:cNvSpPr txBox="1">
              <a:spLocks noChangeArrowheads="1"/>
            </p:cNvSpPr>
            <p:nvPr/>
          </p:nvSpPr>
          <p:spPr bwMode="auto">
            <a:xfrm>
              <a:off x="2835" y="2205"/>
              <a:ext cx="273" cy="592"/>
            </a:xfrm>
            <a:prstGeom prst="rect">
              <a:avLst/>
            </a:prstGeom>
            <a:noFill/>
            <a:ln w="12700">
              <a:noFill/>
              <a:miter lim="800000"/>
              <a:headEnd/>
              <a:tailEnd/>
            </a:ln>
          </p:spPr>
          <p:txBody>
            <a:bodyPr lIns="0" tIns="0" rIns="0" bIns="0"/>
            <a:lstStyle/>
            <a:p>
              <a:pPr algn="just"/>
              <a:r>
                <a:rPr lang="en-US" altLang="zh-CN" sz="1400"/>
                <a:t>…</a:t>
              </a:r>
            </a:p>
            <a:p>
              <a:pPr algn="just"/>
              <a:endParaRPr lang="en-US" altLang="zh-CN" sz="1400">
                <a:ea typeface="楷体_GB2312" pitchFamily="49" charset="-122"/>
              </a:endParaRPr>
            </a:p>
          </p:txBody>
        </p:sp>
        <p:sp>
          <p:nvSpPr>
            <p:cNvPr id="61463" name="Text Box 38"/>
            <p:cNvSpPr txBox="1">
              <a:spLocks noChangeArrowheads="1"/>
            </p:cNvSpPr>
            <p:nvPr/>
          </p:nvSpPr>
          <p:spPr bwMode="auto">
            <a:xfrm>
              <a:off x="5012" y="2205"/>
              <a:ext cx="273" cy="592"/>
            </a:xfrm>
            <a:prstGeom prst="rect">
              <a:avLst/>
            </a:prstGeom>
            <a:noFill/>
            <a:ln w="12700">
              <a:noFill/>
              <a:miter lim="800000"/>
              <a:headEnd/>
              <a:tailEnd/>
            </a:ln>
          </p:spPr>
          <p:txBody>
            <a:bodyPr lIns="0" tIns="0" rIns="0" bIns="0"/>
            <a:lstStyle/>
            <a:p>
              <a:pPr algn="just"/>
              <a:r>
                <a:rPr lang="en-US" altLang="zh-CN" sz="1400"/>
                <a:t>∧</a:t>
              </a:r>
            </a:p>
            <a:p>
              <a:pPr algn="just"/>
              <a:endParaRPr lang="en-US" altLang="zh-CN" sz="1400">
                <a:ea typeface="楷体_GB2312" pitchFamily="49" charset="-122"/>
              </a:endParaRPr>
            </a:p>
          </p:txBody>
        </p:sp>
      </p:grpSp>
      <p:grpSp>
        <p:nvGrpSpPr>
          <p:cNvPr id="7" name="Group 41"/>
          <p:cNvGrpSpPr>
            <a:grpSpLocks/>
          </p:cNvGrpSpPr>
          <p:nvPr/>
        </p:nvGrpSpPr>
        <p:grpSpPr bwMode="auto">
          <a:xfrm>
            <a:off x="555625" y="2943225"/>
            <a:ext cx="647700" cy="536575"/>
            <a:chOff x="2160" y="6276"/>
            <a:chExt cx="900" cy="936"/>
          </a:xfrm>
        </p:grpSpPr>
        <p:sp>
          <p:nvSpPr>
            <p:cNvPr id="61449" name="Text Box 42"/>
            <p:cNvSpPr txBox="1">
              <a:spLocks noChangeArrowheads="1"/>
            </p:cNvSpPr>
            <p:nvPr/>
          </p:nvSpPr>
          <p:spPr bwMode="auto">
            <a:xfrm>
              <a:off x="2160" y="6276"/>
              <a:ext cx="900" cy="312"/>
            </a:xfrm>
            <a:prstGeom prst="rect">
              <a:avLst/>
            </a:prstGeom>
            <a:noFill/>
            <a:ln w="9525">
              <a:noFill/>
              <a:miter lim="800000"/>
              <a:headEnd/>
              <a:tailEnd/>
            </a:ln>
          </p:spPr>
          <p:txBody>
            <a:bodyPr lIns="0" tIns="0" rIns="0" bIns="0"/>
            <a:lstStyle/>
            <a:p>
              <a:pPr algn="just"/>
              <a:r>
                <a:rPr lang="en-US" altLang="zh-CN" sz="1400" b="1"/>
                <a:t>top_p</a:t>
              </a:r>
              <a:endParaRPr lang="en-US" altLang="zh-CN" sz="1400" b="1">
                <a:ea typeface="楷体_GB2312" pitchFamily="49" charset="-122"/>
              </a:endParaRPr>
            </a:p>
          </p:txBody>
        </p:sp>
        <p:sp>
          <p:nvSpPr>
            <p:cNvPr id="61450" name="Line 43"/>
            <p:cNvSpPr>
              <a:spLocks noChangeShapeType="1"/>
            </p:cNvSpPr>
            <p:nvPr/>
          </p:nvSpPr>
          <p:spPr bwMode="auto">
            <a:xfrm>
              <a:off x="2520" y="6744"/>
              <a:ext cx="180" cy="468"/>
            </a:xfrm>
            <a:prstGeom prst="line">
              <a:avLst/>
            </a:prstGeom>
            <a:noFill/>
            <a:ln w="38100">
              <a:solidFill>
                <a:schemeClr val="tx1"/>
              </a:solidFill>
              <a:round/>
              <a:headEnd/>
              <a:tailEnd type="triangle" w="med" len="med"/>
            </a:ln>
          </p:spPr>
          <p:txBody>
            <a:bodyPr/>
            <a:lstStyle/>
            <a:p>
              <a:endParaRPr lang="zh-CN" altLang="en-US"/>
            </a:p>
          </p:txBody>
        </p:sp>
      </p:grpSp>
      <p:sp>
        <p:nvSpPr>
          <p:cNvPr id="30" name="矩形 36"/>
          <p:cNvSpPr>
            <a:spLocks noChangeArrowheads="1"/>
          </p:cNvSpPr>
          <p:nvPr/>
        </p:nvSpPr>
        <p:spPr bwMode="auto">
          <a:xfrm>
            <a:off x="900113" y="1203325"/>
            <a:ext cx="6696075" cy="381000"/>
          </a:xfrm>
          <a:prstGeom prst="rect">
            <a:avLst/>
          </a:prstGeom>
          <a:noFill/>
          <a:ln w="9525">
            <a:noFill/>
            <a:miter lim="800000"/>
            <a:headEnd/>
            <a:tailEnd/>
          </a:ln>
        </p:spPr>
        <p:txBody>
          <a:bodyPr>
            <a:spAutoFit/>
          </a:bodyPr>
          <a:lstStyle/>
          <a:p>
            <a:pPr>
              <a:lnSpc>
                <a:spcPct val="120000"/>
              </a:lnSpc>
            </a:pPr>
            <a:r>
              <a:rPr lang="zh-CN" altLang="en-US" sz="1800" b="1">
                <a:latin typeface="楷体_GB2312" pitchFamily="49" charset="-122"/>
                <a:ea typeface="楷体_GB2312" pitchFamily="49" charset="-122"/>
              </a:rPr>
              <a:t>单链表、双链表、循环链表，应该用哪一个？</a:t>
            </a:r>
          </a:p>
        </p:txBody>
      </p:sp>
      <mc:AlternateContent xmlns:mc="http://schemas.openxmlformats.org/markup-compatibility/2006" xmlns:p14="http://schemas.microsoft.com/office/powerpoint/2010/main">
        <mc:Choice Requires="p14">
          <p:contentPart p14:bwMode="auto" r:id="rId3">
            <p14:nvContentPartPr>
              <p14:cNvPr id="6144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144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blinds(horizontal)">
                                      <p:cBhvr>
                                        <p:cTn id="12" dur="500"/>
                                        <p:tgtEl>
                                          <p:spTgt spid="614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P spid="3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矩形 34"/>
          <p:cNvSpPr>
            <a:spLocks noChangeArrowheads="1"/>
          </p:cNvSpPr>
          <p:nvPr/>
        </p:nvSpPr>
        <p:spPr bwMode="auto">
          <a:xfrm>
            <a:off x="539552" y="195486"/>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链接栈类</a:t>
            </a:r>
            <a:endParaRPr lang="zh-CN" altLang="en-US" dirty="0">
              <a:latin typeface="微软雅黑" pitchFamily="34" charset="-122"/>
              <a:ea typeface="微软雅黑" pitchFamily="34" charset="-122"/>
            </a:endParaRPr>
          </a:p>
        </p:txBody>
      </p:sp>
      <p:sp>
        <p:nvSpPr>
          <p:cNvPr id="62469" name="矩形 36"/>
          <p:cNvSpPr>
            <a:spLocks noChangeArrowheads="1"/>
          </p:cNvSpPr>
          <p:nvPr/>
        </p:nvSpPr>
        <p:spPr bwMode="auto">
          <a:xfrm>
            <a:off x="251520" y="1059582"/>
            <a:ext cx="4392613" cy="3771900"/>
          </a:xfrm>
          <a:prstGeom prst="rect">
            <a:avLst/>
          </a:prstGeom>
          <a:noFill/>
          <a:ln w="9525">
            <a:solidFill>
              <a:schemeClr val="tx1"/>
            </a:solidFill>
            <a:miter lim="800000"/>
            <a:headEnd/>
            <a:tailEnd/>
          </a:ln>
        </p:spPr>
        <p:txBody>
          <a:bodyPr>
            <a:spAutoFit/>
          </a:bodyPr>
          <a:lstStyle/>
          <a:p>
            <a:pPr marL="609600" indent="-609600">
              <a:lnSpc>
                <a:spcPct val="90000"/>
              </a:lnSpc>
              <a:spcBef>
                <a:spcPts val="300"/>
              </a:spcBef>
            </a:pPr>
            <a:r>
              <a:rPr lang="en-US" altLang="zh-CN" sz="1400" b="1">
                <a:ea typeface="楷体_GB2312" pitchFamily="49" charset="-122"/>
              </a:rPr>
              <a:t>template &lt;class elemType&gt;</a:t>
            </a:r>
          </a:p>
          <a:p>
            <a:pPr marL="609600" indent="-609600">
              <a:lnSpc>
                <a:spcPct val="90000"/>
              </a:lnSpc>
              <a:spcBef>
                <a:spcPts val="300"/>
              </a:spcBef>
            </a:pPr>
            <a:r>
              <a:rPr lang="en-US" altLang="zh-CN" sz="1400" b="1">
                <a:ea typeface="楷体_GB2312" pitchFamily="49" charset="-122"/>
              </a:rPr>
              <a:t>class linkStack: public stack&lt;elemType&gt;</a:t>
            </a:r>
          </a:p>
          <a:p>
            <a:pPr marL="609600" indent="-609600">
              <a:lnSpc>
                <a:spcPct val="90000"/>
              </a:lnSpc>
              <a:spcBef>
                <a:spcPts val="300"/>
              </a:spcBef>
            </a:pPr>
            <a:r>
              <a:rPr lang="en-US" altLang="zh-CN" sz="1400" b="1">
                <a:ea typeface="楷体_GB2312" pitchFamily="49" charset="-122"/>
              </a:rPr>
              <a:t> </a:t>
            </a:r>
            <a:r>
              <a:rPr lang="nb-NO" altLang="zh-CN" sz="1400" b="1">
                <a:ea typeface="楷体_GB2312" pitchFamily="49" charset="-122"/>
              </a:rPr>
              <a:t>{ private:</a:t>
            </a:r>
          </a:p>
          <a:p>
            <a:pPr marL="609600" indent="-609600">
              <a:lnSpc>
                <a:spcPct val="90000"/>
              </a:lnSpc>
              <a:spcBef>
                <a:spcPts val="300"/>
              </a:spcBef>
            </a:pPr>
            <a:r>
              <a:rPr lang="nb-NO" altLang="zh-CN" sz="1400" b="1">
                <a:ea typeface="楷体_GB2312" pitchFamily="49" charset="-122"/>
              </a:rPr>
              <a:t>         struct node {</a:t>
            </a:r>
          </a:p>
          <a:p>
            <a:pPr marL="609600" indent="-609600">
              <a:lnSpc>
                <a:spcPct val="90000"/>
              </a:lnSpc>
              <a:spcBef>
                <a:spcPts val="300"/>
              </a:spcBef>
            </a:pPr>
            <a:r>
              <a:rPr lang="nb-NO" altLang="zh-CN" sz="1400" b="1">
                <a:ea typeface="楷体_GB2312" pitchFamily="49" charset="-122"/>
              </a:rPr>
              <a:t>                  elemType  data;</a:t>
            </a:r>
          </a:p>
          <a:p>
            <a:pPr marL="609600" indent="-609600">
              <a:lnSpc>
                <a:spcPct val="90000"/>
              </a:lnSpc>
              <a:spcBef>
                <a:spcPts val="300"/>
              </a:spcBef>
            </a:pPr>
            <a:r>
              <a:rPr lang="nb-NO" altLang="zh-CN" sz="1400" b="1">
                <a:ea typeface="楷体_GB2312" pitchFamily="49" charset="-122"/>
              </a:rPr>
              <a:t>	    </a:t>
            </a:r>
            <a:r>
              <a:rPr lang="en-US" altLang="zh-CN" sz="1400" b="1">
                <a:ea typeface="楷体_GB2312" pitchFamily="49" charset="-122"/>
              </a:rPr>
              <a:t>node *next;</a:t>
            </a:r>
          </a:p>
          <a:p>
            <a:pPr marL="609600" indent="-609600">
              <a:lnSpc>
                <a:spcPct val="90000"/>
              </a:lnSpc>
              <a:spcBef>
                <a:spcPts val="300"/>
              </a:spcBef>
            </a:pPr>
            <a:r>
              <a:rPr lang="en-US" altLang="zh-CN" sz="1400" b="1">
                <a:ea typeface="楷体_GB2312" pitchFamily="49" charset="-122"/>
              </a:rPr>
              <a:t>                  node(const elemType &amp;x, node *N = NULL)</a:t>
            </a:r>
          </a:p>
          <a:p>
            <a:pPr marL="609600" indent="-609600">
              <a:lnSpc>
                <a:spcPct val="90000"/>
              </a:lnSpc>
              <a:spcBef>
                <a:spcPts val="300"/>
              </a:spcBef>
            </a:pPr>
            <a:r>
              <a:rPr lang="en-US" altLang="zh-CN" sz="1400" b="1">
                <a:ea typeface="楷体_GB2312" pitchFamily="49" charset="-122"/>
              </a:rPr>
              <a:t>	     { </a:t>
            </a:r>
          </a:p>
          <a:p>
            <a:pPr marL="609600" indent="-609600">
              <a:lnSpc>
                <a:spcPct val="90000"/>
              </a:lnSpc>
              <a:spcBef>
                <a:spcPts val="300"/>
              </a:spcBef>
            </a:pPr>
            <a:r>
              <a:rPr lang="en-US" altLang="zh-CN" sz="1400" b="1">
                <a:ea typeface="楷体_GB2312" pitchFamily="49" charset="-122"/>
              </a:rPr>
              <a:t>                       data = x; </a:t>
            </a:r>
          </a:p>
          <a:p>
            <a:pPr marL="609600" indent="-609600">
              <a:lnSpc>
                <a:spcPct val="90000"/>
              </a:lnSpc>
              <a:spcBef>
                <a:spcPts val="300"/>
              </a:spcBef>
            </a:pPr>
            <a:r>
              <a:rPr lang="en-US" altLang="zh-CN" sz="1400" b="1">
                <a:ea typeface="楷体_GB2312" pitchFamily="49" charset="-122"/>
              </a:rPr>
              <a:t>                       next = N;</a:t>
            </a:r>
          </a:p>
          <a:p>
            <a:pPr marL="609600" indent="-609600">
              <a:lnSpc>
                <a:spcPct val="90000"/>
              </a:lnSpc>
              <a:spcBef>
                <a:spcPts val="300"/>
              </a:spcBef>
            </a:pPr>
            <a:r>
              <a:rPr lang="en-US" altLang="zh-CN" sz="1400" b="1">
                <a:ea typeface="楷体_GB2312" pitchFamily="49" charset="-122"/>
              </a:rPr>
              <a:t>                    }</a:t>
            </a:r>
          </a:p>
          <a:p>
            <a:pPr marL="609600" indent="-609600">
              <a:lnSpc>
                <a:spcPct val="90000"/>
              </a:lnSpc>
              <a:spcBef>
                <a:spcPts val="300"/>
              </a:spcBef>
            </a:pPr>
            <a:r>
              <a:rPr lang="en-US" altLang="zh-CN" sz="1400" b="1">
                <a:ea typeface="楷体_GB2312" pitchFamily="49" charset="-122"/>
              </a:rPr>
              <a:t>	     node():next(NULL) {}</a:t>
            </a:r>
          </a:p>
          <a:p>
            <a:pPr marL="609600" indent="-609600">
              <a:lnSpc>
                <a:spcPct val="90000"/>
              </a:lnSpc>
              <a:spcBef>
                <a:spcPts val="300"/>
              </a:spcBef>
            </a:pPr>
            <a:r>
              <a:rPr lang="en-US" altLang="zh-CN" sz="1400" b="1">
                <a:ea typeface="楷体_GB2312" pitchFamily="49" charset="-122"/>
              </a:rPr>
              <a:t>	     ~node() {}</a:t>
            </a:r>
          </a:p>
          <a:p>
            <a:pPr marL="609600" indent="-609600">
              <a:lnSpc>
                <a:spcPct val="90000"/>
              </a:lnSpc>
              <a:spcBef>
                <a:spcPts val="300"/>
              </a:spcBef>
            </a:pPr>
            <a:r>
              <a:rPr lang="en-US" altLang="zh-CN" sz="1400" b="1">
                <a:ea typeface="楷体_GB2312" pitchFamily="49" charset="-122"/>
              </a:rPr>
              <a:t>            };</a:t>
            </a:r>
          </a:p>
          <a:p>
            <a:pPr marL="609600" indent="-609600">
              <a:lnSpc>
                <a:spcPct val="90000"/>
              </a:lnSpc>
              <a:spcBef>
                <a:spcPts val="300"/>
              </a:spcBef>
            </a:pPr>
            <a:endParaRPr lang="en-US" altLang="zh-CN" sz="1400" b="1">
              <a:ea typeface="楷体_GB2312" pitchFamily="49" charset="-122"/>
            </a:endParaRPr>
          </a:p>
          <a:p>
            <a:pPr marL="609600" indent="-609600">
              <a:lnSpc>
                <a:spcPct val="90000"/>
              </a:lnSpc>
              <a:spcBef>
                <a:spcPts val="300"/>
              </a:spcBef>
            </a:pPr>
            <a:r>
              <a:rPr lang="en-US" altLang="zh-CN" sz="1400" b="1">
                <a:ea typeface="楷体_GB2312" pitchFamily="49" charset="-122"/>
              </a:rPr>
              <a:t>          node *top_p; </a:t>
            </a:r>
          </a:p>
        </p:txBody>
      </p:sp>
      <p:sp>
        <p:nvSpPr>
          <p:cNvPr id="30" name="矩形 29"/>
          <p:cNvSpPr/>
          <p:nvPr/>
        </p:nvSpPr>
        <p:spPr>
          <a:xfrm>
            <a:off x="5292725" y="555625"/>
            <a:ext cx="3240088" cy="4400550"/>
          </a:xfrm>
          <a:prstGeom prst="rect">
            <a:avLst/>
          </a:prstGeom>
          <a:ln>
            <a:solidFill>
              <a:schemeClr val="tx1"/>
            </a:solidFill>
          </a:ln>
        </p:spPr>
        <p:txBody>
          <a:bodyPr>
            <a:spAutoFit/>
          </a:bodyPr>
          <a:lstStyle/>
          <a:p>
            <a:pPr>
              <a:defRPr/>
            </a:pPr>
            <a:r>
              <a:rPr lang="en-US" altLang="zh-CN" sz="1400" b="1" dirty="0">
                <a:latin typeface="+mj-lt"/>
                <a:ea typeface="微软雅黑" pitchFamily="34" charset="-122"/>
              </a:rPr>
              <a:t>public:</a:t>
            </a:r>
          </a:p>
          <a:p>
            <a:pPr>
              <a:defRPr/>
            </a:pPr>
            <a:r>
              <a:rPr lang="en-US" altLang="zh-CN" sz="1400" b="1" dirty="0">
                <a:latin typeface="+mj-lt"/>
                <a:ea typeface="微软雅黑" pitchFamily="34" charset="-122"/>
              </a:rPr>
              <a:t>     </a:t>
            </a:r>
            <a:r>
              <a:rPr lang="en-US" altLang="zh-CN" sz="1400" b="1" dirty="0" err="1">
                <a:latin typeface="+mj-lt"/>
                <a:ea typeface="微软雅黑" pitchFamily="34" charset="-122"/>
              </a:rPr>
              <a:t>linkStack</a:t>
            </a:r>
            <a:r>
              <a:rPr lang="en-US" altLang="zh-CN" sz="1400" b="1" dirty="0">
                <a:latin typeface="+mj-lt"/>
                <a:ea typeface="微软雅黑" pitchFamily="34" charset="-122"/>
              </a:rPr>
              <a:t>() </a:t>
            </a:r>
          </a:p>
          <a:p>
            <a:pPr>
              <a:defRPr/>
            </a:pPr>
            <a:r>
              <a:rPr lang="en-US" altLang="zh-CN" sz="1400" b="1" dirty="0">
                <a:latin typeface="+mj-lt"/>
                <a:ea typeface="微软雅黑" pitchFamily="34" charset="-122"/>
                <a:cs typeface="Times New Roman" pitchFamily="18" charset="0"/>
              </a:rPr>
              <a:t>     { </a:t>
            </a:r>
          </a:p>
          <a:p>
            <a:pPr>
              <a:defRPr/>
            </a:pPr>
            <a:r>
              <a:rPr lang="en-US" altLang="zh-CN" sz="1400" b="1" dirty="0">
                <a:latin typeface="+mj-lt"/>
                <a:ea typeface="微软雅黑" pitchFamily="34" charset="-122"/>
                <a:cs typeface="Times New Roman" pitchFamily="18" charset="0"/>
              </a:rPr>
              <a:t>           </a:t>
            </a:r>
            <a:r>
              <a:rPr lang="en-US" altLang="zh-CN" sz="1400" b="1" dirty="0" err="1">
                <a:latin typeface="+mj-lt"/>
                <a:ea typeface="微软雅黑" pitchFamily="34" charset="-122"/>
                <a:cs typeface="Times New Roman" pitchFamily="18" charset="0"/>
              </a:rPr>
              <a:t>top_p</a:t>
            </a:r>
            <a:r>
              <a:rPr lang="en-US" altLang="zh-CN" sz="1400" b="1" dirty="0">
                <a:latin typeface="+mj-lt"/>
                <a:ea typeface="微软雅黑" pitchFamily="34" charset="-122"/>
                <a:cs typeface="Times New Roman" pitchFamily="18" charset="0"/>
              </a:rPr>
              <a:t> = NULL; </a:t>
            </a:r>
          </a:p>
          <a:p>
            <a:pPr>
              <a:defRPr/>
            </a:pPr>
            <a:r>
              <a:rPr lang="en-US" altLang="zh-CN" sz="1400" b="1" dirty="0">
                <a:latin typeface="+mj-lt"/>
                <a:ea typeface="微软雅黑" pitchFamily="34" charset="-122"/>
                <a:cs typeface="Times New Roman" pitchFamily="18" charset="0"/>
              </a:rPr>
              <a:t>      }</a:t>
            </a:r>
            <a:r>
              <a:rPr lang="en-US" altLang="zh-CN" sz="1400" b="1" dirty="0">
                <a:latin typeface="+mj-lt"/>
                <a:ea typeface="微软雅黑" pitchFamily="34" charset="-122"/>
              </a:rPr>
              <a:t>	   </a:t>
            </a:r>
          </a:p>
          <a:p>
            <a:pPr>
              <a:defRPr/>
            </a:pPr>
            <a:r>
              <a:rPr lang="en-US" altLang="zh-CN" sz="1400" b="1" dirty="0">
                <a:latin typeface="+mj-lt"/>
                <a:ea typeface="微软雅黑" pitchFamily="34" charset="-122"/>
              </a:rPr>
              <a:t>      ~</a:t>
            </a:r>
            <a:r>
              <a:rPr lang="en-US" altLang="zh-CN" sz="1400" b="1" dirty="0" err="1">
                <a:latin typeface="+mj-lt"/>
                <a:ea typeface="微软雅黑" pitchFamily="34" charset="-122"/>
              </a:rPr>
              <a:t>linkStack</a:t>
            </a:r>
            <a:r>
              <a:rPr lang="en-US" altLang="zh-CN" sz="1400" b="1" dirty="0">
                <a:latin typeface="+mj-lt"/>
                <a:ea typeface="微软雅黑" pitchFamily="34" charset="-122"/>
              </a:rPr>
              <a:t>();</a:t>
            </a:r>
          </a:p>
          <a:p>
            <a:pPr>
              <a:defRPr/>
            </a:pPr>
            <a:r>
              <a:rPr lang="en-US" altLang="zh-CN" sz="1400" b="1" dirty="0">
                <a:latin typeface="+mj-lt"/>
                <a:ea typeface="微软雅黑" pitchFamily="34" charset="-122"/>
              </a:rPr>
              <a:t>      </a:t>
            </a:r>
            <a:r>
              <a:rPr lang="en-US" altLang="zh-CN" sz="1400" b="1" dirty="0" err="1">
                <a:latin typeface="+mj-lt"/>
                <a:ea typeface="微软雅黑" pitchFamily="34" charset="-122"/>
              </a:rPr>
              <a:t>bool</a:t>
            </a:r>
            <a:r>
              <a:rPr lang="en-US" altLang="zh-CN" sz="1400" b="1" dirty="0">
                <a:latin typeface="+mj-lt"/>
                <a:ea typeface="微软雅黑" pitchFamily="34" charset="-122"/>
              </a:rPr>
              <a:t> </a:t>
            </a:r>
            <a:r>
              <a:rPr lang="en-US" altLang="zh-CN" sz="1400" b="1" dirty="0" err="1">
                <a:latin typeface="+mj-lt"/>
                <a:ea typeface="微软雅黑" pitchFamily="34" charset="-122"/>
              </a:rPr>
              <a:t>isEmpty</a:t>
            </a:r>
            <a:r>
              <a:rPr lang="en-US" altLang="zh-CN" sz="1400" b="1" dirty="0">
                <a:latin typeface="+mj-lt"/>
                <a:ea typeface="微软雅黑" pitchFamily="34" charset="-122"/>
              </a:rPr>
              <a:t>() const </a:t>
            </a:r>
            <a:r>
              <a:rPr lang="zh-CN" altLang="en-US" sz="1400" b="1" dirty="0">
                <a:latin typeface="+mj-lt"/>
                <a:ea typeface="微软雅黑" pitchFamily="34" charset="-122"/>
              </a:rPr>
              <a:t>；</a:t>
            </a:r>
            <a:endParaRPr lang="en-US" altLang="zh-CN" sz="1400" b="1" dirty="0">
              <a:latin typeface="+mj-lt"/>
              <a:ea typeface="微软雅黑" pitchFamily="34" charset="-122"/>
            </a:endParaRPr>
          </a:p>
          <a:p>
            <a:pPr>
              <a:defRPr/>
            </a:pPr>
            <a:r>
              <a:rPr lang="en-US" altLang="zh-CN" sz="1400" b="1" dirty="0">
                <a:latin typeface="+mj-lt"/>
                <a:ea typeface="微软雅黑" pitchFamily="34" charset="-122"/>
              </a:rPr>
              <a:t>     {</a:t>
            </a:r>
            <a:endParaRPr lang="zh-CN" altLang="zh-CN" sz="1400" b="1" dirty="0">
              <a:latin typeface="+mj-lt"/>
              <a:ea typeface="微软雅黑" pitchFamily="34" charset="-122"/>
            </a:endParaRPr>
          </a:p>
          <a:p>
            <a:pPr>
              <a:defRPr/>
            </a:pPr>
            <a:r>
              <a:rPr lang="en-US" altLang="zh-CN" sz="1400" b="1" dirty="0">
                <a:latin typeface="+mj-lt"/>
                <a:ea typeface="微软雅黑" pitchFamily="34" charset="-122"/>
              </a:rPr>
              <a:t>            return </a:t>
            </a:r>
            <a:r>
              <a:rPr lang="en-US" altLang="zh-CN" sz="1400" b="1" dirty="0" err="1">
                <a:latin typeface="+mj-lt"/>
                <a:ea typeface="微软雅黑" pitchFamily="34" charset="-122"/>
              </a:rPr>
              <a:t>top_p</a:t>
            </a:r>
            <a:r>
              <a:rPr lang="en-US" altLang="zh-CN" sz="1400" b="1" dirty="0">
                <a:latin typeface="+mj-lt"/>
                <a:ea typeface="微软雅黑" pitchFamily="34" charset="-122"/>
              </a:rPr>
              <a:t> == NULL;</a:t>
            </a:r>
            <a:endParaRPr lang="zh-CN" altLang="zh-CN" sz="1400" b="1" dirty="0">
              <a:latin typeface="+mj-lt"/>
              <a:ea typeface="微软雅黑" pitchFamily="34" charset="-122"/>
            </a:endParaRPr>
          </a:p>
          <a:p>
            <a:pPr>
              <a:defRPr/>
            </a:pPr>
            <a:r>
              <a:rPr lang="en-US" altLang="zh-CN" sz="1400" b="1" dirty="0">
                <a:latin typeface="+mj-lt"/>
                <a:ea typeface="微软雅黑" pitchFamily="34" charset="-122"/>
              </a:rPr>
              <a:t>      }</a:t>
            </a:r>
          </a:p>
          <a:p>
            <a:pPr>
              <a:defRPr/>
            </a:pPr>
            <a:r>
              <a:rPr lang="en-US" altLang="zh-CN" sz="1400" b="1" dirty="0">
                <a:latin typeface="+mj-lt"/>
                <a:ea typeface="微软雅黑" pitchFamily="34" charset="-122"/>
              </a:rPr>
              <a:t>      void push(const </a:t>
            </a:r>
            <a:r>
              <a:rPr lang="en-US" altLang="zh-CN" sz="1400" b="1" dirty="0" err="1">
                <a:latin typeface="+mj-lt"/>
                <a:ea typeface="微软雅黑" pitchFamily="34" charset="-122"/>
              </a:rPr>
              <a:t>elemType</a:t>
            </a:r>
            <a:r>
              <a:rPr lang="en-US" altLang="zh-CN" sz="1400" b="1" dirty="0">
                <a:latin typeface="+mj-lt"/>
                <a:ea typeface="微软雅黑" pitchFamily="34" charset="-122"/>
              </a:rPr>
              <a:t> &amp;x) </a:t>
            </a:r>
          </a:p>
          <a:p>
            <a:pPr>
              <a:defRPr/>
            </a:pPr>
            <a:r>
              <a:rPr lang="en-US" altLang="zh-CN" sz="1400" b="1" dirty="0">
                <a:latin typeface="+mj-lt"/>
                <a:ea typeface="微软雅黑" pitchFamily="34" charset="-122"/>
              </a:rPr>
              <a:t>      {</a:t>
            </a:r>
          </a:p>
          <a:p>
            <a:pPr>
              <a:defRPr/>
            </a:pPr>
            <a:r>
              <a:rPr lang="en-US" altLang="zh-CN" sz="1400" b="1" dirty="0">
                <a:latin typeface="+mj-lt"/>
                <a:ea typeface="微软雅黑" pitchFamily="34" charset="-122"/>
              </a:rPr>
              <a:t>            </a:t>
            </a:r>
            <a:r>
              <a:rPr lang="en-US" altLang="zh-CN" sz="1400" b="1" dirty="0" err="1">
                <a:latin typeface="+mj-lt"/>
                <a:ea typeface="微软雅黑" pitchFamily="34" charset="-122"/>
              </a:rPr>
              <a:t>top_p</a:t>
            </a:r>
            <a:r>
              <a:rPr lang="en-US" altLang="zh-CN" sz="1400" b="1" dirty="0">
                <a:latin typeface="+mj-lt"/>
                <a:ea typeface="微软雅黑" pitchFamily="34" charset="-122"/>
              </a:rPr>
              <a:t> = new node(x, </a:t>
            </a:r>
            <a:r>
              <a:rPr lang="en-US" altLang="zh-CN" sz="1400" b="1" dirty="0" err="1">
                <a:latin typeface="+mj-lt"/>
                <a:ea typeface="微软雅黑" pitchFamily="34" charset="-122"/>
              </a:rPr>
              <a:t>top_p</a:t>
            </a:r>
            <a:r>
              <a:rPr lang="en-US" altLang="zh-CN" sz="1400" b="1" dirty="0">
                <a:latin typeface="+mj-lt"/>
                <a:ea typeface="微软雅黑" pitchFamily="34" charset="-122"/>
              </a:rPr>
              <a:t>); </a:t>
            </a:r>
          </a:p>
          <a:p>
            <a:pPr>
              <a:defRPr/>
            </a:pPr>
            <a:r>
              <a:rPr lang="en-US" altLang="zh-CN" sz="1400" b="1" dirty="0">
                <a:latin typeface="+mj-lt"/>
                <a:ea typeface="微软雅黑" pitchFamily="34" charset="-122"/>
              </a:rPr>
              <a:t>       }</a:t>
            </a:r>
          </a:p>
          <a:p>
            <a:pPr>
              <a:defRPr/>
            </a:pPr>
            <a:r>
              <a:rPr lang="zh-CN" altLang="en-US" sz="1400" b="1" dirty="0">
                <a:latin typeface="+mj-lt"/>
                <a:ea typeface="微软雅黑" pitchFamily="34" charset="-122"/>
              </a:rPr>
              <a:t>      </a:t>
            </a:r>
            <a:r>
              <a:rPr lang="nb-NO" altLang="zh-CN" sz="1400" b="1" dirty="0">
                <a:latin typeface="+mj-lt"/>
                <a:ea typeface="微软雅黑" pitchFamily="34" charset="-122"/>
              </a:rPr>
              <a:t>elemType  pop()</a:t>
            </a:r>
            <a:r>
              <a:rPr lang="zh-CN" altLang="en-US" sz="1400" b="1" dirty="0">
                <a:latin typeface="+mj-lt"/>
                <a:ea typeface="微软雅黑" pitchFamily="34" charset="-122"/>
              </a:rPr>
              <a:t>；</a:t>
            </a:r>
            <a:r>
              <a:rPr lang="nb-NO" altLang="zh-CN" sz="1400" b="1" dirty="0">
                <a:latin typeface="+mj-lt"/>
                <a:ea typeface="微软雅黑" pitchFamily="34" charset="-122"/>
              </a:rPr>
              <a:t> </a:t>
            </a:r>
          </a:p>
          <a:p>
            <a:pPr>
              <a:defRPr/>
            </a:pPr>
            <a:r>
              <a:rPr lang="nb-NO" altLang="zh-CN" sz="1400" b="1" dirty="0">
                <a:latin typeface="+mj-lt"/>
                <a:ea typeface="微软雅黑" pitchFamily="34" charset="-122"/>
              </a:rPr>
              <a:t>      </a:t>
            </a:r>
            <a:r>
              <a:rPr lang="en-US" altLang="zh-CN" sz="1400" b="1" dirty="0" err="1">
                <a:latin typeface="+mj-lt"/>
                <a:ea typeface="微软雅黑" pitchFamily="34" charset="-122"/>
              </a:rPr>
              <a:t>elemType</a:t>
            </a:r>
            <a:r>
              <a:rPr lang="en-US" altLang="zh-CN" sz="1400" b="1" dirty="0">
                <a:latin typeface="+mj-lt"/>
                <a:ea typeface="微软雅黑" pitchFamily="34" charset="-122"/>
              </a:rPr>
              <a:t> top() const </a:t>
            </a:r>
          </a:p>
          <a:p>
            <a:pPr>
              <a:defRPr/>
            </a:pPr>
            <a:r>
              <a:rPr lang="nb-NO" altLang="zh-CN" sz="1400" b="1" dirty="0">
                <a:latin typeface="+mj-lt"/>
                <a:ea typeface="微软雅黑" pitchFamily="34" charset="-122"/>
              </a:rPr>
              <a:t>      {</a:t>
            </a:r>
            <a:endParaRPr lang="zh-CN" altLang="zh-CN" sz="1400" b="1" dirty="0">
              <a:latin typeface="+mj-lt"/>
              <a:ea typeface="微软雅黑" pitchFamily="34" charset="-122"/>
            </a:endParaRPr>
          </a:p>
          <a:p>
            <a:pPr>
              <a:defRPr/>
            </a:pPr>
            <a:r>
              <a:rPr lang="nb-NO" altLang="zh-CN" sz="1400" b="1" dirty="0">
                <a:latin typeface="+mj-lt"/>
                <a:ea typeface="微软雅黑" pitchFamily="34" charset="-122"/>
              </a:rPr>
              <a:t>         return </a:t>
            </a:r>
            <a:r>
              <a:rPr lang="en-US" altLang="zh-CN" sz="1400" b="1" dirty="0" err="1">
                <a:latin typeface="+mj-lt"/>
                <a:ea typeface="微软雅黑" pitchFamily="34" charset="-122"/>
              </a:rPr>
              <a:t>top_p</a:t>
            </a:r>
            <a:r>
              <a:rPr lang="en-US" altLang="zh-CN" sz="1400" b="1" dirty="0">
                <a:latin typeface="+mj-lt"/>
                <a:ea typeface="微软雅黑" pitchFamily="34" charset="-122"/>
              </a:rPr>
              <a:t> </a:t>
            </a:r>
            <a:r>
              <a:rPr lang="nb-NO" altLang="zh-CN" sz="1400" b="1" dirty="0">
                <a:latin typeface="+mj-lt"/>
                <a:ea typeface="微软雅黑" pitchFamily="34" charset="-122"/>
              </a:rPr>
              <a:t>-&gt;data;	  </a:t>
            </a:r>
            <a:endParaRPr lang="zh-CN" altLang="zh-CN" sz="1400" b="1" dirty="0">
              <a:latin typeface="+mj-lt"/>
              <a:ea typeface="微软雅黑" pitchFamily="34" charset="-122"/>
            </a:endParaRPr>
          </a:p>
          <a:p>
            <a:pPr>
              <a:defRPr/>
            </a:pPr>
            <a:r>
              <a:rPr lang="en-US" altLang="zh-CN" sz="1400" b="1" dirty="0">
                <a:latin typeface="+mj-lt"/>
                <a:ea typeface="微软雅黑" pitchFamily="34" charset="-122"/>
              </a:rPr>
              <a:t>       }	    </a:t>
            </a:r>
          </a:p>
          <a:p>
            <a:pPr>
              <a:defRPr/>
            </a:pPr>
            <a:r>
              <a:rPr lang="en-US" altLang="zh-CN" sz="1400" b="1" dirty="0">
                <a:latin typeface="+mj-lt"/>
                <a:ea typeface="微软雅黑" pitchFamily="34" charset="-122"/>
              </a:rPr>
              <a:t>};  </a:t>
            </a:r>
          </a:p>
        </p:txBody>
      </p:sp>
      <mc:AlternateContent xmlns:mc="http://schemas.openxmlformats.org/markup-compatibility/2006" xmlns:p14="http://schemas.microsoft.com/office/powerpoint/2010/main">
        <mc:Choice Requires="p14">
          <p:contentPart p14:bwMode="auto" r:id="rId3">
            <p14:nvContentPartPr>
              <p14:cNvPr id="6246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246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矩形 34"/>
          <p:cNvSpPr>
            <a:spLocks noChangeArrowheads="1"/>
          </p:cNvSpPr>
          <p:nvPr/>
        </p:nvSpPr>
        <p:spPr bwMode="auto">
          <a:xfrm>
            <a:off x="539552"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析构函数和</a:t>
            </a:r>
            <a:r>
              <a:rPr lang="en-US" altLang="zh-CN" b="1" dirty="0">
                <a:latin typeface="微软雅黑" pitchFamily="34" charset="-122"/>
                <a:ea typeface="微软雅黑" pitchFamily="34" charset="-122"/>
              </a:rPr>
              <a:t>pop</a:t>
            </a:r>
            <a:r>
              <a:rPr lang="zh-CN" altLang="en-US" b="1" dirty="0">
                <a:latin typeface="微软雅黑" pitchFamily="34" charset="-122"/>
                <a:ea typeface="微软雅黑" pitchFamily="34" charset="-122"/>
              </a:rPr>
              <a:t>函数</a:t>
            </a:r>
            <a:endParaRPr lang="zh-CN" altLang="en-US" dirty="0">
              <a:latin typeface="微软雅黑" pitchFamily="34" charset="-122"/>
              <a:ea typeface="微软雅黑" pitchFamily="34" charset="-122"/>
            </a:endParaRPr>
          </a:p>
        </p:txBody>
      </p:sp>
      <p:sp>
        <p:nvSpPr>
          <p:cNvPr id="63493" name="矩形 36"/>
          <p:cNvSpPr>
            <a:spLocks noChangeArrowheads="1"/>
          </p:cNvSpPr>
          <p:nvPr/>
        </p:nvSpPr>
        <p:spPr bwMode="auto">
          <a:xfrm>
            <a:off x="684213" y="1276350"/>
            <a:ext cx="3382962" cy="2754600"/>
          </a:xfrm>
          <a:prstGeom prst="rect">
            <a:avLst/>
          </a:prstGeom>
          <a:noFill/>
          <a:ln w="9525">
            <a:solidFill>
              <a:schemeClr val="tx1"/>
            </a:solidFill>
            <a:miter lim="800000"/>
            <a:headEnd/>
            <a:tailEnd/>
          </a:ln>
        </p:spPr>
        <p:txBody>
          <a:bodyPr>
            <a:spAutoFit/>
          </a:bodyPr>
          <a:lstStyle/>
          <a:p>
            <a:r>
              <a:rPr lang="zh-CN" altLang="en-US" sz="1400" b="1" dirty="0">
                <a:latin typeface="微软雅黑" pitchFamily="34" charset="-122"/>
                <a:ea typeface="微软雅黑" pitchFamily="34" charset="-122"/>
              </a:rPr>
              <a:t>析构函数：删除所有节点</a:t>
            </a:r>
            <a:endParaRPr lang="en-US" altLang="zh-CN" sz="1400" b="1" dirty="0">
              <a:latin typeface="微软雅黑" pitchFamily="34" charset="-122"/>
              <a:ea typeface="微软雅黑" pitchFamily="34" charset="-122"/>
            </a:endParaRPr>
          </a:p>
          <a:p>
            <a:pPr>
              <a:spcBef>
                <a:spcPts val="600"/>
              </a:spcBef>
            </a:pPr>
            <a:r>
              <a:rPr lang="en-US" altLang="zh-CN" sz="1400" dirty="0">
                <a:ea typeface="楷体_GB2312" pitchFamily="49" charset="-122"/>
              </a:rPr>
              <a:t>template &lt;class </a:t>
            </a:r>
            <a:r>
              <a:rPr lang="en-US" altLang="zh-CN" sz="1400" dirty="0" err="1">
                <a:ea typeface="楷体_GB2312" pitchFamily="49" charset="-122"/>
              </a:rPr>
              <a:t>elemType</a:t>
            </a:r>
            <a:r>
              <a:rPr lang="en-US" altLang="zh-CN" sz="1400" dirty="0">
                <a:ea typeface="楷体_GB2312" pitchFamily="49" charset="-122"/>
              </a:rPr>
              <a:t>&gt;</a:t>
            </a:r>
            <a:endParaRPr lang="zh-CN" altLang="zh-CN" sz="1400" dirty="0">
              <a:ea typeface="楷体_GB2312" pitchFamily="49" charset="-122"/>
            </a:endParaRPr>
          </a:p>
          <a:p>
            <a:r>
              <a:rPr lang="en-US" altLang="zh-CN" sz="1400" dirty="0" err="1">
                <a:ea typeface="楷体_GB2312" pitchFamily="49" charset="-122"/>
              </a:rPr>
              <a:t>linkStack</a:t>
            </a:r>
            <a:r>
              <a:rPr lang="en-US" altLang="zh-CN" sz="1400" dirty="0">
                <a:ea typeface="楷体_GB2312" pitchFamily="49" charset="-122"/>
              </a:rPr>
              <a:t>&lt;</a:t>
            </a:r>
            <a:r>
              <a:rPr lang="en-US" altLang="zh-CN" sz="1400" dirty="0" err="1">
                <a:ea typeface="楷体_GB2312" pitchFamily="49" charset="-122"/>
              </a:rPr>
              <a:t>elemType</a:t>
            </a:r>
            <a:r>
              <a:rPr lang="en-US" altLang="zh-CN" sz="1400" dirty="0">
                <a:ea typeface="楷体_GB2312" pitchFamily="49" charset="-122"/>
              </a:rPr>
              <a:t>&gt;::~</a:t>
            </a:r>
            <a:r>
              <a:rPr lang="en-US" altLang="zh-CN" sz="1400" dirty="0" err="1">
                <a:ea typeface="楷体_GB2312" pitchFamily="49" charset="-122"/>
              </a:rPr>
              <a:t>linkStack</a:t>
            </a:r>
            <a:r>
              <a:rPr lang="en-US" altLang="zh-CN" sz="1400" dirty="0">
                <a:ea typeface="楷体_GB2312" pitchFamily="49" charset="-122"/>
              </a:rPr>
              <a:t>()</a:t>
            </a:r>
            <a:endParaRPr lang="zh-CN" altLang="zh-CN" sz="1400" dirty="0">
              <a:ea typeface="楷体_GB2312" pitchFamily="49" charset="-122"/>
            </a:endParaRPr>
          </a:p>
          <a:p>
            <a:r>
              <a:rPr lang="en-US" altLang="zh-CN" sz="1400" dirty="0">
                <a:ea typeface="楷体_GB2312" pitchFamily="49" charset="-122"/>
              </a:rPr>
              <a:t>{</a:t>
            </a:r>
            <a:endParaRPr lang="zh-CN" altLang="zh-CN" sz="1400" dirty="0">
              <a:ea typeface="楷体_GB2312" pitchFamily="49" charset="-122"/>
            </a:endParaRPr>
          </a:p>
          <a:p>
            <a:r>
              <a:rPr lang="en-US" altLang="zh-CN" sz="1400" dirty="0">
                <a:ea typeface="楷体_GB2312" pitchFamily="49" charset="-122"/>
              </a:rPr>
              <a:t>      node *</a:t>
            </a:r>
            <a:r>
              <a:rPr lang="en-US" altLang="zh-CN" sz="1400" dirty="0" err="1">
                <a:ea typeface="楷体_GB2312" pitchFamily="49" charset="-122"/>
              </a:rPr>
              <a:t>tmp</a:t>
            </a:r>
            <a:r>
              <a:rPr lang="en-US" altLang="zh-CN" sz="1400" dirty="0">
                <a:ea typeface="楷体_GB2312" pitchFamily="49" charset="-122"/>
              </a:rPr>
              <a:t>;</a:t>
            </a:r>
          </a:p>
          <a:p>
            <a:endParaRPr lang="zh-CN" altLang="zh-CN" sz="1400" dirty="0">
              <a:ea typeface="楷体_GB2312" pitchFamily="49" charset="-122"/>
            </a:endParaRPr>
          </a:p>
          <a:p>
            <a:r>
              <a:rPr lang="en-US" altLang="zh-CN" sz="1400" dirty="0">
                <a:ea typeface="楷体_GB2312" pitchFamily="49" charset="-122"/>
              </a:rPr>
              <a:t>     while (</a:t>
            </a:r>
            <a:r>
              <a:rPr lang="en-US" altLang="zh-CN" sz="1400" dirty="0" err="1">
                <a:ea typeface="楷体_GB2312" pitchFamily="49" charset="-122"/>
              </a:rPr>
              <a:t>top_p</a:t>
            </a:r>
            <a:r>
              <a:rPr lang="en-US" altLang="zh-CN" sz="1400" dirty="0">
                <a:ea typeface="楷体_GB2312" pitchFamily="49" charset="-122"/>
              </a:rPr>
              <a:t> != NULL) {</a:t>
            </a:r>
            <a:endParaRPr lang="zh-CN" altLang="zh-CN" sz="1400" dirty="0">
              <a:ea typeface="楷体_GB2312" pitchFamily="49" charset="-122"/>
            </a:endParaRPr>
          </a:p>
          <a:p>
            <a:r>
              <a:rPr lang="en-US" altLang="zh-CN" sz="1400" dirty="0">
                <a:ea typeface="楷体_GB2312" pitchFamily="49" charset="-122"/>
              </a:rPr>
              <a:t>           </a:t>
            </a:r>
            <a:r>
              <a:rPr lang="en-US" altLang="zh-CN" sz="1400" dirty="0" err="1">
                <a:ea typeface="楷体_GB2312" pitchFamily="49" charset="-122"/>
              </a:rPr>
              <a:t>tmp</a:t>
            </a:r>
            <a:r>
              <a:rPr lang="en-US" altLang="zh-CN" sz="1400" dirty="0">
                <a:ea typeface="楷体_GB2312" pitchFamily="49" charset="-122"/>
              </a:rPr>
              <a:t> = </a:t>
            </a:r>
            <a:r>
              <a:rPr lang="en-US" altLang="zh-CN" sz="1400" dirty="0" err="1">
                <a:ea typeface="楷体_GB2312" pitchFamily="49" charset="-122"/>
              </a:rPr>
              <a:t>top_p</a:t>
            </a:r>
            <a:r>
              <a:rPr lang="en-US" altLang="zh-CN" sz="1400" dirty="0">
                <a:ea typeface="楷体_GB2312" pitchFamily="49" charset="-122"/>
              </a:rPr>
              <a:t>; </a:t>
            </a:r>
            <a:endParaRPr lang="zh-CN" altLang="zh-CN" sz="1400" dirty="0">
              <a:ea typeface="楷体_GB2312" pitchFamily="49" charset="-122"/>
            </a:endParaRPr>
          </a:p>
          <a:p>
            <a:r>
              <a:rPr lang="en-US" altLang="zh-CN" sz="1400" dirty="0">
                <a:ea typeface="楷体_GB2312" pitchFamily="49" charset="-122"/>
              </a:rPr>
              <a:t>           </a:t>
            </a:r>
            <a:r>
              <a:rPr lang="en-US" altLang="zh-CN" sz="1400" dirty="0" err="1">
                <a:ea typeface="楷体_GB2312" pitchFamily="49" charset="-122"/>
              </a:rPr>
              <a:t>top_p</a:t>
            </a:r>
            <a:r>
              <a:rPr lang="en-US" altLang="zh-CN" sz="1400" dirty="0">
                <a:ea typeface="楷体_GB2312" pitchFamily="49" charset="-122"/>
              </a:rPr>
              <a:t> = </a:t>
            </a:r>
            <a:r>
              <a:rPr lang="en-US" altLang="zh-CN" sz="1400" dirty="0" err="1">
                <a:ea typeface="楷体_GB2312" pitchFamily="49" charset="-122"/>
              </a:rPr>
              <a:t>top_p</a:t>
            </a:r>
            <a:r>
              <a:rPr lang="en-US" altLang="zh-CN" sz="1400" dirty="0">
                <a:ea typeface="楷体_GB2312" pitchFamily="49" charset="-122"/>
              </a:rPr>
              <a:t> -&gt;next;</a:t>
            </a:r>
            <a:endParaRPr lang="zh-CN" altLang="zh-CN" sz="1400" dirty="0">
              <a:ea typeface="楷体_GB2312" pitchFamily="49" charset="-122"/>
            </a:endParaRPr>
          </a:p>
          <a:p>
            <a:r>
              <a:rPr lang="en-US" altLang="zh-CN" sz="1400" dirty="0">
                <a:ea typeface="楷体_GB2312" pitchFamily="49" charset="-122"/>
              </a:rPr>
              <a:t>           delete </a:t>
            </a:r>
            <a:r>
              <a:rPr lang="en-US" altLang="zh-CN" sz="1400" dirty="0" err="1">
                <a:ea typeface="楷体_GB2312" pitchFamily="49" charset="-122"/>
              </a:rPr>
              <a:t>tmp</a:t>
            </a:r>
            <a:r>
              <a:rPr lang="en-US" altLang="zh-CN" sz="1400" dirty="0">
                <a:ea typeface="楷体_GB2312" pitchFamily="49" charset="-122"/>
              </a:rPr>
              <a:t>;</a:t>
            </a:r>
            <a:endParaRPr lang="zh-CN" altLang="zh-CN" sz="1400" dirty="0">
              <a:ea typeface="楷体_GB2312" pitchFamily="49" charset="-122"/>
            </a:endParaRPr>
          </a:p>
          <a:p>
            <a:r>
              <a:rPr lang="en-US" altLang="zh-CN" sz="1400" dirty="0">
                <a:ea typeface="楷体_GB2312" pitchFamily="49" charset="-122"/>
              </a:rPr>
              <a:t>      }</a:t>
            </a:r>
            <a:endParaRPr lang="zh-CN" altLang="zh-CN" sz="1400" dirty="0">
              <a:ea typeface="楷体_GB2312" pitchFamily="49" charset="-122"/>
            </a:endParaRPr>
          </a:p>
          <a:p>
            <a:r>
              <a:rPr lang="en-US" altLang="zh-CN" sz="1400" dirty="0">
                <a:ea typeface="楷体_GB2312" pitchFamily="49" charset="-122"/>
              </a:rPr>
              <a:t>}</a:t>
            </a:r>
            <a:endParaRPr lang="zh-CN" altLang="zh-CN" sz="1400" dirty="0">
              <a:ea typeface="楷体_GB2312" pitchFamily="49" charset="-122"/>
            </a:endParaRPr>
          </a:p>
        </p:txBody>
      </p:sp>
      <p:sp>
        <p:nvSpPr>
          <p:cNvPr id="63494" name="矩形 29"/>
          <p:cNvSpPr>
            <a:spLocks noChangeArrowheads="1"/>
          </p:cNvSpPr>
          <p:nvPr/>
        </p:nvSpPr>
        <p:spPr bwMode="auto">
          <a:xfrm>
            <a:off x="5148263" y="1276350"/>
            <a:ext cx="3600450" cy="2538413"/>
          </a:xfrm>
          <a:prstGeom prst="rect">
            <a:avLst/>
          </a:prstGeom>
          <a:noFill/>
          <a:ln w="9525">
            <a:solidFill>
              <a:schemeClr val="tx1"/>
            </a:solidFill>
            <a:miter lim="800000"/>
            <a:headEnd/>
            <a:tailEnd/>
          </a:ln>
        </p:spPr>
        <p:txBody>
          <a:bodyPr>
            <a:spAutoFit/>
          </a:bodyPr>
          <a:lstStyle/>
          <a:p>
            <a:pPr eaLnBrk="0" hangingPunct="0">
              <a:tabLst>
                <a:tab pos="228600" algn="l"/>
                <a:tab pos="266700" algn="l"/>
              </a:tabLst>
            </a:pPr>
            <a:r>
              <a:rPr lang="en-US" altLang="zh-CN" sz="1400" b="1" dirty="0">
                <a:latin typeface="微软雅黑" pitchFamily="34" charset="-122"/>
                <a:ea typeface="微软雅黑" pitchFamily="34" charset="-122"/>
                <a:cs typeface="Times New Roman" pitchFamily="18" charset="0"/>
              </a:rPr>
              <a:t>pop</a:t>
            </a:r>
            <a:r>
              <a:rPr lang="zh-CN" altLang="en-US" sz="1400" b="1" dirty="0">
                <a:latin typeface="微软雅黑" pitchFamily="34" charset="-122"/>
                <a:ea typeface="微软雅黑" pitchFamily="34" charset="-122"/>
                <a:cs typeface="Times New Roman" pitchFamily="18" charset="0"/>
              </a:rPr>
              <a:t>函数：删除表头元素</a:t>
            </a:r>
            <a:endParaRPr lang="en-US" altLang="zh-CN" sz="1400" b="1" dirty="0">
              <a:latin typeface="微软雅黑" pitchFamily="34" charset="-122"/>
              <a:ea typeface="微软雅黑" pitchFamily="34" charset="-122"/>
              <a:cs typeface="Times New Roman" pitchFamily="18" charset="0"/>
            </a:endParaRPr>
          </a:p>
          <a:p>
            <a:pPr eaLnBrk="0" hangingPunct="0">
              <a:spcBef>
                <a:spcPts val="600"/>
              </a:spcBef>
              <a:tabLst>
                <a:tab pos="228600" algn="l"/>
                <a:tab pos="266700" algn="l"/>
              </a:tabLst>
            </a:pPr>
            <a:r>
              <a:rPr lang="en-US" altLang="zh-CN" sz="1400" b="1" dirty="0">
                <a:latin typeface="宋体" pitchFamily="2" charset="-122"/>
                <a:ea typeface="微软雅黑" pitchFamily="34" charset="-122"/>
                <a:cs typeface="Times New Roman" pitchFamily="18" charset="0"/>
              </a:rPr>
              <a:t>template &lt;class </a:t>
            </a:r>
            <a:r>
              <a:rPr lang="en-US" altLang="zh-CN" sz="1400" b="1" dirty="0" err="1">
                <a:latin typeface="宋体" pitchFamily="2" charset="-122"/>
                <a:ea typeface="微软雅黑" pitchFamily="34" charset="-122"/>
                <a:cs typeface="Times New Roman" pitchFamily="18" charset="0"/>
              </a:rPr>
              <a:t>elemType</a:t>
            </a:r>
            <a:r>
              <a:rPr lang="en-US" altLang="zh-CN" sz="1400" b="1" dirty="0">
                <a:latin typeface="宋体" pitchFamily="2" charset="-122"/>
                <a:ea typeface="微软雅黑" pitchFamily="34" charset="-122"/>
                <a:cs typeface="Times New Roman" pitchFamily="18" charset="0"/>
              </a:rPr>
              <a:t>&gt;</a:t>
            </a:r>
            <a:endParaRPr lang="en-US" altLang="zh-CN" sz="1400" b="1" dirty="0">
              <a:ea typeface="微软雅黑" pitchFamily="34" charset="-122"/>
              <a:cs typeface="Times New Roman" pitchFamily="18" charset="0"/>
            </a:endParaRPr>
          </a:p>
          <a:p>
            <a:pPr eaLnBrk="0" hangingPunct="0">
              <a:tabLst>
                <a:tab pos="228600" algn="l"/>
                <a:tab pos="266700" algn="l"/>
              </a:tabLst>
            </a:pPr>
            <a:r>
              <a:rPr lang="nb-NO" altLang="zh-CN" sz="1400" b="1" dirty="0">
                <a:latin typeface="宋体" pitchFamily="2" charset="-122"/>
                <a:ea typeface="微软雅黑" pitchFamily="34" charset="-122"/>
                <a:cs typeface="Times New Roman" pitchFamily="18" charset="0"/>
              </a:rPr>
              <a:t>elemType </a:t>
            </a:r>
            <a:r>
              <a:rPr lang="en-US" altLang="zh-CN" sz="1400" b="1" dirty="0" err="1">
                <a:latin typeface="宋体" pitchFamily="2" charset="-122"/>
                <a:ea typeface="微软雅黑" pitchFamily="34" charset="-122"/>
                <a:cs typeface="Times New Roman" pitchFamily="18" charset="0"/>
              </a:rPr>
              <a:t>linkStack</a:t>
            </a:r>
            <a:r>
              <a:rPr lang="en-US" altLang="zh-CN" sz="1400" b="1" dirty="0">
                <a:latin typeface="宋体" pitchFamily="2" charset="-122"/>
                <a:ea typeface="微软雅黑" pitchFamily="34" charset="-122"/>
                <a:cs typeface="Times New Roman" pitchFamily="18" charset="0"/>
              </a:rPr>
              <a:t>&lt;</a:t>
            </a:r>
            <a:r>
              <a:rPr lang="en-US" altLang="zh-CN" sz="1400" b="1" dirty="0" err="1">
                <a:latin typeface="宋体" pitchFamily="2" charset="-122"/>
                <a:ea typeface="微软雅黑" pitchFamily="34" charset="-122"/>
                <a:cs typeface="Times New Roman" pitchFamily="18" charset="0"/>
              </a:rPr>
              <a:t>elemType</a:t>
            </a:r>
            <a:r>
              <a:rPr lang="en-US" altLang="zh-CN" sz="1400" b="1" dirty="0">
                <a:latin typeface="宋体" pitchFamily="2" charset="-122"/>
                <a:ea typeface="微软雅黑" pitchFamily="34" charset="-122"/>
                <a:cs typeface="Times New Roman" pitchFamily="18" charset="0"/>
              </a:rPr>
              <a:t>&gt;::</a:t>
            </a:r>
            <a:r>
              <a:rPr lang="nb-NO" altLang="zh-CN" sz="1400" b="1" dirty="0">
                <a:latin typeface="宋体" pitchFamily="2" charset="-122"/>
                <a:ea typeface="微软雅黑" pitchFamily="34" charset="-122"/>
                <a:cs typeface="Times New Roman" pitchFamily="18" charset="0"/>
              </a:rPr>
              <a:t>pop() </a:t>
            </a:r>
            <a:endParaRPr lang="nb-NO" altLang="zh-CN" sz="1400" b="1" dirty="0">
              <a:ea typeface="微软雅黑" pitchFamily="34" charset="-122"/>
              <a:cs typeface="Times New Roman" pitchFamily="18" charset="0"/>
            </a:endParaRPr>
          </a:p>
          <a:p>
            <a:pPr eaLnBrk="0" hangingPunct="0">
              <a:tabLst>
                <a:tab pos="228600" algn="l"/>
                <a:tab pos="266700" algn="l"/>
              </a:tabLst>
            </a:pPr>
            <a:r>
              <a:rPr lang="nb-NO" altLang="zh-CN" sz="1400" b="1" dirty="0">
                <a:latin typeface="宋体" pitchFamily="2" charset="-122"/>
                <a:ea typeface="微软雅黑" pitchFamily="34" charset="-122"/>
                <a:cs typeface="Times New Roman" pitchFamily="18" charset="0"/>
              </a:rPr>
              <a:t>{</a:t>
            </a:r>
            <a:endParaRPr lang="nb-NO" altLang="zh-CN" sz="1400" b="1" dirty="0">
              <a:ea typeface="微软雅黑" pitchFamily="34" charset="-122"/>
              <a:cs typeface="Times New Roman" pitchFamily="18" charset="0"/>
            </a:endParaRPr>
          </a:p>
          <a:p>
            <a:pPr eaLnBrk="0" hangingPunct="0">
              <a:tabLst>
                <a:tab pos="228600" algn="l"/>
                <a:tab pos="266700" algn="l"/>
              </a:tabLst>
            </a:pPr>
            <a:r>
              <a:rPr lang="nb-NO" altLang="zh-CN" sz="1400" b="1" dirty="0">
                <a:latin typeface="宋体" pitchFamily="2" charset="-122"/>
                <a:ea typeface="微软雅黑" pitchFamily="34" charset="-122"/>
                <a:cs typeface="Times New Roman" pitchFamily="18" charset="0"/>
              </a:rPr>
              <a:t>    node *tmp = </a:t>
            </a:r>
            <a:r>
              <a:rPr lang="en-US" altLang="zh-CN" sz="1400" b="1" dirty="0" err="1">
                <a:latin typeface="宋体" pitchFamily="2" charset="-122"/>
                <a:ea typeface="微软雅黑" pitchFamily="34" charset="-122"/>
                <a:cs typeface="Times New Roman" pitchFamily="18" charset="0"/>
              </a:rPr>
              <a:t>top_p</a:t>
            </a:r>
            <a:r>
              <a:rPr lang="nb-NO" altLang="zh-CN" sz="1400" b="1" dirty="0">
                <a:latin typeface="宋体" pitchFamily="2" charset="-122"/>
                <a:ea typeface="微软雅黑" pitchFamily="34" charset="-122"/>
                <a:cs typeface="Times New Roman" pitchFamily="18" charset="0"/>
              </a:rPr>
              <a:t>;</a:t>
            </a:r>
            <a:endParaRPr lang="nb-NO" altLang="zh-CN" sz="1400" b="1" dirty="0">
              <a:ea typeface="微软雅黑" pitchFamily="34" charset="-122"/>
              <a:cs typeface="Times New Roman" pitchFamily="18" charset="0"/>
            </a:endParaRPr>
          </a:p>
          <a:p>
            <a:pPr eaLnBrk="0" hangingPunct="0">
              <a:tabLst>
                <a:tab pos="228600" algn="l"/>
                <a:tab pos="266700" algn="l"/>
              </a:tabLst>
            </a:pPr>
            <a:r>
              <a:rPr lang="nb-NO" altLang="zh-CN" sz="1400" b="1" dirty="0">
                <a:latin typeface="宋体" pitchFamily="2" charset="-122"/>
                <a:ea typeface="微软雅黑" pitchFamily="34" charset="-122"/>
                <a:cs typeface="Times New Roman" pitchFamily="18" charset="0"/>
              </a:rPr>
              <a:t>    elemType x = tmp-&gt;data;              </a:t>
            </a:r>
            <a:endParaRPr lang="zh-CN" altLang="nb-NO" sz="1400" b="1" dirty="0">
              <a:ea typeface="微软雅黑" pitchFamily="34" charset="-122"/>
              <a:cs typeface="Times New Roman" pitchFamily="18" charset="0"/>
            </a:endParaRPr>
          </a:p>
          <a:p>
            <a:pPr eaLnBrk="0" hangingPunct="0">
              <a:tabLst>
                <a:tab pos="228600" algn="l"/>
                <a:tab pos="266700" algn="l"/>
              </a:tabLst>
            </a:pPr>
            <a:r>
              <a:rPr lang="zh-CN" altLang="nb-NO" sz="1400" b="1" dirty="0">
                <a:latin typeface="宋体" pitchFamily="2" charset="-122"/>
                <a:ea typeface="微软雅黑" pitchFamily="34" charset="-122"/>
                <a:cs typeface="Times New Roman" pitchFamily="18" charset="0"/>
              </a:rPr>
              <a:t>  </a:t>
            </a:r>
            <a:endParaRPr lang="zh-CN" altLang="nb-NO" sz="1400" b="1" dirty="0">
              <a:ea typeface="微软雅黑" pitchFamily="34" charset="-122"/>
              <a:cs typeface="Times New Roman" pitchFamily="18" charset="0"/>
            </a:endParaRPr>
          </a:p>
          <a:p>
            <a:pPr eaLnBrk="0" hangingPunct="0">
              <a:tabLst>
                <a:tab pos="228600" algn="l"/>
                <a:tab pos="266700" algn="l"/>
              </a:tabLst>
            </a:pPr>
            <a:r>
              <a:rPr lang="zh-CN" altLang="nb-NO" sz="1400" b="1" dirty="0">
                <a:latin typeface="宋体" pitchFamily="2" charset="-122"/>
                <a:ea typeface="微软雅黑" pitchFamily="34" charset="-122"/>
                <a:cs typeface="Times New Roman" pitchFamily="18" charset="0"/>
              </a:rPr>
              <a:t>    </a:t>
            </a:r>
            <a:r>
              <a:rPr lang="en-US" altLang="zh-CN" sz="1400" b="1" dirty="0" err="1">
                <a:latin typeface="宋体" pitchFamily="2" charset="-122"/>
                <a:ea typeface="微软雅黑" pitchFamily="34" charset="-122"/>
                <a:cs typeface="Times New Roman" pitchFamily="18" charset="0"/>
              </a:rPr>
              <a:t>top_p</a:t>
            </a:r>
            <a:r>
              <a:rPr lang="nb-NO" altLang="zh-CN" sz="1400" b="1" dirty="0">
                <a:latin typeface="宋体" pitchFamily="2" charset="-122"/>
                <a:ea typeface="微软雅黑" pitchFamily="34" charset="-122"/>
                <a:cs typeface="Times New Roman" pitchFamily="18" charset="0"/>
              </a:rPr>
              <a:t> = </a:t>
            </a:r>
            <a:r>
              <a:rPr lang="en-US" altLang="zh-CN" sz="1400" b="1" dirty="0" err="1">
                <a:latin typeface="宋体" pitchFamily="2" charset="-122"/>
                <a:ea typeface="微软雅黑" pitchFamily="34" charset="-122"/>
                <a:cs typeface="Times New Roman" pitchFamily="18" charset="0"/>
              </a:rPr>
              <a:t>top_p</a:t>
            </a:r>
            <a:r>
              <a:rPr lang="en-US" altLang="zh-CN" sz="1400" b="1" dirty="0">
                <a:latin typeface="宋体" pitchFamily="2" charset="-122"/>
                <a:ea typeface="微软雅黑" pitchFamily="34" charset="-122"/>
                <a:cs typeface="Times New Roman" pitchFamily="18" charset="0"/>
              </a:rPr>
              <a:t> </a:t>
            </a:r>
            <a:r>
              <a:rPr lang="nb-NO" altLang="zh-CN" sz="1400" b="1" dirty="0">
                <a:latin typeface="宋体" pitchFamily="2" charset="-122"/>
                <a:ea typeface="微软雅黑" pitchFamily="34" charset="-122"/>
                <a:cs typeface="Times New Roman" pitchFamily="18" charset="0"/>
              </a:rPr>
              <a:t>-&gt;next;                   </a:t>
            </a:r>
            <a:endParaRPr lang="zh-CN" altLang="nb-NO" sz="1400" b="1" dirty="0">
              <a:ea typeface="微软雅黑" pitchFamily="34" charset="-122"/>
              <a:cs typeface="Times New Roman" pitchFamily="18" charset="0"/>
            </a:endParaRPr>
          </a:p>
          <a:p>
            <a:pPr eaLnBrk="0" hangingPunct="0">
              <a:tabLst>
                <a:tab pos="228600" algn="l"/>
                <a:tab pos="266700" algn="l"/>
              </a:tabLst>
            </a:pPr>
            <a:r>
              <a:rPr lang="zh-CN" altLang="nb-NO" sz="1400" b="1" dirty="0">
                <a:latin typeface="宋体" pitchFamily="2" charset="-122"/>
                <a:ea typeface="微软雅黑" pitchFamily="34" charset="-122"/>
                <a:cs typeface="Times New Roman" pitchFamily="18" charset="0"/>
              </a:rPr>
              <a:t>    </a:t>
            </a:r>
            <a:r>
              <a:rPr lang="nb-NO" altLang="zh-CN" sz="1400" b="1" dirty="0">
                <a:latin typeface="宋体" pitchFamily="2" charset="-122"/>
                <a:ea typeface="微软雅黑" pitchFamily="34" charset="-122"/>
                <a:cs typeface="Times New Roman" pitchFamily="18" charset="0"/>
              </a:rPr>
              <a:t>delete tmp;                          </a:t>
            </a:r>
            <a:endParaRPr lang="zh-CN" altLang="nb-NO" sz="1400" b="1" dirty="0">
              <a:ea typeface="微软雅黑" pitchFamily="34" charset="-122"/>
              <a:cs typeface="Times New Roman" pitchFamily="18" charset="0"/>
            </a:endParaRPr>
          </a:p>
          <a:p>
            <a:pPr eaLnBrk="0" hangingPunct="0">
              <a:tabLst>
                <a:tab pos="228600" algn="l"/>
                <a:tab pos="266700" algn="l"/>
              </a:tabLst>
            </a:pPr>
            <a:r>
              <a:rPr lang="nb-NO" altLang="zh-CN" sz="1400" b="1" dirty="0">
                <a:latin typeface="宋体" pitchFamily="2" charset="-122"/>
                <a:ea typeface="微软雅黑" pitchFamily="34" charset="-122"/>
                <a:cs typeface="Times New Roman" pitchFamily="18" charset="0"/>
              </a:rPr>
              <a:t>    return x;</a:t>
            </a:r>
            <a:endParaRPr lang="nb-NO" altLang="zh-CN" sz="1400" b="1" dirty="0">
              <a:ea typeface="微软雅黑" pitchFamily="34" charset="-122"/>
              <a:cs typeface="Times New Roman" pitchFamily="18" charset="0"/>
            </a:endParaRPr>
          </a:p>
          <a:p>
            <a:pPr eaLnBrk="0" hangingPunct="0">
              <a:tabLst>
                <a:tab pos="228600" algn="l"/>
                <a:tab pos="266700" algn="l"/>
              </a:tabLst>
            </a:pPr>
            <a:r>
              <a:rPr lang="nb-NO" altLang="zh-CN" sz="1400" b="1" dirty="0">
                <a:ea typeface="微软雅黑" pitchFamily="34" charset="-122"/>
                <a:cs typeface="Times New Roman" pitchFamily="18" charset="0"/>
              </a:rPr>
              <a:t> } </a:t>
            </a:r>
          </a:p>
        </p:txBody>
      </p:sp>
      <mc:AlternateContent xmlns:mc="http://schemas.openxmlformats.org/markup-compatibility/2006" xmlns:p14="http://schemas.microsoft.com/office/powerpoint/2010/main">
        <mc:Choice Requires="p14">
          <p:contentPart p14:bwMode="auto" r:id="rId3">
            <p14:nvContentPartPr>
              <p14:cNvPr id="6349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349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矩形 34"/>
          <p:cNvSpPr>
            <a:spLocks noChangeArrowheads="1"/>
          </p:cNvSpPr>
          <p:nvPr/>
        </p:nvSpPr>
        <p:spPr bwMode="auto">
          <a:xfrm>
            <a:off x="683568"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链接栈的性能分析</a:t>
            </a:r>
            <a:endParaRPr lang="zh-CN" altLang="en-US" dirty="0">
              <a:latin typeface="微软雅黑" pitchFamily="34" charset="-122"/>
              <a:ea typeface="微软雅黑" pitchFamily="34" charset="-122"/>
            </a:endParaRPr>
          </a:p>
        </p:txBody>
      </p:sp>
      <p:sp>
        <p:nvSpPr>
          <p:cNvPr id="64517" name="矩形 36"/>
          <p:cNvSpPr>
            <a:spLocks noChangeArrowheads="1"/>
          </p:cNvSpPr>
          <p:nvPr/>
        </p:nvSpPr>
        <p:spPr bwMode="auto">
          <a:xfrm>
            <a:off x="684213" y="1276350"/>
            <a:ext cx="6408737" cy="738188"/>
          </a:xfrm>
          <a:prstGeom prst="rect">
            <a:avLst/>
          </a:prstGeom>
          <a:noFill/>
          <a:ln w="9525">
            <a:noFill/>
            <a:miter lim="800000"/>
            <a:headEnd/>
            <a:tailEnd/>
          </a:ln>
        </p:spPr>
        <p:txBody>
          <a:bodyPr>
            <a:spAutoFit/>
          </a:bodyPr>
          <a:lstStyle/>
          <a:p>
            <a:pPr>
              <a:lnSpc>
                <a:spcPct val="150000"/>
              </a:lnSpc>
            </a:pPr>
            <a:r>
              <a:rPr lang="zh-CN" altLang="en-US" sz="1400" b="1">
                <a:latin typeface="楷体_GB2312" pitchFamily="49" charset="-122"/>
                <a:ea typeface="楷体_GB2312" pitchFamily="49" charset="-122"/>
              </a:rPr>
              <a:t>由于所有的操作都是对栈顶的操作，与栈中的元素个数无关。所以，所有运算的时间复杂度都是</a:t>
            </a:r>
            <a:r>
              <a:rPr lang="en-US" altLang="zh-CN" sz="1400" b="1">
                <a:latin typeface="楷体_GB2312" pitchFamily="49" charset="-122"/>
                <a:ea typeface="楷体_GB2312" pitchFamily="49" charset="-122"/>
              </a:rPr>
              <a:t>O</a:t>
            </a:r>
            <a:r>
              <a:rPr lang="zh-CN" altLang="en-US" sz="1400" b="1">
                <a:latin typeface="楷体_GB2312" pitchFamily="49" charset="-122"/>
                <a:ea typeface="楷体_GB2312" pitchFamily="49" charset="-122"/>
              </a:rPr>
              <a:t>（</a:t>
            </a:r>
            <a:r>
              <a:rPr lang="en-US" altLang="zh-CN" sz="1400" b="1">
                <a:latin typeface="楷体_GB2312" pitchFamily="49" charset="-122"/>
                <a:ea typeface="楷体_GB2312" pitchFamily="49" charset="-122"/>
              </a:rPr>
              <a:t>1</a:t>
            </a:r>
            <a:r>
              <a:rPr lang="zh-CN" altLang="en-US" sz="1400" b="1">
                <a:latin typeface="楷体_GB2312" pitchFamily="49" charset="-122"/>
                <a:ea typeface="楷体_GB2312" pitchFamily="49" charset="-122"/>
              </a:rPr>
              <a:t>） </a:t>
            </a:r>
          </a:p>
        </p:txBody>
      </p:sp>
      <mc:AlternateContent xmlns:mc="http://schemas.openxmlformats.org/markup-compatibility/2006" xmlns:p14="http://schemas.microsoft.com/office/powerpoint/2010/main">
        <mc:Choice Requires="p14">
          <p:contentPart p14:bwMode="auto" r:id="rId3">
            <p14:nvContentPartPr>
              <p14:cNvPr id="6451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451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82" name="组合 35"/>
          <p:cNvGrpSpPr>
            <a:grpSpLocks/>
          </p:cNvGrpSpPr>
          <p:nvPr/>
        </p:nvGrpSpPr>
        <p:grpSpPr bwMode="auto">
          <a:xfrm>
            <a:off x="323850" y="1708150"/>
            <a:ext cx="2160588" cy="2076450"/>
            <a:chOff x="807443" y="2207188"/>
            <a:chExt cx="2740029" cy="3424567"/>
          </a:xfrm>
        </p:grpSpPr>
        <p:sp>
          <p:nvSpPr>
            <p:cNvPr id="174096" name="矩形 25"/>
            <p:cNvSpPr>
              <a:spLocks noChangeArrowheads="1"/>
            </p:cNvSpPr>
            <p:nvPr/>
          </p:nvSpPr>
          <p:spPr bwMode="auto">
            <a:xfrm>
              <a:off x="807443" y="4565783"/>
              <a:ext cx="2740029" cy="1065972"/>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栈的定义</a:t>
              </a:r>
            </a:p>
          </p:txBody>
        </p:sp>
        <p:sp>
          <p:nvSpPr>
            <p:cNvPr id="34" name="等腰三角形 33"/>
            <p:cNvSpPr/>
            <p:nvPr/>
          </p:nvSpPr>
          <p:spPr>
            <a:xfrm>
              <a:off x="1004741" y="2207188"/>
              <a:ext cx="2160214" cy="1798684"/>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74083" name="组合 37"/>
          <p:cNvGrpSpPr>
            <a:grpSpLocks/>
          </p:cNvGrpSpPr>
          <p:nvPr/>
        </p:nvGrpSpPr>
        <p:grpSpPr bwMode="auto">
          <a:xfrm>
            <a:off x="2484438" y="1708150"/>
            <a:ext cx="2063750" cy="2082800"/>
            <a:chOff x="862444" y="2207188"/>
            <a:chExt cx="2619266" cy="3436050"/>
          </a:xfrm>
        </p:grpSpPr>
        <p:sp>
          <p:nvSpPr>
            <p:cNvPr id="174093" name="矩形 38"/>
            <p:cNvSpPr>
              <a:spLocks noChangeArrowheads="1"/>
            </p:cNvSpPr>
            <p:nvPr/>
          </p:nvSpPr>
          <p:spPr bwMode="auto">
            <a:xfrm>
              <a:off x="862444" y="4576987"/>
              <a:ext cx="2619266" cy="10662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栈的实现</a:t>
              </a:r>
            </a:p>
          </p:txBody>
        </p:sp>
        <p:sp>
          <p:nvSpPr>
            <p:cNvPr id="40" name="等腰三角形 39"/>
            <p:cNvSpPr/>
            <p:nvPr/>
          </p:nvSpPr>
          <p:spPr>
            <a:xfrm>
              <a:off x="1005496" y="2207188"/>
              <a:ext cx="2159887" cy="180183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4095"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2</a:t>
              </a:r>
            </a:p>
          </p:txBody>
        </p:sp>
      </p:grpSp>
      <p:sp>
        <p:nvSpPr>
          <p:cNvPr id="174084"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第三章  栈</a:t>
            </a:r>
            <a:endParaRPr lang="en-US" altLang="zh-CN" sz="3600" b="1">
              <a:latin typeface="微软雅黑" pitchFamily="34" charset="-122"/>
              <a:ea typeface="微软雅黑" pitchFamily="34" charset="-122"/>
            </a:endParaRPr>
          </a:p>
        </p:txBody>
      </p:sp>
      <p:grpSp>
        <p:nvGrpSpPr>
          <p:cNvPr id="174085" name="组合 37"/>
          <p:cNvGrpSpPr>
            <a:grpSpLocks/>
          </p:cNvGrpSpPr>
          <p:nvPr/>
        </p:nvGrpSpPr>
        <p:grpSpPr bwMode="auto">
          <a:xfrm>
            <a:off x="4572000" y="1712913"/>
            <a:ext cx="2160588" cy="2082800"/>
            <a:chOff x="862444" y="2206370"/>
            <a:chExt cx="2921826" cy="3437101"/>
          </a:xfrm>
        </p:grpSpPr>
        <p:sp>
          <p:nvSpPr>
            <p:cNvPr id="174090" name="矩形 13"/>
            <p:cNvSpPr>
              <a:spLocks noChangeArrowheads="1"/>
            </p:cNvSpPr>
            <p:nvPr/>
          </p:nvSpPr>
          <p:spPr bwMode="auto">
            <a:xfrm>
              <a:off x="862444" y="4576983"/>
              <a:ext cx="2921826" cy="1066488"/>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中的栈</a:t>
              </a:r>
            </a:p>
          </p:txBody>
        </p:sp>
        <p:sp>
          <p:nvSpPr>
            <p:cNvPr id="15" name="等腰三角形 14"/>
            <p:cNvSpPr/>
            <p:nvPr/>
          </p:nvSpPr>
          <p:spPr>
            <a:xfrm>
              <a:off x="1229551" y="2206370"/>
              <a:ext cx="2157556" cy="180238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4092"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latin typeface="微软雅黑" pitchFamily="34" charset="-122"/>
                  <a:ea typeface="微软雅黑" pitchFamily="34" charset="-122"/>
                  <a:cs typeface="IrisUPC" pitchFamily="34" charset="-34"/>
                </a:rPr>
                <a:t>3</a:t>
              </a:r>
            </a:p>
          </p:txBody>
        </p:sp>
      </p:grpSp>
      <p:grpSp>
        <p:nvGrpSpPr>
          <p:cNvPr id="174086" name="组合 37"/>
          <p:cNvGrpSpPr>
            <a:grpSpLocks/>
          </p:cNvGrpSpPr>
          <p:nvPr/>
        </p:nvGrpSpPr>
        <p:grpSpPr bwMode="auto">
          <a:xfrm>
            <a:off x="6732588" y="1708150"/>
            <a:ext cx="2160587" cy="2017713"/>
            <a:chOff x="862444" y="2206370"/>
            <a:chExt cx="2921826" cy="3329395"/>
          </a:xfrm>
        </p:grpSpPr>
        <p:sp>
          <p:nvSpPr>
            <p:cNvPr id="174087" name="矩形 13"/>
            <p:cNvSpPr>
              <a:spLocks noChangeArrowheads="1"/>
            </p:cNvSpPr>
            <p:nvPr/>
          </p:nvSpPr>
          <p:spPr bwMode="auto">
            <a:xfrm>
              <a:off x="862444" y="4576983"/>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栈的应用</a:t>
              </a:r>
            </a:p>
          </p:txBody>
        </p:sp>
        <p:sp>
          <p:nvSpPr>
            <p:cNvPr id="18" name="等腰三角形 17"/>
            <p:cNvSpPr/>
            <p:nvPr/>
          </p:nvSpPr>
          <p:spPr>
            <a:xfrm>
              <a:off x="1229550" y="2206370"/>
              <a:ext cx="2157558" cy="18022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4089"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4</a:t>
              </a:r>
            </a:p>
          </p:txBody>
        </p:sp>
      </p:grpSp>
    </p:spTree>
  </p:cSld>
  <p:clrMapOvr>
    <a:masterClrMapping/>
  </p:clrMapOvr>
  <p:transition spd="slow" advTm="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矩形 34"/>
          <p:cNvSpPr>
            <a:spLocks noChangeArrowheads="1"/>
          </p:cNvSpPr>
          <p:nvPr/>
        </p:nvSpPr>
        <p:spPr bwMode="auto">
          <a:xfrm>
            <a:off x="683568" y="339502"/>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STL</a:t>
            </a:r>
            <a:r>
              <a:rPr lang="zh-CN" altLang="en-US" b="1" dirty="0">
                <a:latin typeface="微软雅黑" pitchFamily="34" charset="-122"/>
                <a:ea typeface="微软雅黑" pitchFamily="34" charset="-122"/>
              </a:rPr>
              <a:t>中的栈</a:t>
            </a:r>
            <a:endParaRPr lang="zh-CN" altLang="en-US" dirty="0">
              <a:latin typeface="微软雅黑" pitchFamily="34" charset="-122"/>
              <a:ea typeface="微软雅黑" pitchFamily="34" charset="-122"/>
            </a:endParaRPr>
          </a:p>
        </p:txBody>
      </p:sp>
      <p:sp>
        <p:nvSpPr>
          <p:cNvPr id="63493" name="矩形 36"/>
          <p:cNvSpPr>
            <a:spLocks noChangeArrowheads="1"/>
          </p:cNvSpPr>
          <p:nvPr/>
        </p:nvSpPr>
        <p:spPr bwMode="auto">
          <a:xfrm>
            <a:off x="5795963" y="1058863"/>
            <a:ext cx="2592387" cy="1458912"/>
          </a:xfrm>
          <a:prstGeom prst="rect">
            <a:avLst/>
          </a:prstGeom>
          <a:noFill/>
          <a:ln w="9525">
            <a:noFill/>
            <a:miter lim="800000"/>
            <a:headEnd/>
            <a:tailEnd/>
          </a:ln>
        </p:spPr>
        <p:txBody>
          <a:bodyPr>
            <a:spAutoFit/>
          </a:bodyPr>
          <a:lstStyle/>
          <a:p>
            <a:pPr>
              <a:lnSpc>
                <a:spcPct val="120000"/>
              </a:lnSpc>
            </a:pPr>
            <a:r>
              <a:rPr lang="zh-CN" altLang="en-US" sz="1800" b="1">
                <a:latin typeface="微软雅黑" pitchFamily="34" charset="-122"/>
                <a:ea typeface="微软雅黑" pitchFamily="34" charset="-122"/>
              </a:rPr>
              <a:t>提供四个标准运算</a:t>
            </a:r>
            <a:endParaRPr lang="en-US" altLang="zh-CN" sz="1800" b="1">
              <a:latin typeface="微软雅黑" pitchFamily="34" charset="-122"/>
              <a:ea typeface="微软雅黑" pitchFamily="34" charset="-122"/>
            </a:endParaRPr>
          </a:p>
          <a:p>
            <a:pPr>
              <a:lnSpc>
                <a:spcPct val="120000"/>
              </a:lnSpc>
            </a:pPr>
            <a:r>
              <a:rPr lang="en-US" altLang="zh-CN" sz="1400" b="1">
                <a:latin typeface="楷体_GB2312" pitchFamily="49" charset="-122"/>
                <a:ea typeface="楷体_GB2312" pitchFamily="49" charset="-122"/>
              </a:rPr>
              <a:t>push</a:t>
            </a:r>
            <a:r>
              <a:rPr lang="zh-CN" altLang="en-US" sz="1400" b="1">
                <a:latin typeface="楷体_GB2312" pitchFamily="49" charset="-122"/>
                <a:ea typeface="楷体_GB2312" pitchFamily="49" charset="-122"/>
              </a:rPr>
              <a:t>：调用</a:t>
            </a:r>
            <a:r>
              <a:rPr lang="en-US" altLang="zh-CN" sz="1400" b="1">
                <a:latin typeface="楷体_GB2312" pitchFamily="49" charset="-122"/>
                <a:ea typeface="楷体_GB2312" pitchFamily="49" charset="-122"/>
              </a:rPr>
              <a:t>push_back</a:t>
            </a:r>
          </a:p>
          <a:p>
            <a:pPr>
              <a:lnSpc>
                <a:spcPct val="120000"/>
              </a:lnSpc>
            </a:pPr>
            <a:r>
              <a:rPr lang="en-US" altLang="zh-CN" sz="1400" b="1">
                <a:latin typeface="楷体_GB2312" pitchFamily="49" charset="-122"/>
                <a:ea typeface="楷体_GB2312" pitchFamily="49" charset="-122"/>
              </a:rPr>
              <a:t>pop</a:t>
            </a:r>
            <a:r>
              <a:rPr lang="zh-CN" altLang="en-US" sz="1400" b="1">
                <a:latin typeface="楷体_GB2312" pitchFamily="49" charset="-122"/>
                <a:ea typeface="楷体_GB2312" pitchFamily="49" charset="-122"/>
              </a:rPr>
              <a:t>：调用</a:t>
            </a:r>
            <a:r>
              <a:rPr lang="en-US" altLang="zh-CN" sz="1400" b="1">
                <a:latin typeface="楷体_GB2312" pitchFamily="49" charset="-122"/>
                <a:ea typeface="楷体_GB2312" pitchFamily="49" charset="-122"/>
              </a:rPr>
              <a:t>pop_back</a:t>
            </a:r>
          </a:p>
          <a:p>
            <a:pPr>
              <a:lnSpc>
                <a:spcPct val="120000"/>
              </a:lnSpc>
            </a:pPr>
            <a:r>
              <a:rPr lang="en-US" altLang="zh-CN" sz="1400" b="1">
                <a:latin typeface="楷体_GB2312" pitchFamily="49" charset="-122"/>
                <a:ea typeface="楷体_GB2312" pitchFamily="49" charset="-122"/>
              </a:rPr>
              <a:t>top</a:t>
            </a:r>
            <a:r>
              <a:rPr lang="zh-CN" altLang="en-US" sz="1400" b="1">
                <a:latin typeface="楷体_GB2312" pitchFamily="49" charset="-122"/>
                <a:ea typeface="楷体_GB2312" pitchFamily="49" charset="-122"/>
              </a:rPr>
              <a:t>：调用</a:t>
            </a:r>
            <a:r>
              <a:rPr lang="en-US" altLang="zh-CN" sz="1400" b="1">
                <a:latin typeface="楷体_GB2312" pitchFamily="49" charset="-122"/>
                <a:ea typeface="楷体_GB2312" pitchFamily="49" charset="-122"/>
              </a:rPr>
              <a:t>back</a:t>
            </a:r>
          </a:p>
          <a:p>
            <a:pPr>
              <a:lnSpc>
                <a:spcPct val="120000"/>
              </a:lnSpc>
            </a:pPr>
            <a:r>
              <a:rPr lang="en-US" altLang="zh-CN" sz="1400" b="1">
                <a:latin typeface="楷体_GB2312" pitchFamily="49" charset="-122"/>
                <a:ea typeface="楷体_GB2312" pitchFamily="49" charset="-122"/>
              </a:rPr>
              <a:t>empty</a:t>
            </a:r>
            <a:r>
              <a:rPr lang="zh-CN" altLang="en-US" sz="1400" b="1">
                <a:latin typeface="楷体_GB2312" pitchFamily="49" charset="-122"/>
                <a:ea typeface="楷体_GB2312" pitchFamily="49" charset="-122"/>
              </a:rPr>
              <a:t>：调用</a:t>
            </a:r>
            <a:r>
              <a:rPr lang="en-US" altLang="zh-CN" sz="1400" b="1">
                <a:latin typeface="楷体_GB2312" pitchFamily="49" charset="-122"/>
                <a:ea typeface="楷体_GB2312" pitchFamily="49" charset="-122"/>
              </a:rPr>
              <a:t>empty</a:t>
            </a:r>
            <a:endParaRPr lang="zh-CN" altLang="en-US" sz="1400" b="1">
              <a:latin typeface="楷体_GB2312" pitchFamily="49" charset="-122"/>
              <a:ea typeface="楷体_GB2312" pitchFamily="49" charset="-122"/>
            </a:endParaRPr>
          </a:p>
        </p:txBody>
      </p:sp>
      <p:sp>
        <p:nvSpPr>
          <p:cNvPr id="5" name="矩形 4"/>
          <p:cNvSpPr>
            <a:spLocks noChangeArrowheads="1"/>
          </p:cNvSpPr>
          <p:nvPr/>
        </p:nvSpPr>
        <p:spPr bwMode="auto">
          <a:xfrm>
            <a:off x="900113" y="3363913"/>
            <a:ext cx="1620837" cy="954087"/>
          </a:xfrm>
          <a:prstGeom prst="rect">
            <a:avLst/>
          </a:prstGeom>
          <a:noFill/>
          <a:ln w="9525">
            <a:noFill/>
            <a:miter lim="800000"/>
            <a:headEnd/>
            <a:tailEnd/>
          </a:ln>
        </p:spPr>
        <p:txBody>
          <a:bodyPr wrap="none">
            <a:spAutoFit/>
          </a:bodyPr>
          <a:lstStyle/>
          <a:p>
            <a:r>
              <a:rPr lang="zh-CN" altLang="en-US" sz="1800" b="1">
                <a:latin typeface="微软雅黑" pitchFamily="34" charset="-122"/>
                <a:ea typeface="微软雅黑" pitchFamily="34" charset="-122"/>
              </a:rPr>
              <a:t>栈的模板参数</a:t>
            </a:r>
            <a:endParaRPr lang="en-US" altLang="zh-CN" sz="1800" b="1">
              <a:latin typeface="微软雅黑" pitchFamily="34" charset="-122"/>
              <a:ea typeface="微软雅黑" pitchFamily="34" charset="-122"/>
            </a:endParaRPr>
          </a:p>
          <a:p>
            <a:pPr>
              <a:spcBef>
                <a:spcPts val="600"/>
              </a:spcBef>
            </a:pPr>
            <a:r>
              <a:rPr lang="zh-CN" altLang="en-US" sz="1400">
                <a:latin typeface="微软雅黑" pitchFamily="34" charset="-122"/>
                <a:ea typeface="微软雅黑" pitchFamily="34" charset="-122"/>
              </a:rPr>
              <a:t>栈元素类型</a:t>
            </a:r>
            <a:endParaRPr lang="en-US" altLang="zh-CN" sz="1400">
              <a:latin typeface="微软雅黑" pitchFamily="34" charset="-122"/>
              <a:ea typeface="微软雅黑" pitchFamily="34" charset="-122"/>
            </a:endParaRPr>
          </a:p>
          <a:p>
            <a:pPr>
              <a:spcBef>
                <a:spcPts val="600"/>
              </a:spcBef>
            </a:pPr>
            <a:r>
              <a:rPr lang="zh-CN" altLang="en-US" sz="1400">
                <a:latin typeface="微软雅黑" pitchFamily="34" charset="-122"/>
                <a:ea typeface="微软雅黑" pitchFamily="34" charset="-122"/>
              </a:rPr>
              <a:t>所借助的容器类型</a:t>
            </a:r>
          </a:p>
        </p:txBody>
      </p:sp>
      <p:sp>
        <p:nvSpPr>
          <p:cNvPr id="65543" name="矩形 5"/>
          <p:cNvSpPr>
            <a:spLocks noChangeArrowheads="1"/>
          </p:cNvSpPr>
          <p:nvPr/>
        </p:nvSpPr>
        <p:spPr bwMode="auto">
          <a:xfrm>
            <a:off x="900113" y="1058863"/>
            <a:ext cx="1338262" cy="369887"/>
          </a:xfrm>
          <a:prstGeom prst="rect">
            <a:avLst/>
          </a:prstGeom>
          <a:noFill/>
          <a:ln w="9525">
            <a:noFill/>
            <a:miter lim="800000"/>
            <a:headEnd/>
            <a:tailEnd/>
          </a:ln>
        </p:spPr>
        <p:txBody>
          <a:bodyPr wrap="none">
            <a:spAutoFit/>
          </a:bodyPr>
          <a:lstStyle/>
          <a:p>
            <a:r>
              <a:rPr lang="zh-CN" altLang="en-US" sz="1800" b="1">
                <a:solidFill>
                  <a:srgbClr val="FFFFCC"/>
                </a:solidFill>
                <a:latin typeface="微软雅黑" pitchFamily="34" charset="-122"/>
                <a:ea typeface="微软雅黑" pitchFamily="34" charset="-122"/>
              </a:rPr>
              <a:t>容器适配器</a:t>
            </a:r>
            <a:endParaRPr lang="zh-CN" altLang="en-US" sz="1800">
              <a:latin typeface="微软雅黑" pitchFamily="34" charset="-122"/>
              <a:ea typeface="微软雅黑" pitchFamily="34" charset="-122"/>
            </a:endParaRPr>
          </a:p>
        </p:txBody>
      </p:sp>
      <p:sp>
        <p:nvSpPr>
          <p:cNvPr id="65544" name="矩形 6"/>
          <p:cNvSpPr>
            <a:spLocks noChangeArrowheads="1"/>
          </p:cNvSpPr>
          <p:nvPr/>
        </p:nvSpPr>
        <p:spPr bwMode="auto">
          <a:xfrm>
            <a:off x="900113" y="1492250"/>
            <a:ext cx="4608512" cy="306388"/>
          </a:xfrm>
          <a:prstGeom prst="rect">
            <a:avLst/>
          </a:prstGeom>
          <a:noFill/>
          <a:ln w="9525">
            <a:noFill/>
            <a:miter lim="800000"/>
            <a:headEnd/>
            <a:tailEnd/>
          </a:ln>
        </p:spPr>
        <p:txBody>
          <a:bodyPr>
            <a:spAutoFit/>
          </a:bodyPr>
          <a:lstStyle/>
          <a:p>
            <a:r>
              <a:rPr lang="zh-CN" altLang="en-US" sz="1400" b="1">
                <a:solidFill>
                  <a:srgbClr val="FFFFCC"/>
                </a:solidFill>
                <a:latin typeface="楷体_GB2312" pitchFamily="49" charset="-122"/>
                <a:ea typeface="楷体_GB2312" pitchFamily="49" charset="-122"/>
              </a:rPr>
              <a:t>借助于其他容器存储数据的容器称为容器适配器</a:t>
            </a:r>
            <a:endParaRPr lang="zh-CN" altLang="en-US">
              <a:ea typeface="楷体_GB2312" pitchFamily="49" charset="-122"/>
            </a:endParaRPr>
          </a:p>
        </p:txBody>
      </p:sp>
      <p:sp>
        <p:nvSpPr>
          <p:cNvPr id="8" name="矩形 7"/>
          <p:cNvSpPr>
            <a:spLocks noChangeArrowheads="1"/>
          </p:cNvSpPr>
          <p:nvPr/>
        </p:nvSpPr>
        <p:spPr bwMode="auto">
          <a:xfrm>
            <a:off x="900113" y="2139950"/>
            <a:ext cx="1055687" cy="368300"/>
          </a:xfrm>
          <a:prstGeom prst="rect">
            <a:avLst/>
          </a:prstGeom>
          <a:noFill/>
          <a:ln w="9525">
            <a:noFill/>
            <a:miter lim="800000"/>
            <a:headEnd/>
            <a:tailEnd/>
          </a:ln>
        </p:spPr>
        <p:txBody>
          <a:bodyPr wrap="none">
            <a:spAutoFit/>
          </a:bodyPr>
          <a:lstStyle/>
          <a:p>
            <a:r>
              <a:rPr lang="en-US" altLang="zh-CN" sz="1800" b="1">
                <a:solidFill>
                  <a:srgbClr val="FFFFCC"/>
                </a:solidFill>
                <a:latin typeface="微软雅黑" pitchFamily="34" charset="-122"/>
                <a:ea typeface="微软雅黑" pitchFamily="34" charset="-122"/>
              </a:rPr>
              <a:t>STL</a:t>
            </a:r>
            <a:r>
              <a:rPr lang="zh-CN" altLang="en-US" sz="1800" b="1">
                <a:solidFill>
                  <a:srgbClr val="FFFFCC"/>
                </a:solidFill>
                <a:latin typeface="微软雅黑" pitchFamily="34" charset="-122"/>
                <a:ea typeface="微软雅黑" pitchFamily="34" charset="-122"/>
              </a:rPr>
              <a:t>的栈</a:t>
            </a:r>
            <a:endParaRPr lang="zh-CN" altLang="en-US" sz="1800">
              <a:latin typeface="微软雅黑" pitchFamily="34" charset="-122"/>
              <a:ea typeface="微软雅黑" pitchFamily="34" charset="-122"/>
            </a:endParaRPr>
          </a:p>
        </p:txBody>
      </p:sp>
      <p:sp>
        <p:nvSpPr>
          <p:cNvPr id="9" name="矩形 8"/>
          <p:cNvSpPr>
            <a:spLocks noChangeArrowheads="1"/>
          </p:cNvSpPr>
          <p:nvPr/>
        </p:nvSpPr>
        <p:spPr bwMode="auto">
          <a:xfrm>
            <a:off x="827088" y="2571750"/>
            <a:ext cx="3168650" cy="307975"/>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借助的容器有</a:t>
            </a:r>
            <a:r>
              <a:rPr lang="en-US" altLang="zh-CN" sz="1400">
                <a:latin typeface="微软雅黑" pitchFamily="34" charset="-122"/>
                <a:ea typeface="微软雅黑" pitchFamily="34" charset="-122"/>
              </a:rPr>
              <a:t>vector, list</a:t>
            </a:r>
            <a:r>
              <a:rPr lang="zh-CN" altLang="en-US" sz="1400">
                <a:latin typeface="微软雅黑" pitchFamily="34" charset="-122"/>
                <a:ea typeface="微软雅黑" pitchFamily="34" charset="-122"/>
              </a:rPr>
              <a:t>和</a:t>
            </a:r>
            <a:r>
              <a:rPr lang="en-US" altLang="zh-CN" sz="1400">
                <a:latin typeface="微软雅黑" pitchFamily="34" charset="-122"/>
                <a:ea typeface="微软雅黑" pitchFamily="34" charset="-122"/>
              </a:rPr>
              <a:t>deque</a:t>
            </a:r>
            <a:endParaRPr lang="zh-CN" altLang="en-US" sz="140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6553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553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3493"/>
                                        </p:tgtEl>
                                        <p:attrNameLst>
                                          <p:attrName>style.visibility</p:attrName>
                                        </p:attrNameLst>
                                      </p:cBhvr>
                                      <p:to>
                                        <p:strVal val="visible"/>
                                      </p:to>
                                    </p:set>
                                    <p:animEffect transition="in" filter="blinds(horizontal)">
                                      <p:cBhvr>
                                        <p:cTn id="20"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5" grpId="0"/>
      <p:bldP spid="8"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矩形 34"/>
          <p:cNvSpPr>
            <a:spLocks noChangeArrowheads="1"/>
          </p:cNvSpPr>
          <p:nvPr/>
        </p:nvSpPr>
        <p:spPr bwMode="auto">
          <a:xfrm>
            <a:off x="539552" y="195486"/>
            <a:ext cx="4487862" cy="523875"/>
          </a:xfrm>
          <a:prstGeom prst="rect">
            <a:avLst/>
          </a:prstGeom>
          <a:noFill/>
          <a:ln w="9525">
            <a:noFill/>
            <a:miter lim="800000"/>
            <a:headEnd/>
            <a:tailEnd/>
          </a:ln>
        </p:spPr>
        <p:txBody>
          <a:bodyPr>
            <a:spAutoFit/>
          </a:bodyPr>
          <a:lstStyle/>
          <a:p>
            <a:r>
              <a:rPr lang="en-US" altLang="zh-CN" b="1" dirty="0">
                <a:latin typeface="微软雅黑" pitchFamily="34" charset="-122"/>
                <a:ea typeface="微软雅黑" pitchFamily="34" charset="-122"/>
              </a:rPr>
              <a:t>STL</a:t>
            </a:r>
            <a:r>
              <a:rPr lang="zh-CN" altLang="en-US" b="1" dirty="0">
                <a:latin typeface="微软雅黑" pitchFamily="34" charset="-122"/>
                <a:ea typeface="微软雅黑" pitchFamily="34" charset="-122"/>
              </a:rPr>
              <a:t>栈的使用 </a:t>
            </a:r>
            <a:endParaRPr lang="zh-CN" altLang="en-US" dirty="0">
              <a:latin typeface="微软雅黑" pitchFamily="34" charset="-122"/>
              <a:ea typeface="微软雅黑" pitchFamily="34" charset="-122"/>
            </a:endParaRPr>
          </a:p>
        </p:txBody>
      </p:sp>
      <p:sp>
        <p:nvSpPr>
          <p:cNvPr id="7" name="矩形 6"/>
          <p:cNvSpPr/>
          <p:nvPr/>
        </p:nvSpPr>
        <p:spPr>
          <a:xfrm>
            <a:off x="611188" y="804863"/>
            <a:ext cx="3529012" cy="4338637"/>
          </a:xfrm>
          <a:prstGeom prst="rect">
            <a:avLst/>
          </a:prstGeom>
        </p:spPr>
        <p:txBody>
          <a:bodyPr>
            <a:spAutoFit/>
          </a:bodyPr>
          <a:lstStyle/>
          <a:p>
            <a:pPr marL="609600" indent="-609600">
              <a:lnSpc>
                <a:spcPct val="80000"/>
              </a:lnSpc>
              <a:spcBef>
                <a:spcPts val="100"/>
              </a:spcBef>
              <a:defRPr/>
            </a:pPr>
            <a:r>
              <a:rPr lang="en-US" altLang="zh-CN" sz="1400" dirty="0">
                <a:latin typeface="微软雅黑" pitchFamily="34" charset="-122"/>
                <a:ea typeface="微软雅黑" pitchFamily="34" charset="-122"/>
              </a:rPr>
              <a:t>#include &lt;</a:t>
            </a:r>
            <a:r>
              <a:rPr lang="en-US" altLang="zh-CN" sz="1400" dirty="0" err="1">
                <a:latin typeface="微软雅黑" pitchFamily="34" charset="-122"/>
                <a:ea typeface="微软雅黑" pitchFamily="34" charset="-122"/>
              </a:rPr>
              <a:t>iostream</a:t>
            </a:r>
            <a:r>
              <a:rPr lang="en-US" altLang="zh-CN" sz="1400" dirty="0">
                <a:latin typeface="微软雅黑" pitchFamily="34" charset="-122"/>
                <a:ea typeface="微软雅黑" pitchFamily="34" charset="-122"/>
              </a:rPr>
              <a:t>&gt;</a:t>
            </a:r>
          </a:p>
          <a:p>
            <a:pPr marL="609600" indent="-609600">
              <a:lnSpc>
                <a:spcPct val="80000"/>
              </a:lnSpc>
              <a:spcBef>
                <a:spcPts val="100"/>
              </a:spcBef>
              <a:defRPr/>
            </a:pPr>
            <a:r>
              <a:rPr lang="en-US" altLang="zh-CN" sz="1400" dirty="0">
                <a:latin typeface="微软雅黑" pitchFamily="34" charset="-122"/>
                <a:ea typeface="微软雅黑" pitchFamily="34" charset="-122"/>
              </a:rPr>
              <a:t>#include &lt;stack&gt;</a:t>
            </a:r>
          </a:p>
          <a:p>
            <a:pPr marL="609600" indent="-609600">
              <a:lnSpc>
                <a:spcPct val="80000"/>
              </a:lnSpc>
              <a:spcBef>
                <a:spcPts val="100"/>
              </a:spcBef>
              <a:defRPr/>
            </a:pPr>
            <a:r>
              <a:rPr lang="en-US" altLang="zh-CN" sz="1400" dirty="0">
                <a:latin typeface="微软雅黑" pitchFamily="34" charset="-122"/>
                <a:ea typeface="微软雅黑" pitchFamily="34" charset="-122"/>
              </a:rPr>
              <a:t>using namespace std;</a:t>
            </a:r>
          </a:p>
          <a:p>
            <a:pPr marL="609600" indent="-609600">
              <a:lnSpc>
                <a:spcPct val="80000"/>
              </a:lnSpc>
              <a:spcBef>
                <a:spcPts val="100"/>
              </a:spcBef>
              <a:defRPr/>
            </a:pP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main()</a:t>
            </a:r>
          </a:p>
          <a:p>
            <a:pPr marL="609600" indent="-609600">
              <a:lnSpc>
                <a:spcPct val="80000"/>
              </a:lnSpc>
              <a:spcBef>
                <a:spcPts val="100"/>
              </a:spcBef>
              <a:defRPr/>
            </a:pPr>
            <a:r>
              <a:rPr lang="en-US" altLang="zh-CN" sz="1400" dirty="0">
                <a:latin typeface="微软雅黑" pitchFamily="34" charset="-122"/>
                <a:ea typeface="微软雅黑" pitchFamily="34" charset="-122"/>
              </a:rPr>
              <a:t>{</a:t>
            </a:r>
          </a:p>
          <a:p>
            <a:pPr marL="609600" indent="-609600">
              <a:lnSpc>
                <a:spcPct val="80000"/>
              </a:lnSpc>
              <a:spcBef>
                <a:spcPts val="100"/>
              </a:spcBef>
              <a:defRPr/>
            </a:pPr>
            <a:r>
              <a:rPr lang="en-US" altLang="zh-CN" sz="1400" dirty="0">
                <a:latin typeface="微软雅黑" pitchFamily="34" charset="-122"/>
                <a:ea typeface="微软雅黑" pitchFamily="34" charset="-122"/>
              </a:rPr>
              <a:t>     stack&lt;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vector&lt;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&gt; &gt; s1;</a:t>
            </a:r>
          </a:p>
          <a:p>
            <a:pPr marL="609600" indent="-609600">
              <a:lnSpc>
                <a:spcPct val="80000"/>
              </a:lnSpc>
              <a:spcBef>
                <a:spcPts val="100"/>
              </a:spcBef>
              <a:defRPr/>
            </a:pPr>
            <a:r>
              <a:rPr lang="en-US" altLang="zh-CN" sz="1400" dirty="0">
                <a:latin typeface="微软雅黑" pitchFamily="34" charset="-122"/>
                <a:ea typeface="微软雅黑" pitchFamily="34" charset="-122"/>
              </a:rPr>
              <a:t>     stack&lt;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list&lt;</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&gt; &gt; s2;</a:t>
            </a:r>
          </a:p>
          <a:p>
            <a:pPr marL="609600" indent="-609600">
              <a:lnSpc>
                <a:spcPct val="80000"/>
              </a:lnSpc>
              <a:spcBef>
                <a:spcPts val="100"/>
              </a:spcBef>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a:t>
            </a:r>
          </a:p>
          <a:p>
            <a:pPr marL="609600" indent="-609600">
              <a:lnSpc>
                <a:spcPct val="80000"/>
              </a:lnSpc>
              <a:spcBef>
                <a:spcPts val="100"/>
              </a:spcBef>
              <a:defRPr/>
            </a:pPr>
            <a:endParaRPr lang="en-US" altLang="zh-CN" sz="1400" dirty="0">
              <a:latin typeface="微软雅黑" pitchFamily="34" charset="-122"/>
              <a:ea typeface="微软雅黑" pitchFamily="34" charset="-122"/>
            </a:endParaRPr>
          </a:p>
          <a:p>
            <a:pPr marL="609600" indent="-609600">
              <a:lnSpc>
                <a:spcPct val="80000"/>
              </a:lnSpc>
              <a:spcBef>
                <a:spcPts val="100"/>
              </a:spcBef>
              <a:defRPr/>
            </a:pPr>
            <a:r>
              <a:rPr lang="en-US" altLang="zh-CN" sz="1400" dirty="0">
                <a:latin typeface="微软雅黑" pitchFamily="34" charset="-122"/>
                <a:ea typeface="微软雅黑" pitchFamily="34" charset="-122"/>
              </a:rPr>
              <a:t>     for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=0;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&lt; 10;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s1.push(</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a:t>
            </a:r>
          </a:p>
          <a:p>
            <a:pPr marL="609600" indent="-609600">
              <a:lnSpc>
                <a:spcPct val="80000"/>
              </a:lnSpc>
              <a:spcBef>
                <a:spcPts val="100"/>
              </a:spcBef>
              <a:defRPr/>
            </a:pPr>
            <a:r>
              <a:rPr lang="en-US" altLang="zh-CN" sz="1400" dirty="0">
                <a:latin typeface="微软雅黑" pitchFamily="34" charset="-122"/>
                <a:ea typeface="微软雅黑" pitchFamily="34" charset="-122"/>
              </a:rPr>
              <a:t>     while (!s1.empty())  {</a:t>
            </a:r>
          </a:p>
          <a:p>
            <a:pPr marL="609600" indent="-609600">
              <a:lnSpc>
                <a:spcPct val="80000"/>
              </a:lnSpc>
              <a:spcBef>
                <a:spcPts val="100"/>
              </a:spcBef>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s1.top() &lt;&lt; ' ';</a:t>
            </a:r>
          </a:p>
          <a:p>
            <a:pPr marL="609600" indent="-609600">
              <a:lnSpc>
                <a:spcPct val="80000"/>
              </a:lnSpc>
              <a:spcBef>
                <a:spcPts val="100"/>
              </a:spcBef>
              <a:defRPr/>
            </a:pPr>
            <a:r>
              <a:rPr lang="en-US" altLang="zh-CN" sz="1400" dirty="0">
                <a:latin typeface="微软雅黑" pitchFamily="34" charset="-122"/>
                <a:ea typeface="微软雅黑" pitchFamily="34" charset="-122"/>
              </a:rPr>
              <a:t>              s1.pop();</a:t>
            </a:r>
          </a:p>
          <a:p>
            <a:pPr marL="609600" indent="-609600">
              <a:lnSpc>
                <a:spcPct val="80000"/>
              </a:lnSpc>
              <a:spcBef>
                <a:spcPts val="100"/>
              </a:spcBef>
              <a:defRPr/>
            </a:pPr>
            <a:r>
              <a:rPr lang="en-US" altLang="zh-CN" sz="1400" dirty="0">
                <a:latin typeface="微软雅黑" pitchFamily="34" charset="-122"/>
                <a:ea typeface="微软雅黑" pitchFamily="34" charset="-122"/>
              </a:rPr>
              <a:t>     }</a:t>
            </a:r>
          </a:p>
          <a:p>
            <a:pPr marL="609600" indent="-609600">
              <a:lnSpc>
                <a:spcPct val="80000"/>
              </a:lnSpc>
              <a:spcBef>
                <a:spcPts val="100"/>
              </a:spcBef>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marL="609600" indent="-609600">
              <a:lnSpc>
                <a:spcPct val="80000"/>
              </a:lnSpc>
              <a:spcBef>
                <a:spcPts val="100"/>
              </a:spcBef>
              <a:defRPr/>
            </a:pPr>
            <a:r>
              <a:rPr lang="en-US" altLang="zh-CN" sz="1400" dirty="0">
                <a:latin typeface="微软雅黑" pitchFamily="34" charset="-122"/>
                <a:ea typeface="微软雅黑" pitchFamily="34" charset="-122"/>
              </a:rPr>
              <a:t>    for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=0;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&lt; 10; ++</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 s2.push(</a:t>
            </a:r>
            <a:r>
              <a:rPr lang="en-US" altLang="zh-CN" sz="1400" dirty="0" err="1">
                <a:latin typeface="微软雅黑" pitchFamily="34" charset="-122"/>
                <a:ea typeface="微软雅黑" pitchFamily="34" charset="-122"/>
              </a:rPr>
              <a:t>i</a:t>
            </a:r>
            <a:r>
              <a:rPr lang="en-US" altLang="zh-CN" sz="1400" dirty="0">
                <a:latin typeface="微软雅黑" pitchFamily="34" charset="-122"/>
                <a:ea typeface="微软雅黑" pitchFamily="34" charset="-122"/>
              </a:rPr>
              <a:t>);</a:t>
            </a:r>
          </a:p>
          <a:p>
            <a:pPr marL="609600" indent="-609600">
              <a:lnSpc>
                <a:spcPct val="80000"/>
              </a:lnSpc>
              <a:spcBef>
                <a:spcPts val="100"/>
              </a:spcBef>
              <a:defRPr/>
            </a:pPr>
            <a:r>
              <a:rPr lang="en-US" altLang="zh-CN" sz="1400" dirty="0">
                <a:latin typeface="微软雅黑" pitchFamily="34" charset="-122"/>
                <a:ea typeface="微软雅黑" pitchFamily="34" charset="-122"/>
              </a:rPr>
              <a:t>    while (!s2.empty())  { </a:t>
            </a:r>
          </a:p>
          <a:p>
            <a:pPr marL="609600" indent="-609600">
              <a:lnSpc>
                <a:spcPct val="80000"/>
              </a:lnSpc>
              <a:spcBef>
                <a:spcPts val="100"/>
              </a:spcBef>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s2.top() &lt;&lt; ' '; </a:t>
            </a:r>
          </a:p>
          <a:p>
            <a:pPr marL="609600" indent="-609600">
              <a:lnSpc>
                <a:spcPct val="80000"/>
              </a:lnSpc>
              <a:spcBef>
                <a:spcPts val="100"/>
              </a:spcBef>
              <a:defRPr/>
            </a:pPr>
            <a:r>
              <a:rPr lang="en-US" altLang="zh-CN" sz="1400" dirty="0">
                <a:latin typeface="微软雅黑" pitchFamily="34" charset="-122"/>
                <a:ea typeface="微软雅黑" pitchFamily="34" charset="-122"/>
              </a:rPr>
              <a:t>           s2.pop();</a:t>
            </a:r>
          </a:p>
          <a:p>
            <a:pPr marL="609600" indent="-609600">
              <a:lnSpc>
                <a:spcPct val="80000"/>
              </a:lnSpc>
              <a:spcBef>
                <a:spcPts val="100"/>
              </a:spcBef>
              <a:defRPr/>
            </a:pPr>
            <a:r>
              <a:rPr lang="en-US" altLang="zh-CN" sz="1400" dirty="0">
                <a:latin typeface="微软雅黑" pitchFamily="34" charset="-122"/>
                <a:ea typeface="微软雅黑" pitchFamily="34" charset="-122"/>
              </a:rPr>
              <a:t>    }</a:t>
            </a:r>
          </a:p>
          <a:p>
            <a:pPr marL="609600" indent="-609600">
              <a:lnSpc>
                <a:spcPct val="80000"/>
              </a:lnSpc>
              <a:spcBef>
                <a:spcPts val="100"/>
              </a:spcBef>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a:t>
            </a:r>
          </a:p>
          <a:p>
            <a:pPr marL="609600" indent="-609600">
              <a:lnSpc>
                <a:spcPct val="80000"/>
              </a:lnSpc>
              <a:spcBef>
                <a:spcPts val="100"/>
              </a:spcBef>
              <a:defRPr/>
            </a:pPr>
            <a:r>
              <a:rPr lang="en-US" altLang="zh-CN" sz="1400" dirty="0">
                <a:latin typeface="微软雅黑" pitchFamily="34" charset="-122"/>
                <a:ea typeface="微软雅黑" pitchFamily="34" charset="-122"/>
              </a:rPr>
              <a:t>    return 0;</a:t>
            </a:r>
          </a:p>
          <a:p>
            <a:pPr marL="609600" indent="-609600">
              <a:lnSpc>
                <a:spcPct val="80000"/>
              </a:lnSpc>
              <a:spcBef>
                <a:spcPts val="100"/>
              </a:spcBef>
              <a:defRPr/>
            </a:pPr>
            <a:r>
              <a:rPr lang="en-US" altLang="zh-CN" sz="1400" dirty="0">
                <a:latin typeface="微软雅黑" pitchFamily="34" charset="-122"/>
                <a:ea typeface="微软雅黑" pitchFamily="34" charset="-122"/>
              </a:rPr>
              <a:t>} </a:t>
            </a:r>
          </a:p>
        </p:txBody>
      </p:sp>
      <p:sp>
        <p:nvSpPr>
          <p:cNvPr id="10" name="矩形 9"/>
          <p:cNvSpPr>
            <a:spLocks noChangeArrowheads="1"/>
          </p:cNvSpPr>
          <p:nvPr/>
        </p:nvSpPr>
        <p:spPr bwMode="auto">
          <a:xfrm>
            <a:off x="4859338" y="1203325"/>
            <a:ext cx="1728787" cy="523875"/>
          </a:xfrm>
          <a:prstGeom prst="rect">
            <a:avLst/>
          </a:prstGeom>
          <a:noFill/>
          <a:ln w="9525">
            <a:noFill/>
            <a:miter lim="800000"/>
            <a:headEnd/>
            <a:tailEnd/>
          </a:ln>
        </p:spPr>
        <p:txBody>
          <a:bodyPr>
            <a:spAutoFit/>
          </a:bodyPr>
          <a:lstStyle/>
          <a:p>
            <a:r>
              <a:rPr lang="zh-CN" altLang="en-US" sz="1400" b="1">
                <a:ea typeface="楷体_GB2312" pitchFamily="49" charset="-122"/>
              </a:rPr>
              <a:t>输出：</a:t>
            </a:r>
          </a:p>
          <a:p>
            <a:r>
              <a:rPr lang="en-US" altLang="zh-CN" sz="1400" b="1">
                <a:ea typeface="楷体_GB2312" pitchFamily="49" charset="-122"/>
              </a:rPr>
              <a:t>9 8 7 6 5 4 3 2 1 0</a:t>
            </a:r>
          </a:p>
        </p:txBody>
      </p:sp>
      <mc:AlternateContent xmlns:mc="http://schemas.openxmlformats.org/markup-compatibility/2006" xmlns:p14="http://schemas.microsoft.com/office/powerpoint/2010/main">
        <mc:Choice Requires="p14">
          <p:contentPart p14:bwMode="auto" r:id="rId3">
            <p14:nvContentPartPr>
              <p14:cNvPr id="6656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656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106" name="组合 35"/>
          <p:cNvGrpSpPr>
            <a:grpSpLocks/>
          </p:cNvGrpSpPr>
          <p:nvPr/>
        </p:nvGrpSpPr>
        <p:grpSpPr bwMode="auto">
          <a:xfrm>
            <a:off x="323850" y="1708150"/>
            <a:ext cx="2160588" cy="2076450"/>
            <a:chOff x="807443" y="2207188"/>
            <a:chExt cx="2740029" cy="3424567"/>
          </a:xfrm>
        </p:grpSpPr>
        <p:sp>
          <p:nvSpPr>
            <p:cNvPr id="175120" name="矩形 25"/>
            <p:cNvSpPr>
              <a:spLocks noChangeArrowheads="1"/>
            </p:cNvSpPr>
            <p:nvPr/>
          </p:nvSpPr>
          <p:spPr bwMode="auto">
            <a:xfrm>
              <a:off x="807443" y="4565783"/>
              <a:ext cx="2740029" cy="1065972"/>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栈的定义</a:t>
              </a:r>
            </a:p>
          </p:txBody>
        </p:sp>
        <p:sp>
          <p:nvSpPr>
            <p:cNvPr id="34" name="等腰三角形 33"/>
            <p:cNvSpPr/>
            <p:nvPr/>
          </p:nvSpPr>
          <p:spPr>
            <a:xfrm>
              <a:off x="1004741" y="2207188"/>
              <a:ext cx="2160214" cy="1798684"/>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35" name="文本框 34"/>
            <p:cNvSpPr txBox="1"/>
            <p:nvPr/>
          </p:nvSpPr>
          <p:spPr>
            <a:xfrm>
              <a:off x="1067858" y="2619741"/>
              <a:ext cx="2035277" cy="1294458"/>
            </a:xfrm>
            <a:prstGeom prst="rect">
              <a:avLst/>
            </a:prstGeom>
            <a:noFill/>
          </p:spPr>
          <p:txBody>
            <a:bodyPr>
              <a:spAutoFit/>
            </a:bodyPr>
            <a:lstStyle/>
            <a:p>
              <a:pPr algn="ctr">
                <a:defRPr/>
              </a:pPr>
              <a:r>
                <a:rPr lang="en-US" altLang="zh-CN" sz="4500" b="1" dirty="0">
                  <a:ln>
                    <a:solidFill>
                      <a:sysClr val="windowText" lastClr="000000"/>
                    </a:solidFill>
                  </a:ln>
                  <a:solidFill>
                    <a:srgbClr val="00B0F0"/>
                  </a:solidFill>
                  <a:latin typeface="微软雅黑" panose="020B0503020204020204" pitchFamily="34" charset="-122"/>
                  <a:ea typeface="微软雅黑" panose="020B0503020204020204" pitchFamily="34" charset="-122"/>
                  <a:cs typeface="IrisUPC" panose="020B0604020202020204" pitchFamily="34" charset="-34"/>
                </a:rPr>
                <a:t>1</a:t>
              </a:r>
            </a:p>
          </p:txBody>
        </p:sp>
      </p:grpSp>
      <p:grpSp>
        <p:nvGrpSpPr>
          <p:cNvPr id="175107" name="组合 37"/>
          <p:cNvGrpSpPr>
            <a:grpSpLocks/>
          </p:cNvGrpSpPr>
          <p:nvPr/>
        </p:nvGrpSpPr>
        <p:grpSpPr bwMode="auto">
          <a:xfrm>
            <a:off x="2484438" y="1708150"/>
            <a:ext cx="2063750" cy="2082800"/>
            <a:chOff x="862444" y="2207188"/>
            <a:chExt cx="2619266" cy="3436050"/>
          </a:xfrm>
        </p:grpSpPr>
        <p:sp>
          <p:nvSpPr>
            <p:cNvPr id="175117" name="矩形 38"/>
            <p:cNvSpPr>
              <a:spLocks noChangeArrowheads="1"/>
            </p:cNvSpPr>
            <p:nvPr/>
          </p:nvSpPr>
          <p:spPr bwMode="auto">
            <a:xfrm>
              <a:off x="862444" y="4576987"/>
              <a:ext cx="2619266" cy="1066251"/>
            </a:xfrm>
            <a:prstGeom prst="rect">
              <a:avLst/>
            </a:prstGeom>
            <a:noFill/>
            <a:ln w="9525">
              <a:noFill/>
              <a:miter lim="800000"/>
              <a:headEnd/>
              <a:tailEnd/>
            </a:ln>
          </p:spPr>
          <p:txBody>
            <a:bodyPr>
              <a:spAutoFit/>
            </a:bodyPr>
            <a:lstStyle/>
            <a:p>
              <a:pPr>
                <a:lnSpc>
                  <a:spcPct val="150000"/>
                </a:lnSpc>
              </a:pPr>
              <a:r>
                <a:rPr lang="zh-CN" altLang="en-US" sz="2400" b="1">
                  <a:latin typeface="微软雅黑" pitchFamily="34" charset="-122"/>
                  <a:ea typeface="微软雅黑" pitchFamily="34" charset="-122"/>
                </a:rPr>
                <a:t>   栈的实现</a:t>
              </a:r>
            </a:p>
          </p:txBody>
        </p:sp>
        <p:sp>
          <p:nvSpPr>
            <p:cNvPr id="40" name="等腰三角形 39"/>
            <p:cNvSpPr/>
            <p:nvPr/>
          </p:nvSpPr>
          <p:spPr>
            <a:xfrm>
              <a:off x="1005496" y="2207188"/>
              <a:ext cx="2159887" cy="180183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5119" name="文本框 40"/>
            <p:cNvSpPr txBox="1">
              <a:spLocks noChangeArrowheads="1"/>
            </p:cNvSpPr>
            <p:nvPr/>
          </p:nvSpPr>
          <p:spPr bwMode="auto">
            <a:xfrm>
              <a:off x="1067856" y="2596171"/>
              <a:ext cx="2035277" cy="129465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2</a:t>
              </a:r>
            </a:p>
          </p:txBody>
        </p:sp>
      </p:grpSp>
      <p:sp>
        <p:nvSpPr>
          <p:cNvPr id="175108" name="文本框 55"/>
          <p:cNvSpPr txBox="1">
            <a:spLocks noChangeArrowheads="1"/>
          </p:cNvSpPr>
          <p:nvPr/>
        </p:nvSpPr>
        <p:spPr bwMode="auto">
          <a:xfrm>
            <a:off x="2886075" y="420688"/>
            <a:ext cx="3317875" cy="762000"/>
          </a:xfrm>
          <a:prstGeom prst="rect">
            <a:avLst/>
          </a:prstGeom>
          <a:noFill/>
          <a:ln w="9525">
            <a:noFill/>
            <a:miter lim="800000"/>
            <a:headEnd/>
            <a:tailEnd/>
          </a:ln>
        </p:spPr>
        <p:txBody>
          <a:bodyPr lIns="68580" tIns="34290" rIns="68580" bIns="34290">
            <a:spAutoFit/>
          </a:bodyPr>
          <a:lstStyle/>
          <a:p>
            <a:pPr algn="ctr">
              <a:lnSpc>
                <a:spcPct val="125000"/>
              </a:lnSpc>
            </a:pPr>
            <a:r>
              <a:rPr lang="zh-CN" altLang="en-US" sz="3600" b="1">
                <a:latin typeface="微软雅黑" pitchFamily="34" charset="-122"/>
                <a:ea typeface="微软雅黑" pitchFamily="34" charset="-122"/>
              </a:rPr>
              <a:t>第三章  栈</a:t>
            </a:r>
            <a:endParaRPr lang="en-US" altLang="zh-CN" sz="3600" b="1">
              <a:latin typeface="微软雅黑" pitchFamily="34" charset="-122"/>
              <a:ea typeface="微软雅黑" pitchFamily="34" charset="-122"/>
            </a:endParaRPr>
          </a:p>
        </p:txBody>
      </p:sp>
      <p:grpSp>
        <p:nvGrpSpPr>
          <p:cNvPr id="175109" name="组合 37"/>
          <p:cNvGrpSpPr>
            <a:grpSpLocks/>
          </p:cNvGrpSpPr>
          <p:nvPr/>
        </p:nvGrpSpPr>
        <p:grpSpPr bwMode="auto">
          <a:xfrm>
            <a:off x="4572000" y="1712913"/>
            <a:ext cx="2160588" cy="2082800"/>
            <a:chOff x="862444" y="2206370"/>
            <a:chExt cx="2921826" cy="3437101"/>
          </a:xfrm>
        </p:grpSpPr>
        <p:sp>
          <p:nvSpPr>
            <p:cNvPr id="175114" name="矩形 13"/>
            <p:cNvSpPr>
              <a:spLocks noChangeArrowheads="1"/>
            </p:cNvSpPr>
            <p:nvPr/>
          </p:nvSpPr>
          <p:spPr bwMode="auto">
            <a:xfrm>
              <a:off x="862444" y="4576983"/>
              <a:ext cx="2921826" cy="1066488"/>
            </a:xfrm>
            <a:prstGeom prst="rect">
              <a:avLst/>
            </a:prstGeom>
            <a:noFill/>
            <a:ln w="9525">
              <a:noFill/>
              <a:miter lim="800000"/>
              <a:headEnd/>
              <a:tailEnd/>
            </a:ln>
          </p:spPr>
          <p:txBody>
            <a:bodyPr>
              <a:spAutoFit/>
            </a:bodyPr>
            <a:lstStyle/>
            <a:p>
              <a:pPr algn="ctr">
                <a:lnSpc>
                  <a:spcPct val="150000"/>
                </a:lnSpc>
              </a:pPr>
              <a:r>
                <a:rPr lang="en-US" altLang="zh-CN" sz="2400" b="1">
                  <a:latin typeface="微软雅黑" pitchFamily="34" charset="-122"/>
                  <a:ea typeface="微软雅黑" pitchFamily="34" charset="-122"/>
                </a:rPr>
                <a:t>STL</a:t>
              </a:r>
              <a:r>
                <a:rPr lang="zh-CN" altLang="en-US" sz="2400" b="1">
                  <a:latin typeface="微软雅黑" pitchFamily="34" charset="-122"/>
                  <a:ea typeface="微软雅黑" pitchFamily="34" charset="-122"/>
                </a:rPr>
                <a:t>中的栈</a:t>
              </a:r>
            </a:p>
          </p:txBody>
        </p:sp>
        <p:sp>
          <p:nvSpPr>
            <p:cNvPr id="15" name="等腰三角形 14"/>
            <p:cNvSpPr/>
            <p:nvPr/>
          </p:nvSpPr>
          <p:spPr>
            <a:xfrm>
              <a:off x="1229551" y="2206370"/>
              <a:ext cx="2157556" cy="1802382"/>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5116"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solidFill>
                    <a:srgbClr val="09BBF5"/>
                  </a:solidFill>
                  <a:latin typeface="微软雅黑" pitchFamily="34" charset="-122"/>
                  <a:ea typeface="微软雅黑" pitchFamily="34" charset="-122"/>
                  <a:cs typeface="IrisUPC" pitchFamily="34" charset="-34"/>
                </a:rPr>
                <a:t>  </a:t>
              </a:r>
              <a:r>
                <a:rPr lang="en-US" altLang="zh-CN" sz="4500" b="1">
                  <a:solidFill>
                    <a:srgbClr val="00B0F0"/>
                  </a:solidFill>
                  <a:latin typeface="微软雅黑" pitchFamily="34" charset="-122"/>
                  <a:ea typeface="微软雅黑" pitchFamily="34" charset="-122"/>
                  <a:cs typeface="IrisUPC" pitchFamily="34" charset="-34"/>
                </a:rPr>
                <a:t>3</a:t>
              </a:r>
            </a:p>
          </p:txBody>
        </p:sp>
      </p:grpSp>
      <p:grpSp>
        <p:nvGrpSpPr>
          <p:cNvPr id="175110" name="组合 37"/>
          <p:cNvGrpSpPr>
            <a:grpSpLocks/>
          </p:cNvGrpSpPr>
          <p:nvPr/>
        </p:nvGrpSpPr>
        <p:grpSpPr bwMode="auto">
          <a:xfrm>
            <a:off x="6732588" y="1708150"/>
            <a:ext cx="2160587" cy="2017713"/>
            <a:chOff x="862444" y="2206370"/>
            <a:chExt cx="2921826" cy="3329395"/>
          </a:xfrm>
        </p:grpSpPr>
        <p:sp>
          <p:nvSpPr>
            <p:cNvPr id="175111" name="矩形 13"/>
            <p:cNvSpPr>
              <a:spLocks noChangeArrowheads="1"/>
            </p:cNvSpPr>
            <p:nvPr/>
          </p:nvSpPr>
          <p:spPr bwMode="auto">
            <a:xfrm>
              <a:off x="862444" y="4576983"/>
              <a:ext cx="2921826" cy="958782"/>
            </a:xfrm>
            <a:prstGeom prst="rect">
              <a:avLst/>
            </a:prstGeom>
            <a:noFill/>
            <a:ln w="9525">
              <a:noFill/>
              <a:miter lim="800000"/>
              <a:headEnd/>
              <a:tailEnd/>
            </a:ln>
          </p:spPr>
          <p:txBody>
            <a:bodyPr>
              <a:spAutoFit/>
            </a:bodyPr>
            <a:lstStyle/>
            <a:p>
              <a:pPr algn="ctr">
                <a:lnSpc>
                  <a:spcPct val="150000"/>
                </a:lnSpc>
              </a:pPr>
              <a:r>
                <a:rPr lang="zh-CN" altLang="en-US" sz="2400" b="1">
                  <a:latin typeface="微软雅黑" pitchFamily="34" charset="-122"/>
                  <a:ea typeface="微软雅黑" pitchFamily="34" charset="-122"/>
                </a:rPr>
                <a:t>栈的应用</a:t>
              </a:r>
            </a:p>
          </p:txBody>
        </p:sp>
        <p:sp>
          <p:nvSpPr>
            <p:cNvPr id="18" name="等腰三角形 17"/>
            <p:cNvSpPr/>
            <p:nvPr/>
          </p:nvSpPr>
          <p:spPr>
            <a:xfrm>
              <a:off x="1229550" y="2206370"/>
              <a:ext cx="2157558" cy="1802221"/>
            </a:xfrm>
            <a:prstGeom prst="triangle">
              <a:avLst/>
            </a:prstGeom>
            <a:noFill/>
            <a:ln>
              <a:solidFill>
                <a:srgbClr val="3361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字魂36号-正文宋楷" panose="02000000000000000000" pitchFamily="2" charset="-122"/>
                <a:ea typeface="字魂36号-正文宋楷" panose="02000000000000000000" pitchFamily="2" charset="-122"/>
              </a:endParaRPr>
            </a:p>
          </p:txBody>
        </p:sp>
        <p:sp>
          <p:nvSpPr>
            <p:cNvPr id="175113" name="文本框 40"/>
            <p:cNvSpPr txBox="1">
              <a:spLocks noChangeArrowheads="1"/>
            </p:cNvSpPr>
            <p:nvPr/>
          </p:nvSpPr>
          <p:spPr bwMode="auto">
            <a:xfrm>
              <a:off x="1067856" y="2596171"/>
              <a:ext cx="2035277" cy="1294599"/>
            </a:xfrm>
            <a:prstGeom prst="rect">
              <a:avLst/>
            </a:prstGeom>
            <a:noFill/>
            <a:ln w="9525">
              <a:noFill/>
              <a:miter lim="800000"/>
              <a:headEnd/>
              <a:tailEnd/>
            </a:ln>
          </p:spPr>
          <p:txBody>
            <a:bodyPr>
              <a:spAutoFit/>
            </a:bodyPr>
            <a:lstStyle/>
            <a:p>
              <a:pPr algn="ctr"/>
              <a:r>
                <a:rPr lang="en-US" altLang="zh-CN" sz="4500" b="1">
                  <a:latin typeface="微软雅黑" pitchFamily="34" charset="-122"/>
                  <a:ea typeface="微软雅黑" pitchFamily="34" charset="-122"/>
                  <a:cs typeface="IrisUPC" pitchFamily="34" charset="-34"/>
                </a:rPr>
                <a:t> 4</a:t>
              </a:r>
            </a:p>
          </p:txBody>
        </p:sp>
      </p:grpSp>
    </p:spTree>
  </p:cSld>
  <p:clrMapOvr>
    <a:masterClrMapping/>
  </p:clrMapOvr>
  <p:transition spd="slow" advTm="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栈的应用 </a:t>
            </a:r>
            <a:endParaRPr lang="zh-CN" altLang="en-US" dirty="0">
              <a:latin typeface="微软雅黑" pitchFamily="34" charset="-122"/>
              <a:ea typeface="微软雅黑" pitchFamily="34" charset="-122"/>
            </a:endParaRPr>
          </a:p>
        </p:txBody>
      </p:sp>
      <p:sp>
        <p:nvSpPr>
          <p:cNvPr id="7" name="矩形 6"/>
          <p:cNvSpPr>
            <a:spLocks noChangeArrowheads="1"/>
          </p:cNvSpPr>
          <p:nvPr/>
        </p:nvSpPr>
        <p:spPr bwMode="auto">
          <a:xfrm>
            <a:off x="827088" y="1203325"/>
            <a:ext cx="3529012" cy="1095375"/>
          </a:xfrm>
          <a:prstGeom prst="rect">
            <a:avLst/>
          </a:prstGeom>
          <a:noFill/>
          <a:ln w="9525">
            <a:noFill/>
            <a:miter lim="800000"/>
            <a:headEnd/>
            <a:tailEnd/>
          </a:ln>
        </p:spPr>
        <p:txBody>
          <a:bodyPr>
            <a:spAutoFit/>
          </a:bodyPr>
          <a:lstStyle/>
          <a:p>
            <a:pPr>
              <a:lnSpc>
                <a:spcPct val="125000"/>
              </a:lnSpc>
            </a:pPr>
            <a:r>
              <a:rPr lang="zh-CN" altLang="en-US" sz="1800" b="1">
                <a:ea typeface="楷体_GB2312" pitchFamily="49" charset="-122"/>
              </a:rPr>
              <a:t>递归函数的非递归实现</a:t>
            </a:r>
          </a:p>
          <a:p>
            <a:pPr>
              <a:lnSpc>
                <a:spcPct val="125000"/>
              </a:lnSpc>
            </a:pPr>
            <a:r>
              <a:rPr lang="zh-CN" altLang="en-US" sz="1800" b="1">
                <a:ea typeface="楷体_GB2312" pitchFamily="49" charset="-122"/>
              </a:rPr>
              <a:t>符号平衡检查</a:t>
            </a:r>
          </a:p>
          <a:p>
            <a:pPr>
              <a:lnSpc>
                <a:spcPct val="125000"/>
              </a:lnSpc>
            </a:pPr>
            <a:r>
              <a:rPr lang="zh-CN" altLang="en-US" sz="1800" b="1">
                <a:ea typeface="楷体_GB2312" pitchFamily="49" charset="-122"/>
              </a:rPr>
              <a:t>表达式的计算</a:t>
            </a:r>
          </a:p>
        </p:txBody>
      </p:sp>
      <mc:AlternateContent xmlns:mc="http://schemas.openxmlformats.org/markup-compatibility/2006" xmlns:p14="http://schemas.microsoft.com/office/powerpoint/2010/main">
        <mc:Choice Requires="p14">
          <p:contentPart p14:bwMode="auto" r:id="rId3">
            <p14:nvContentPartPr>
              <p14:cNvPr id="6758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758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矩形 34"/>
          <p:cNvSpPr>
            <a:spLocks noChangeArrowheads="1"/>
          </p:cNvSpPr>
          <p:nvPr/>
        </p:nvSpPr>
        <p:spPr bwMode="auto">
          <a:xfrm>
            <a:off x="683568"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线性表的实现</a:t>
            </a:r>
            <a:endParaRPr lang="zh-CN" altLang="en-US" dirty="0">
              <a:latin typeface="微软雅黑" pitchFamily="34" charset="-122"/>
              <a:ea typeface="微软雅黑" pitchFamily="34" charset="-122"/>
            </a:endParaRPr>
          </a:p>
        </p:txBody>
      </p:sp>
      <p:sp>
        <p:nvSpPr>
          <p:cNvPr id="4101" name="文本框 29"/>
          <p:cNvSpPr txBox="1">
            <a:spLocks noChangeArrowheads="1"/>
          </p:cNvSpPr>
          <p:nvPr/>
        </p:nvSpPr>
        <p:spPr bwMode="auto">
          <a:xfrm>
            <a:off x="827088" y="1347788"/>
            <a:ext cx="5113337" cy="874712"/>
          </a:xfrm>
          <a:prstGeom prst="rect">
            <a:avLst/>
          </a:prstGeom>
          <a:noFill/>
          <a:ln w="9525">
            <a:noFill/>
            <a:miter lim="800000"/>
            <a:headEnd/>
            <a:tailEnd/>
          </a:ln>
        </p:spPr>
        <p:txBody>
          <a:bodyPr>
            <a:spAutoFit/>
          </a:bodyPr>
          <a:lstStyle/>
          <a:p>
            <a:pPr>
              <a:lnSpc>
                <a:spcPct val="150000"/>
              </a:lnSpc>
            </a:pPr>
            <a:r>
              <a:rPr lang="zh-CN" altLang="en-US" sz="1800" b="1">
                <a:latin typeface="微软雅黑" pitchFamily="34" charset="-122"/>
                <a:ea typeface="微软雅黑" pitchFamily="34" charset="-122"/>
              </a:rPr>
              <a:t>线性表的顺序实现</a:t>
            </a:r>
          </a:p>
          <a:p>
            <a:pPr>
              <a:lnSpc>
                <a:spcPct val="150000"/>
              </a:lnSpc>
            </a:pPr>
            <a:r>
              <a:rPr lang="zh-CN" altLang="en-US" sz="1800" b="1">
                <a:latin typeface="微软雅黑" pitchFamily="34" charset="-122"/>
                <a:ea typeface="微软雅黑" pitchFamily="34" charset="-122"/>
              </a:rPr>
              <a:t>线性表的链接实现</a:t>
            </a:r>
          </a:p>
        </p:txBody>
      </p:sp>
      <mc:AlternateContent xmlns:mc="http://schemas.openxmlformats.org/markup-compatibility/2006" xmlns:p14="http://schemas.microsoft.com/office/powerpoint/2010/main">
        <mc:Choice Requires="p14">
          <p:contentPart p14:bwMode="auto" r:id="rId3">
            <p14:nvContentPartPr>
              <p14:cNvPr id="409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409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101">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递归函数转成非递归函数</a:t>
            </a:r>
            <a:endParaRPr lang="zh-CN" altLang="en-US" dirty="0">
              <a:latin typeface="微软雅黑" pitchFamily="34" charset="-122"/>
              <a:ea typeface="微软雅黑" pitchFamily="34" charset="-122"/>
            </a:endParaRPr>
          </a:p>
        </p:txBody>
      </p:sp>
      <p:sp>
        <p:nvSpPr>
          <p:cNvPr id="5" name="矩形 4"/>
          <p:cNvSpPr>
            <a:spLocks noChangeArrowheads="1"/>
          </p:cNvSpPr>
          <p:nvPr/>
        </p:nvSpPr>
        <p:spPr bwMode="auto">
          <a:xfrm>
            <a:off x="827088" y="1203325"/>
            <a:ext cx="7129462" cy="923330"/>
          </a:xfrm>
          <a:prstGeom prst="rect">
            <a:avLst/>
          </a:prstGeom>
          <a:noFill/>
          <a:ln w="9525">
            <a:noFill/>
            <a:miter lim="800000"/>
            <a:headEnd/>
            <a:tailEnd/>
          </a:ln>
        </p:spPr>
        <p:txBody>
          <a:bodyPr>
            <a:spAutoFit/>
          </a:bodyPr>
          <a:lstStyle/>
          <a:p>
            <a:pPr>
              <a:lnSpc>
                <a:spcPct val="150000"/>
              </a:lnSpc>
            </a:pPr>
            <a:r>
              <a:rPr lang="zh-CN" altLang="en-US" sz="1800" b="1" dirty="0">
                <a:latin typeface="微软雅黑" pitchFamily="34" charset="-122"/>
                <a:ea typeface="微软雅黑" pitchFamily="34" charset="-122"/>
              </a:rPr>
              <a:t>函数调用是要花费额外的时间和空间</a:t>
            </a:r>
            <a:endParaRPr lang="en-US" altLang="zh-CN" sz="1800" b="1" dirty="0">
              <a:latin typeface="微软雅黑" pitchFamily="34" charset="-122"/>
              <a:ea typeface="微软雅黑" pitchFamily="34" charset="-122"/>
            </a:endParaRPr>
          </a:p>
          <a:p>
            <a:pPr>
              <a:lnSpc>
                <a:spcPct val="150000"/>
              </a:lnSpc>
            </a:pPr>
            <a:r>
              <a:rPr lang="zh-CN" altLang="en-US" sz="1800" b="1" dirty="0">
                <a:latin typeface="微软雅黑" pitchFamily="34" charset="-122"/>
                <a:ea typeface="微软雅黑" pitchFamily="34" charset="-122"/>
              </a:rPr>
              <a:t>递归函数中，每次递归调用都要花费系统时间和空间</a:t>
            </a:r>
            <a:endParaRPr lang="en-US" altLang="zh-CN" sz="1800" b="1" dirty="0">
              <a:latin typeface="微软雅黑" pitchFamily="34" charset="-122"/>
              <a:ea typeface="微软雅黑" pitchFamily="34" charset="-122"/>
            </a:endParaRPr>
          </a:p>
        </p:txBody>
      </p:sp>
      <p:sp>
        <p:nvSpPr>
          <p:cNvPr id="6" name="TextBox 5"/>
          <p:cNvSpPr txBox="1"/>
          <p:nvPr/>
        </p:nvSpPr>
        <p:spPr>
          <a:xfrm>
            <a:off x="1547664" y="329183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计算机如何实现函数调用</a:t>
            </a:r>
          </a:p>
        </p:txBody>
      </p:sp>
      <p:sp>
        <p:nvSpPr>
          <p:cNvPr id="7" name="TextBox 6"/>
          <p:cNvSpPr txBox="1"/>
          <p:nvPr/>
        </p:nvSpPr>
        <p:spPr>
          <a:xfrm>
            <a:off x="1196008" y="2652142"/>
            <a:ext cx="504056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如何将递归函数变成一个非递归函数？？？</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p:stCondLst>
                              <p:cond delay="500"/>
                            </p:stCondLst>
                            <p:childTnLst>
                              <p:par>
                                <p:cTn id="14" presetID="6" presetClass="emph" presetSubtype="0" fill="hold" grpId="1" nodeType="afterEffect">
                                  <p:stCondLst>
                                    <p:cond delay="0"/>
                                  </p:stCondLst>
                                  <p:childTnLst>
                                    <p:animScale>
                                      <p:cBhvr>
                                        <p:cTn id="15"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矩形 34"/>
          <p:cNvSpPr>
            <a:spLocks noChangeArrowheads="1"/>
          </p:cNvSpPr>
          <p:nvPr/>
        </p:nvSpPr>
        <p:spPr bwMode="auto">
          <a:xfrm>
            <a:off x="611560"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函数调用的实现</a:t>
            </a:r>
            <a:endParaRPr lang="zh-CN" altLang="en-US" dirty="0">
              <a:latin typeface="微软雅黑" pitchFamily="34" charset="-122"/>
              <a:ea typeface="微软雅黑" pitchFamily="34" charset="-122"/>
            </a:endParaRPr>
          </a:p>
        </p:txBody>
      </p:sp>
      <p:sp>
        <p:nvSpPr>
          <p:cNvPr id="68613" name="矩形 4"/>
          <p:cNvSpPr>
            <a:spLocks noChangeArrowheads="1"/>
          </p:cNvSpPr>
          <p:nvPr/>
        </p:nvSpPr>
        <p:spPr bwMode="auto">
          <a:xfrm>
            <a:off x="755651" y="987425"/>
            <a:ext cx="3096270" cy="438150"/>
          </a:xfrm>
          <a:prstGeom prst="rect">
            <a:avLst/>
          </a:prstGeom>
          <a:noFill/>
          <a:ln w="9525">
            <a:noFill/>
            <a:miter lim="800000"/>
            <a:headEnd/>
            <a:tailEnd/>
          </a:ln>
        </p:spPr>
        <p:txBody>
          <a:bodyPr wrap="square">
            <a:spAutoFit/>
          </a:bodyPr>
          <a:lstStyle/>
          <a:p>
            <a:pPr>
              <a:lnSpc>
                <a:spcPct val="125000"/>
              </a:lnSpc>
            </a:pPr>
            <a:r>
              <a:rPr lang="zh-CN" altLang="en-US" sz="1800" b="1" dirty="0">
                <a:latin typeface="微软雅黑" pitchFamily="34" charset="-122"/>
                <a:ea typeface="微软雅黑" pitchFamily="34" charset="-122"/>
              </a:rPr>
              <a:t>函数调用是通过栈实现的</a:t>
            </a:r>
          </a:p>
        </p:txBody>
      </p:sp>
      <p:grpSp>
        <p:nvGrpSpPr>
          <p:cNvPr id="2" name="Group 19"/>
          <p:cNvGrpSpPr>
            <a:grpSpLocks/>
          </p:cNvGrpSpPr>
          <p:nvPr/>
        </p:nvGrpSpPr>
        <p:grpSpPr bwMode="auto">
          <a:xfrm>
            <a:off x="395288" y="3435350"/>
            <a:ext cx="3529012" cy="1296988"/>
            <a:chOff x="975" y="2427"/>
            <a:chExt cx="4492" cy="1729"/>
          </a:xfrm>
        </p:grpSpPr>
        <p:sp>
          <p:nvSpPr>
            <p:cNvPr id="68654" name="Text Box 5"/>
            <p:cNvSpPr txBox="1">
              <a:spLocks noChangeArrowheads="1"/>
            </p:cNvSpPr>
            <p:nvPr/>
          </p:nvSpPr>
          <p:spPr bwMode="auto">
            <a:xfrm>
              <a:off x="1067" y="2427"/>
              <a:ext cx="4400" cy="308"/>
            </a:xfrm>
            <a:prstGeom prst="rect">
              <a:avLst/>
            </a:prstGeom>
            <a:noFill/>
            <a:ln w="38100">
              <a:noFill/>
              <a:miter lim="800000"/>
              <a:headEnd/>
              <a:tailEnd/>
            </a:ln>
          </p:spPr>
          <p:txBody>
            <a:bodyPr/>
            <a:lstStyle/>
            <a:p>
              <a:pPr algn="just"/>
              <a:r>
                <a:rPr lang="en-US" altLang="zh-CN" sz="1400" b="1"/>
                <a:t>main                       f1                              f2</a:t>
              </a:r>
              <a:endParaRPr lang="en-US" altLang="zh-CN" sz="1400" b="1">
                <a:ea typeface="楷体_GB2312" pitchFamily="49" charset="-122"/>
              </a:endParaRPr>
            </a:p>
          </p:txBody>
        </p:sp>
        <p:sp>
          <p:nvSpPr>
            <p:cNvPr id="68655" name="Text Box 6"/>
            <p:cNvSpPr txBox="1">
              <a:spLocks noChangeArrowheads="1"/>
            </p:cNvSpPr>
            <p:nvPr/>
          </p:nvSpPr>
          <p:spPr bwMode="auto">
            <a:xfrm>
              <a:off x="975" y="3128"/>
              <a:ext cx="4400" cy="514"/>
            </a:xfrm>
            <a:prstGeom prst="rect">
              <a:avLst/>
            </a:prstGeom>
            <a:noFill/>
            <a:ln w="38100">
              <a:noFill/>
              <a:miter lim="800000"/>
              <a:headEnd/>
              <a:tailEnd/>
            </a:ln>
          </p:spPr>
          <p:txBody>
            <a:bodyPr/>
            <a:lstStyle/>
            <a:p>
              <a:pPr algn="just"/>
              <a:r>
                <a:rPr lang="en-US" altLang="zh-CN" sz="1400" b="1"/>
                <a:t>r1                             t1                       </a:t>
              </a:r>
            </a:p>
            <a:p>
              <a:pPr algn="just"/>
              <a:r>
                <a:rPr lang="en-US" altLang="zh-CN" sz="1400" b="1"/>
                <a:t>r2                             t2</a:t>
              </a:r>
              <a:endParaRPr lang="en-US" altLang="zh-CN" sz="1400" b="1">
                <a:ea typeface="楷体_GB2312" pitchFamily="49" charset="-122"/>
              </a:endParaRPr>
            </a:p>
          </p:txBody>
        </p:sp>
        <p:sp>
          <p:nvSpPr>
            <p:cNvPr id="68656" name="Line 7"/>
            <p:cNvSpPr>
              <a:spLocks noChangeShapeType="1"/>
            </p:cNvSpPr>
            <p:nvPr/>
          </p:nvSpPr>
          <p:spPr bwMode="auto">
            <a:xfrm>
              <a:off x="1375" y="2820"/>
              <a:ext cx="0" cy="411"/>
            </a:xfrm>
            <a:prstGeom prst="line">
              <a:avLst/>
            </a:prstGeom>
            <a:noFill/>
            <a:ln w="38100">
              <a:solidFill>
                <a:schemeClr val="tx1"/>
              </a:solidFill>
              <a:round/>
              <a:headEnd/>
              <a:tailEnd type="triangle" w="med" len="med"/>
            </a:ln>
          </p:spPr>
          <p:txBody>
            <a:bodyPr/>
            <a:lstStyle/>
            <a:p>
              <a:endParaRPr lang="zh-CN" altLang="en-US"/>
            </a:p>
          </p:txBody>
        </p:sp>
        <p:sp>
          <p:nvSpPr>
            <p:cNvPr id="68657" name="Line 8"/>
            <p:cNvSpPr>
              <a:spLocks noChangeShapeType="1"/>
            </p:cNvSpPr>
            <p:nvPr/>
          </p:nvSpPr>
          <p:spPr bwMode="auto">
            <a:xfrm flipV="1">
              <a:off x="1375" y="2820"/>
              <a:ext cx="1733" cy="411"/>
            </a:xfrm>
            <a:prstGeom prst="line">
              <a:avLst/>
            </a:prstGeom>
            <a:noFill/>
            <a:ln w="38100">
              <a:solidFill>
                <a:schemeClr val="tx1"/>
              </a:solidFill>
              <a:round/>
              <a:headEnd/>
              <a:tailEnd type="triangle" w="med" len="med"/>
            </a:ln>
          </p:spPr>
          <p:txBody>
            <a:bodyPr/>
            <a:lstStyle/>
            <a:p>
              <a:endParaRPr lang="zh-CN" altLang="en-US"/>
            </a:p>
          </p:txBody>
        </p:sp>
        <p:sp>
          <p:nvSpPr>
            <p:cNvPr id="68658" name="Line 9"/>
            <p:cNvSpPr>
              <a:spLocks noChangeShapeType="1"/>
            </p:cNvSpPr>
            <p:nvPr/>
          </p:nvSpPr>
          <p:spPr bwMode="auto">
            <a:xfrm>
              <a:off x="3108" y="2820"/>
              <a:ext cx="0" cy="411"/>
            </a:xfrm>
            <a:prstGeom prst="line">
              <a:avLst/>
            </a:prstGeom>
            <a:noFill/>
            <a:ln w="38100">
              <a:solidFill>
                <a:schemeClr val="tx1"/>
              </a:solidFill>
              <a:round/>
              <a:headEnd/>
              <a:tailEnd type="triangle" w="med" len="med"/>
            </a:ln>
          </p:spPr>
          <p:txBody>
            <a:bodyPr/>
            <a:lstStyle/>
            <a:p>
              <a:endParaRPr lang="zh-CN" altLang="en-US"/>
            </a:p>
          </p:txBody>
        </p:sp>
        <p:sp>
          <p:nvSpPr>
            <p:cNvPr id="68659" name="Line 10"/>
            <p:cNvSpPr>
              <a:spLocks noChangeShapeType="1"/>
            </p:cNvSpPr>
            <p:nvPr/>
          </p:nvSpPr>
          <p:spPr bwMode="auto">
            <a:xfrm flipV="1">
              <a:off x="3108" y="2820"/>
              <a:ext cx="1867" cy="411"/>
            </a:xfrm>
            <a:prstGeom prst="line">
              <a:avLst/>
            </a:prstGeom>
            <a:noFill/>
            <a:ln w="38100">
              <a:solidFill>
                <a:schemeClr val="tx1"/>
              </a:solidFill>
              <a:round/>
              <a:headEnd/>
              <a:tailEnd type="triangle" w="med" len="med"/>
            </a:ln>
          </p:spPr>
          <p:txBody>
            <a:bodyPr/>
            <a:lstStyle/>
            <a:p>
              <a:endParaRPr lang="zh-CN" altLang="en-US"/>
            </a:p>
          </p:txBody>
        </p:sp>
        <p:sp>
          <p:nvSpPr>
            <p:cNvPr id="68660" name="Line 11"/>
            <p:cNvSpPr>
              <a:spLocks noChangeShapeType="1"/>
            </p:cNvSpPr>
            <p:nvPr/>
          </p:nvSpPr>
          <p:spPr bwMode="auto">
            <a:xfrm>
              <a:off x="4975" y="2820"/>
              <a:ext cx="0" cy="1336"/>
            </a:xfrm>
            <a:prstGeom prst="line">
              <a:avLst/>
            </a:prstGeom>
            <a:noFill/>
            <a:ln w="38100">
              <a:solidFill>
                <a:schemeClr val="tx1"/>
              </a:solidFill>
              <a:round/>
              <a:headEnd/>
              <a:tailEnd type="triangle" w="med" len="med"/>
            </a:ln>
          </p:spPr>
          <p:txBody>
            <a:bodyPr/>
            <a:lstStyle/>
            <a:p>
              <a:endParaRPr lang="zh-CN" altLang="en-US"/>
            </a:p>
          </p:txBody>
        </p:sp>
        <p:sp>
          <p:nvSpPr>
            <p:cNvPr id="68661" name="Line 12"/>
            <p:cNvSpPr>
              <a:spLocks noChangeShapeType="1"/>
            </p:cNvSpPr>
            <p:nvPr/>
          </p:nvSpPr>
          <p:spPr bwMode="auto">
            <a:xfrm flipH="1" flipV="1">
              <a:off x="3108" y="3436"/>
              <a:ext cx="1867" cy="720"/>
            </a:xfrm>
            <a:prstGeom prst="line">
              <a:avLst/>
            </a:prstGeom>
            <a:noFill/>
            <a:ln w="38100">
              <a:solidFill>
                <a:schemeClr val="tx1"/>
              </a:solidFill>
              <a:round/>
              <a:headEnd/>
              <a:tailEnd type="triangle" w="med" len="med"/>
            </a:ln>
          </p:spPr>
          <p:txBody>
            <a:bodyPr/>
            <a:lstStyle/>
            <a:p>
              <a:endParaRPr lang="zh-CN" altLang="en-US"/>
            </a:p>
          </p:txBody>
        </p:sp>
        <p:sp>
          <p:nvSpPr>
            <p:cNvPr id="68662" name="Line 13"/>
            <p:cNvSpPr>
              <a:spLocks noChangeShapeType="1"/>
            </p:cNvSpPr>
            <p:nvPr/>
          </p:nvSpPr>
          <p:spPr bwMode="auto">
            <a:xfrm>
              <a:off x="3108" y="3436"/>
              <a:ext cx="0" cy="617"/>
            </a:xfrm>
            <a:prstGeom prst="line">
              <a:avLst/>
            </a:prstGeom>
            <a:noFill/>
            <a:ln w="38100">
              <a:solidFill>
                <a:schemeClr val="tx1"/>
              </a:solidFill>
              <a:round/>
              <a:headEnd/>
              <a:tailEnd type="triangle" w="med" len="med"/>
            </a:ln>
          </p:spPr>
          <p:txBody>
            <a:bodyPr/>
            <a:lstStyle/>
            <a:p>
              <a:endParaRPr lang="zh-CN" altLang="en-US"/>
            </a:p>
          </p:txBody>
        </p:sp>
        <p:sp>
          <p:nvSpPr>
            <p:cNvPr id="68663" name="Line 14"/>
            <p:cNvSpPr>
              <a:spLocks noChangeShapeType="1"/>
            </p:cNvSpPr>
            <p:nvPr/>
          </p:nvSpPr>
          <p:spPr bwMode="auto">
            <a:xfrm flipH="1" flipV="1">
              <a:off x="1375" y="3436"/>
              <a:ext cx="1733" cy="617"/>
            </a:xfrm>
            <a:prstGeom prst="line">
              <a:avLst/>
            </a:prstGeom>
            <a:noFill/>
            <a:ln w="38100">
              <a:solidFill>
                <a:schemeClr val="tx1"/>
              </a:solidFill>
              <a:round/>
              <a:headEnd/>
              <a:tailEnd type="triangle" w="med" len="med"/>
            </a:ln>
          </p:spPr>
          <p:txBody>
            <a:bodyPr/>
            <a:lstStyle/>
            <a:p>
              <a:endParaRPr lang="zh-CN" altLang="en-US"/>
            </a:p>
          </p:txBody>
        </p:sp>
        <p:sp>
          <p:nvSpPr>
            <p:cNvPr id="68664" name="Line 15"/>
            <p:cNvSpPr>
              <a:spLocks noChangeShapeType="1"/>
            </p:cNvSpPr>
            <p:nvPr/>
          </p:nvSpPr>
          <p:spPr bwMode="auto">
            <a:xfrm>
              <a:off x="1375" y="3436"/>
              <a:ext cx="0" cy="720"/>
            </a:xfrm>
            <a:prstGeom prst="line">
              <a:avLst/>
            </a:prstGeom>
            <a:noFill/>
            <a:ln w="38100">
              <a:solidFill>
                <a:schemeClr val="tx1"/>
              </a:solidFill>
              <a:round/>
              <a:headEnd/>
              <a:tailEnd type="triangle" w="med" len="med"/>
            </a:ln>
          </p:spPr>
          <p:txBody>
            <a:bodyPr/>
            <a:lstStyle/>
            <a:p>
              <a:endParaRPr lang="zh-CN" altLang="en-US"/>
            </a:p>
          </p:txBody>
        </p:sp>
      </p:grpSp>
      <p:sp>
        <p:nvSpPr>
          <p:cNvPr id="68615" name="Rectangle 16"/>
          <p:cNvSpPr>
            <a:spLocks noChangeArrowheads="1"/>
          </p:cNvSpPr>
          <p:nvPr/>
        </p:nvSpPr>
        <p:spPr bwMode="auto">
          <a:xfrm>
            <a:off x="611188" y="1563688"/>
            <a:ext cx="1439862" cy="1600200"/>
          </a:xfrm>
          <a:prstGeom prst="rect">
            <a:avLst/>
          </a:prstGeom>
          <a:noFill/>
          <a:ln w="9525" algn="ctr">
            <a:noFill/>
            <a:miter lim="800000"/>
            <a:headEnd/>
            <a:tailEnd/>
          </a:ln>
        </p:spPr>
        <p:txBody>
          <a:bodyPr>
            <a:spAutoFit/>
          </a:bodyPr>
          <a:lstStyle/>
          <a:p>
            <a:r>
              <a:rPr lang="en-US" altLang="zh-CN" sz="1400" b="1" dirty="0" err="1">
                <a:ea typeface="楷体_GB2312" pitchFamily="49" charset="-122"/>
              </a:rPr>
              <a:t>int</a:t>
            </a:r>
            <a:r>
              <a:rPr lang="en-US" altLang="zh-CN" sz="1400" b="1" dirty="0">
                <a:ea typeface="楷体_GB2312" pitchFamily="49" charset="-122"/>
              </a:rPr>
              <a:t> main()</a:t>
            </a:r>
          </a:p>
          <a:p>
            <a:r>
              <a:rPr lang="en-US" altLang="zh-CN" sz="1400" b="1" dirty="0">
                <a:ea typeface="楷体_GB2312" pitchFamily="49" charset="-122"/>
              </a:rPr>
              <a:t>{ </a:t>
            </a:r>
          </a:p>
          <a:p>
            <a:r>
              <a:rPr lang="en-US" altLang="zh-CN" sz="1400" b="1" dirty="0">
                <a:ea typeface="楷体_GB2312" pitchFamily="49" charset="-122"/>
              </a:rPr>
              <a:t>     …</a:t>
            </a:r>
          </a:p>
          <a:p>
            <a:r>
              <a:rPr lang="en-US" altLang="zh-CN" sz="1400" b="1" dirty="0">
                <a:ea typeface="楷体_GB2312" pitchFamily="49" charset="-122"/>
              </a:rPr>
              <a:t>    r1: f1();</a:t>
            </a:r>
          </a:p>
          <a:p>
            <a:r>
              <a:rPr lang="en-US" altLang="zh-CN" sz="1400" b="1" dirty="0">
                <a:ea typeface="楷体_GB2312" pitchFamily="49" charset="-122"/>
              </a:rPr>
              <a:t>    r2:</a:t>
            </a:r>
          </a:p>
          <a:p>
            <a:r>
              <a:rPr lang="en-US" altLang="zh-CN" sz="1400" b="1" dirty="0">
                <a:ea typeface="楷体_GB2312" pitchFamily="49" charset="-122"/>
              </a:rPr>
              <a:t>    …</a:t>
            </a:r>
          </a:p>
          <a:p>
            <a:r>
              <a:rPr lang="en-US" altLang="zh-CN" sz="1400" b="1" dirty="0">
                <a:ea typeface="楷体_GB2312" pitchFamily="49" charset="-122"/>
              </a:rPr>
              <a:t>}</a:t>
            </a:r>
            <a:endParaRPr lang="pt-BR" altLang="zh-CN" sz="1400" b="1" dirty="0">
              <a:ea typeface="楷体_GB2312" pitchFamily="49" charset="-122"/>
            </a:endParaRPr>
          </a:p>
        </p:txBody>
      </p:sp>
      <p:sp>
        <p:nvSpPr>
          <p:cNvPr id="68616" name="Rectangle 17"/>
          <p:cNvSpPr>
            <a:spLocks noChangeArrowheads="1"/>
          </p:cNvSpPr>
          <p:nvPr/>
        </p:nvSpPr>
        <p:spPr bwMode="auto">
          <a:xfrm>
            <a:off x="2051050" y="1635125"/>
            <a:ext cx="1296988" cy="1600200"/>
          </a:xfrm>
          <a:prstGeom prst="rect">
            <a:avLst/>
          </a:prstGeom>
          <a:noFill/>
          <a:ln w="9525" algn="ctr">
            <a:noFill/>
            <a:miter lim="800000"/>
            <a:headEnd/>
            <a:tailEnd/>
          </a:ln>
        </p:spPr>
        <p:txBody>
          <a:bodyPr>
            <a:spAutoFit/>
          </a:bodyPr>
          <a:lstStyle/>
          <a:p>
            <a:r>
              <a:rPr lang="pt-BR" altLang="zh-CN" sz="1400" b="1">
                <a:ea typeface="楷体_GB2312" pitchFamily="49" charset="-122"/>
              </a:rPr>
              <a:t>void f1()</a:t>
            </a:r>
          </a:p>
          <a:p>
            <a:r>
              <a:rPr lang="pt-BR" altLang="zh-CN" sz="1400" b="1">
                <a:ea typeface="楷体_GB2312" pitchFamily="49" charset="-122"/>
              </a:rPr>
              <a:t>{ </a:t>
            </a:r>
          </a:p>
          <a:p>
            <a:r>
              <a:rPr lang="pt-BR" altLang="zh-CN" sz="1400" b="1">
                <a:ea typeface="楷体_GB2312" pitchFamily="49" charset="-122"/>
              </a:rPr>
              <a:t>    …</a:t>
            </a:r>
          </a:p>
          <a:p>
            <a:r>
              <a:rPr lang="pt-BR" altLang="zh-CN" sz="1400" b="1">
                <a:ea typeface="楷体_GB2312" pitchFamily="49" charset="-122"/>
              </a:rPr>
              <a:t>   t1: f2();</a:t>
            </a:r>
          </a:p>
          <a:p>
            <a:r>
              <a:rPr lang="pt-BR" altLang="zh-CN" sz="1400" b="1">
                <a:ea typeface="楷体_GB2312" pitchFamily="49" charset="-122"/>
              </a:rPr>
              <a:t>   t2:</a:t>
            </a:r>
          </a:p>
          <a:p>
            <a:r>
              <a:rPr lang="pt-BR" altLang="zh-CN" sz="1400" b="1">
                <a:ea typeface="楷体_GB2312" pitchFamily="49" charset="-122"/>
              </a:rPr>
              <a:t>    …</a:t>
            </a:r>
          </a:p>
          <a:p>
            <a:r>
              <a:rPr lang="pt-BR" altLang="zh-CN" sz="1400" b="1">
                <a:ea typeface="楷体_GB2312" pitchFamily="49" charset="-122"/>
              </a:rPr>
              <a:t>}</a:t>
            </a:r>
          </a:p>
        </p:txBody>
      </p:sp>
      <p:sp>
        <p:nvSpPr>
          <p:cNvPr id="68617" name="Rectangle 18"/>
          <p:cNvSpPr>
            <a:spLocks noChangeArrowheads="1"/>
          </p:cNvSpPr>
          <p:nvPr/>
        </p:nvSpPr>
        <p:spPr bwMode="auto">
          <a:xfrm>
            <a:off x="3276600" y="1635125"/>
            <a:ext cx="1008063" cy="1169988"/>
          </a:xfrm>
          <a:prstGeom prst="rect">
            <a:avLst/>
          </a:prstGeom>
          <a:noFill/>
          <a:ln w="9525" algn="ctr">
            <a:noFill/>
            <a:miter lim="800000"/>
            <a:headEnd/>
            <a:tailEnd/>
          </a:ln>
        </p:spPr>
        <p:txBody>
          <a:bodyPr>
            <a:spAutoFit/>
          </a:bodyPr>
          <a:lstStyle/>
          <a:p>
            <a:r>
              <a:rPr lang="pt-BR" altLang="zh-CN" sz="1400" b="1">
                <a:ea typeface="楷体_GB2312" pitchFamily="49" charset="-122"/>
              </a:rPr>
              <a:t>void f2()</a:t>
            </a:r>
          </a:p>
          <a:p>
            <a:r>
              <a:rPr lang="pt-BR" altLang="zh-CN" sz="1400" b="1">
                <a:ea typeface="楷体_GB2312" pitchFamily="49" charset="-122"/>
              </a:rPr>
              <a:t>{ </a:t>
            </a:r>
          </a:p>
          <a:p>
            <a:r>
              <a:rPr lang="pt-BR" altLang="zh-CN" sz="1400" b="1">
                <a:ea typeface="楷体_GB2312" pitchFamily="49" charset="-122"/>
              </a:rPr>
              <a:t>     …</a:t>
            </a:r>
          </a:p>
          <a:p>
            <a:r>
              <a:rPr lang="pt-BR" altLang="zh-CN" sz="1400" b="1">
                <a:ea typeface="楷体_GB2312" pitchFamily="49" charset="-122"/>
              </a:rPr>
              <a:t>     …</a:t>
            </a:r>
          </a:p>
          <a:p>
            <a:r>
              <a:rPr lang="pt-BR" altLang="zh-CN" sz="1400" b="1">
                <a:ea typeface="楷体_GB2312" pitchFamily="49" charset="-122"/>
              </a:rPr>
              <a:t>}</a:t>
            </a:r>
            <a:endParaRPr lang="en-US" altLang="zh-CN" sz="1400" b="1">
              <a:ea typeface="楷体_GB2312" pitchFamily="49" charset="-122"/>
            </a:endParaRPr>
          </a:p>
        </p:txBody>
      </p:sp>
      <p:grpSp>
        <p:nvGrpSpPr>
          <p:cNvPr id="3" name="Group 17"/>
          <p:cNvGrpSpPr>
            <a:grpSpLocks/>
          </p:cNvGrpSpPr>
          <p:nvPr/>
        </p:nvGrpSpPr>
        <p:grpSpPr bwMode="auto">
          <a:xfrm>
            <a:off x="5435600" y="1058863"/>
            <a:ext cx="1347788" cy="1162050"/>
            <a:chOff x="1980" y="10020"/>
            <a:chExt cx="1980" cy="1716"/>
          </a:xfrm>
        </p:grpSpPr>
        <p:sp>
          <p:nvSpPr>
            <p:cNvPr id="68648" name="Line 18"/>
            <p:cNvSpPr>
              <a:spLocks noChangeShapeType="1"/>
            </p:cNvSpPr>
            <p:nvPr/>
          </p:nvSpPr>
          <p:spPr bwMode="auto">
            <a:xfrm>
              <a:off x="2520" y="11112"/>
              <a:ext cx="540" cy="0"/>
            </a:xfrm>
            <a:prstGeom prst="line">
              <a:avLst/>
            </a:prstGeom>
            <a:noFill/>
            <a:ln w="38100">
              <a:solidFill>
                <a:schemeClr val="tx1"/>
              </a:solidFill>
              <a:round/>
              <a:headEnd/>
              <a:tailEnd type="triangle" w="med" len="med"/>
            </a:ln>
          </p:spPr>
          <p:txBody>
            <a:bodyPr/>
            <a:lstStyle/>
            <a:p>
              <a:endParaRPr lang="zh-CN" altLang="en-US"/>
            </a:p>
          </p:txBody>
        </p:sp>
        <p:sp>
          <p:nvSpPr>
            <p:cNvPr id="68649" name="Text Box 19"/>
            <p:cNvSpPr txBox="1">
              <a:spLocks noChangeArrowheads="1"/>
            </p:cNvSpPr>
            <p:nvPr/>
          </p:nvSpPr>
          <p:spPr bwMode="auto">
            <a:xfrm>
              <a:off x="2880" y="11424"/>
              <a:ext cx="1080" cy="312"/>
            </a:xfrm>
            <a:prstGeom prst="rect">
              <a:avLst/>
            </a:prstGeom>
            <a:noFill/>
            <a:ln w="38100">
              <a:noFill/>
              <a:miter lim="800000"/>
              <a:headEnd/>
              <a:tailEnd/>
            </a:ln>
          </p:spPr>
          <p:txBody>
            <a:bodyPr lIns="0" tIns="0" rIns="0" bIns="0"/>
            <a:lstStyle/>
            <a:p>
              <a:pPr>
                <a:spcBef>
                  <a:spcPts val="500"/>
                </a:spcBef>
                <a:spcAft>
                  <a:spcPts val="775"/>
                </a:spcAft>
              </a:pPr>
              <a:r>
                <a:rPr lang="zh-CN" altLang="en-US" sz="1400" b="1">
                  <a:latin typeface="宋体" pitchFamily="2" charset="-122"/>
                </a:rPr>
                <a:t>调用</a:t>
              </a:r>
              <a:r>
                <a:rPr lang="en-US" altLang="zh-CN" sz="1400" b="1">
                  <a:latin typeface="宋体" pitchFamily="2" charset="-122"/>
                </a:rPr>
                <a:t>f1</a:t>
              </a:r>
              <a:r>
                <a:rPr lang="zh-CN" altLang="en-US" sz="1400" b="1">
                  <a:latin typeface="宋体" pitchFamily="2" charset="-122"/>
                </a:rPr>
                <a:t>前</a:t>
              </a:r>
              <a:endParaRPr lang="zh-CN" altLang="en-US" sz="1400" b="1">
                <a:ea typeface="楷体_GB2312" pitchFamily="49" charset="-122"/>
              </a:endParaRPr>
            </a:p>
          </p:txBody>
        </p:sp>
        <p:sp>
          <p:nvSpPr>
            <p:cNvPr id="68650" name="Text Box 20"/>
            <p:cNvSpPr txBox="1">
              <a:spLocks noChangeArrowheads="1"/>
            </p:cNvSpPr>
            <p:nvPr/>
          </p:nvSpPr>
          <p:spPr bwMode="auto">
            <a:xfrm>
              <a:off x="1980" y="10956"/>
              <a:ext cx="540" cy="312"/>
            </a:xfrm>
            <a:prstGeom prst="rect">
              <a:avLst/>
            </a:prstGeom>
            <a:noFill/>
            <a:ln w="38100">
              <a:noFill/>
              <a:miter lim="800000"/>
              <a:headEnd/>
              <a:tailEnd/>
            </a:ln>
          </p:spPr>
          <p:txBody>
            <a:bodyPr lIns="0" tIns="0" rIns="0" bIns="0"/>
            <a:lstStyle/>
            <a:p>
              <a:pPr>
                <a:spcBef>
                  <a:spcPts val="500"/>
                </a:spcBef>
                <a:spcAft>
                  <a:spcPts val="775"/>
                </a:spcAft>
              </a:pPr>
              <a:r>
                <a:rPr lang="en-US" altLang="zh-CN" sz="1400" b="1">
                  <a:latin typeface="宋体" pitchFamily="2" charset="-122"/>
                </a:rPr>
                <a:t>top</a:t>
              </a:r>
              <a:endParaRPr lang="en-US" altLang="zh-CN" sz="1400" b="1">
                <a:ea typeface="楷体_GB2312" pitchFamily="49" charset="-122"/>
              </a:endParaRPr>
            </a:p>
          </p:txBody>
        </p:sp>
        <p:sp>
          <p:nvSpPr>
            <p:cNvPr id="68651" name="Text Box 21"/>
            <p:cNvSpPr txBox="1">
              <a:spLocks noChangeArrowheads="1"/>
            </p:cNvSpPr>
            <p:nvPr/>
          </p:nvSpPr>
          <p:spPr bwMode="auto">
            <a:xfrm>
              <a:off x="3045" y="10644"/>
              <a:ext cx="720" cy="312"/>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sp>
          <p:nvSpPr>
            <p:cNvPr id="68652" name="Text Box 22"/>
            <p:cNvSpPr txBox="1">
              <a:spLocks noChangeArrowheads="1"/>
            </p:cNvSpPr>
            <p:nvPr/>
          </p:nvSpPr>
          <p:spPr bwMode="auto">
            <a:xfrm>
              <a:off x="3048" y="10332"/>
              <a:ext cx="720" cy="312"/>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sp>
          <p:nvSpPr>
            <p:cNvPr id="68653" name="Text Box 23"/>
            <p:cNvSpPr txBox="1">
              <a:spLocks noChangeArrowheads="1"/>
            </p:cNvSpPr>
            <p:nvPr/>
          </p:nvSpPr>
          <p:spPr bwMode="auto">
            <a:xfrm>
              <a:off x="3048" y="10020"/>
              <a:ext cx="720" cy="312"/>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grpSp>
      <p:grpSp>
        <p:nvGrpSpPr>
          <p:cNvPr id="4" name="组合 56"/>
          <p:cNvGrpSpPr>
            <a:grpSpLocks/>
          </p:cNvGrpSpPr>
          <p:nvPr/>
        </p:nvGrpSpPr>
        <p:grpSpPr bwMode="auto">
          <a:xfrm>
            <a:off x="7164388" y="987425"/>
            <a:ext cx="1346200" cy="1233488"/>
            <a:chOff x="5853691" y="2499742"/>
            <a:chExt cx="1346729" cy="944924"/>
          </a:xfrm>
        </p:grpSpPr>
        <p:sp>
          <p:nvSpPr>
            <p:cNvPr id="68642" name="Line 24"/>
            <p:cNvSpPr>
              <a:spLocks noChangeShapeType="1"/>
            </p:cNvSpPr>
            <p:nvPr/>
          </p:nvSpPr>
          <p:spPr bwMode="auto">
            <a:xfrm>
              <a:off x="6220700" y="2928650"/>
              <a:ext cx="368038" cy="0"/>
            </a:xfrm>
            <a:prstGeom prst="line">
              <a:avLst/>
            </a:prstGeom>
            <a:noFill/>
            <a:ln w="38100">
              <a:solidFill>
                <a:schemeClr val="tx1"/>
              </a:solidFill>
              <a:round/>
              <a:headEnd/>
              <a:tailEnd type="triangle" w="med" len="med"/>
            </a:ln>
          </p:spPr>
          <p:txBody>
            <a:bodyPr/>
            <a:lstStyle/>
            <a:p>
              <a:endParaRPr lang="zh-CN" altLang="en-US"/>
            </a:p>
          </p:txBody>
        </p:sp>
        <p:sp>
          <p:nvSpPr>
            <p:cNvPr id="68643" name="Text Box 25"/>
            <p:cNvSpPr txBox="1">
              <a:spLocks noChangeArrowheads="1"/>
            </p:cNvSpPr>
            <p:nvPr/>
          </p:nvSpPr>
          <p:spPr bwMode="auto">
            <a:xfrm>
              <a:off x="6465373" y="3272345"/>
              <a:ext cx="735047" cy="172321"/>
            </a:xfrm>
            <a:prstGeom prst="rect">
              <a:avLst/>
            </a:prstGeom>
            <a:noFill/>
            <a:ln w="38100">
              <a:noFill/>
              <a:miter lim="800000"/>
              <a:headEnd/>
              <a:tailEnd/>
            </a:ln>
          </p:spPr>
          <p:txBody>
            <a:bodyPr lIns="0" tIns="0" rIns="0" bIns="0"/>
            <a:lstStyle/>
            <a:p>
              <a:pPr>
                <a:spcBef>
                  <a:spcPts val="500"/>
                </a:spcBef>
                <a:spcAft>
                  <a:spcPts val="775"/>
                </a:spcAft>
              </a:pPr>
              <a:r>
                <a:rPr lang="zh-CN" altLang="en-US" sz="1400" b="1">
                  <a:latin typeface="宋体" pitchFamily="2" charset="-122"/>
                </a:rPr>
                <a:t>调用</a:t>
              </a:r>
              <a:r>
                <a:rPr lang="en-US" altLang="zh-CN" sz="1400" b="1">
                  <a:latin typeface="宋体" pitchFamily="2" charset="-122"/>
                </a:rPr>
                <a:t>f1</a:t>
              </a:r>
              <a:r>
                <a:rPr lang="zh-CN" altLang="en-US" sz="1400" b="1">
                  <a:latin typeface="宋体" pitchFamily="2" charset="-122"/>
                </a:rPr>
                <a:t>后</a:t>
              </a:r>
              <a:endParaRPr lang="zh-CN" altLang="en-US" sz="1400" b="1">
                <a:ea typeface="楷体_GB2312" pitchFamily="49" charset="-122"/>
              </a:endParaRPr>
            </a:p>
          </p:txBody>
        </p:sp>
        <p:sp>
          <p:nvSpPr>
            <p:cNvPr id="68644" name="Text Box 26"/>
            <p:cNvSpPr txBox="1">
              <a:spLocks noChangeArrowheads="1"/>
            </p:cNvSpPr>
            <p:nvPr/>
          </p:nvSpPr>
          <p:spPr bwMode="auto">
            <a:xfrm>
              <a:off x="5853691" y="2843437"/>
              <a:ext cx="367009" cy="171374"/>
            </a:xfrm>
            <a:prstGeom prst="rect">
              <a:avLst/>
            </a:prstGeom>
            <a:noFill/>
            <a:ln w="38100">
              <a:noFill/>
              <a:miter lim="800000"/>
              <a:headEnd/>
              <a:tailEnd/>
            </a:ln>
          </p:spPr>
          <p:txBody>
            <a:bodyPr lIns="0" tIns="0" rIns="0" bIns="0"/>
            <a:lstStyle/>
            <a:p>
              <a:pPr>
                <a:spcBef>
                  <a:spcPts val="500"/>
                </a:spcBef>
                <a:spcAft>
                  <a:spcPts val="775"/>
                </a:spcAft>
              </a:pPr>
              <a:r>
                <a:rPr lang="en-US" altLang="zh-CN" sz="1400" b="1">
                  <a:latin typeface="宋体" pitchFamily="2" charset="-122"/>
                </a:rPr>
                <a:t>top</a:t>
              </a:r>
              <a:endParaRPr lang="en-US" altLang="zh-CN" sz="1400" b="1">
                <a:ea typeface="楷体_GB2312" pitchFamily="49" charset="-122"/>
              </a:endParaRPr>
            </a:p>
          </p:txBody>
        </p:sp>
        <p:sp>
          <p:nvSpPr>
            <p:cNvPr id="68645" name="Text Box 27"/>
            <p:cNvSpPr txBox="1">
              <a:spLocks noChangeArrowheads="1"/>
            </p:cNvSpPr>
            <p:nvPr/>
          </p:nvSpPr>
          <p:spPr bwMode="auto">
            <a:xfrm>
              <a:off x="6578458" y="2843437"/>
              <a:ext cx="489346" cy="171374"/>
            </a:xfrm>
            <a:prstGeom prst="rect">
              <a:avLst/>
            </a:prstGeom>
            <a:noFill/>
            <a:ln w="38100">
              <a:solidFill>
                <a:schemeClr val="tx1"/>
              </a:solidFill>
              <a:miter lim="800000"/>
              <a:headEnd/>
              <a:tailEnd/>
            </a:ln>
          </p:spPr>
          <p:txBody>
            <a:bodyPr lIns="0" tIns="0" rIns="0" bIns="0"/>
            <a:lstStyle/>
            <a:p>
              <a:pPr algn="just"/>
              <a:r>
                <a:rPr lang="en-US" altLang="zh-CN" sz="1400" b="1"/>
                <a:t>   r2</a:t>
              </a:r>
              <a:endParaRPr lang="en-US" altLang="zh-CN" sz="1400" b="1">
                <a:ea typeface="楷体_GB2312" pitchFamily="49" charset="-122"/>
              </a:endParaRPr>
            </a:p>
          </p:txBody>
        </p:sp>
        <p:sp>
          <p:nvSpPr>
            <p:cNvPr id="68646" name="Text Box 28"/>
            <p:cNvSpPr txBox="1">
              <a:spLocks noChangeArrowheads="1"/>
            </p:cNvSpPr>
            <p:nvPr/>
          </p:nvSpPr>
          <p:spPr bwMode="auto">
            <a:xfrm>
              <a:off x="6580514" y="2671116"/>
              <a:ext cx="489346" cy="172321"/>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sp>
          <p:nvSpPr>
            <p:cNvPr id="68647" name="Text Box 29"/>
            <p:cNvSpPr txBox="1">
              <a:spLocks noChangeArrowheads="1"/>
            </p:cNvSpPr>
            <p:nvPr/>
          </p:nvSpPr>
          <p:spPr bwMode="auto">
            <a:xfrm>
              <a:off x="6580514" y="2499742"/>
              <a:ext cx="489346" cy="171374"/>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grpSp>
      <p:grpSp>
        <p:nvGrpSpPr>
          <p:cNvPr id="5" name="组合 57"/>
          <p:cNvGrpSpPr>
            <a:grpSpLocks/>
          </p:cNvGrpSpPr>
          <p:nvPr/>
        </p:nvGrpSpPr>
        <p:grpSpPr bwMode="auto">
          <a:xfrm>
            <a:off x="5580063" y="2427288"/>
            <a:ext cx="1346200" cy="1162050"/>
            <a:chOff x="7689766" y="2499742"/>
            <a:chExt cx="1346730" cy="944924"/>
          </a:xfrm>
        </p:grpSpPr>
        <p:sp>
          <p:nvSpPr>
            <p:cNvPr id="68636" name="Line 30"/>
            <p:cNvSpPr>
              <a:spLocks noChangeShapeType="1"/>
            </p:cNvSpPr>
            <p:nvPr/>
          </p:nvSpPr>
          <p:spPr bwMode="auto">
            <a:xfrm>
              <a:off x="8056776" y="2757276"/>
              <a:ext cx="368038" cy="0"/>
            </a:xfrm>
            <a:prstGeom prst="line">
              <a:avLst/>
            </a:prstGeom>
            <a:noFill/>
            <a:ln w="38100">
              <a:solidFill>
                <a:schemeClr val="tx1"/>
              </a:solidFill>
              <a:round/>
              <a:headEnd/>
              <a:tailEnd type="triangle" w="med" len="med"/>
            </a:ln>
          </p:spPr>
          <p:txBody>
            <a:bodyPr/>
            <a:lstStyle/>
            <a:p>
              <a:endParaRPr lang="zh-CN" altLang="en-US"/>
            </a:p>
          </p:txBody>
        </p:sp>
        <p:sp>
          <p:nvSpPr>
            <p:cNvPr id="68637" name="Text Box 31"/>
            <p:cNvSpPr txBox="1">
              <a:spLocks noChangeArrowheads="1"/>
            </p:cNvSpPr>
            <p:nvPr/>
          </p:nvSpPr>
          <p:spPr bwMode="auto">
            <a:xfrm>
              <a:off x="8302477" y="3272345"/>
              <a:ext cx="734019" cy="172321"/>
            </a:xfrm>
            <a:prstGeom prst="rect">
              <a:avLst/>
            </a:prstGeom>
            <a:noFill/>
            <a:ln w="38100">
              <a:noFill/>
              <a:miter lim="800000"/>
              <a:headEnd/>
              <a:tailEnd/>
            </a:ln>
          </p:spPr>
          <p:txBody>
            <a:bodyPr lIns="0" tIns="0" rIns="0" bIns="0"/>
            <a:lstStyle/>
            <a:p>
              <a:pPr>
                <a:spcBef>
                  <a:spcPts val="500"/>
                </a:spcBef>
                <a:spcAft>
                  <a:spcPts val="775"/>
                </a:spcAft>
              </a:pPr>
              <a:r>
                <a:rPr lang="zh-CN" altLang="en-US" sz="1400" b="1">
                  <a:latin typeface="宋体" pitchFamily="2" charset="-122"/>
                </a:rPr>
                <a:t>调用</a:t>
              </a:r>
              <a:r>
                <a:rPr lang="en-US" altLang="zh-CN" sz="1400" b="1">
                  <a:latin typeface="宋体" pitchFamily="2" charset="-122"/>
                </a:rPr>
                <a:t>f2</a:t>
              </a:r>
              <a:r>
                <a:rPr lang="zh-CN" altLang="en-US" sz="1400" b="1">
                  <a:latin typeface="宋体" pitchFamily="2" charset="-122"/>
                </a:rPr>
                <a:t>后</a:t>
              </a:r>
              <a:endParaRPr lang="zh-CN" altLang="en-US" sz="1400" b="1">
                <a:ea typeface="楷体_GB2312" pitchFamily="49" charset="-122"/>
              </a:endParaRPr>
            </a:p>
          </p:txBody>
        </p:sp>
        <p:sp>
          <p:nvSpPr>
            <p:cNvPr id="68638" name="Text Box 32"/>
            <p:cNvSpPr txBox="1">
              <a:spLocks noChangeArrowheads="1"/>
            </p:cNvSpPr>
            <p:nvPr/>
          </p:nvSpPr>
          <p:spPr bwMode="auto">
            <a:xfrm>
              <a:off x="7689766" y="2671116"/>
              <a:ext cx="367009" cy="172321"/>
            </a:xfrm>
            <a:prstGeom prst="rect">
              <a:avLst/>
            </a:prstGeom>
            <a:noFill/>
            <a:ln w="38100">
              <a:noFill/>
              <a:miter lim="800000"/>
              <a:headEnd/>
              <a:tailEnd/>
            </a:ln>
          </p:spPr>
          <p:txBody>
            <a:bodyPr lIns="0" tIns="0" rIns="0" bIns="0"/>
            <a:lstStyle/>
            <a:p>
              <a:pPr>
                <a:spcBef>
                  <a:spcPts val="500"/>
                </a:spcBef>
                <a:spcAft>
                  <a:spcPts val="775"/>
                </a:spcAft>
              </a:pPr>
              <a:r>
                <a:rPr lang="en-US" altLang="zh-CN" sz="1400" b="1">
                  <a:latin typeface="宋体" pitchFamily="2" charset="-122"/>
                </a:rPr>
                <a:t>top</a:t>
              </a:r>
              <a:endParaRPr lang="en-US" altLang="zh-CN" sz="1400" b="1">
                <a:ea typeface="楷体_GB2312" pitchFamily="49" charset="-122"/>
              </a:endParaRPr>
            </a:p>
          </p:txBody>
        </p:sp>
        <p:sp>
          <p:nvSpPr>
            <p:cNvPr id="68639" name="Text Box 33"/>
            <p:cNvSpPr txBox="1">
              <a:spLocks noChangeArrowheads="1"/>
            </p:cNvSpPr>
            <p:nvPr/>
          </p:nvSpPr>
          <p:spPr bwMode="auto">
            <a:xfrm>
              <a:off x="8414533" y="2843437"/>
              <a:ext cx="489346" cy="171374"/>
            </a:xfrm>
            <a:prstGeom prst="rect">
              <a:avLst/>
            </a:prstGeom>
            <a:noFill/>
            <a:ln w="38100">
              <a:solidFill>
                <a:schemeClr val="tx1"/>
              </a:solidFill>
              <a:miter lim="800000"/>
              <a:headEnd/>
              <a:tailEnd/>
            </a:ln>
          </p:spPr>
          <p:txBody>
            <a:bodyPr lIns="0" tIns="0" rIns="0" bIns="0"/>
            <a:lstStyle/>
            <a:p>
              <a:pPr algn="just"/>
              <a:r>
                <a:rPr lang="en-US" altLang="zh-CN" sz="1400" b="1"/>
                <a:t>   r2</a:t>
              </a:r>
              <a:endParaRPr lang="en-US" altLang="zh-CN" sz="1400" b="1">
                <a:ea typeface="楷体_GB2312" pitchFamily="49" charset="-122"/>
              </a:endParaRPr>
            </a:p>
          </p:txBody>
        </p:sp>
        <p:sp>
          <p:nvSpPr>
            <p:cNvPr id="68640" name="Text Box 34"/>
            <p:cNvSpPr txBox="1">
              <a:spLocks noChangeArrowheads="1"/>
            </p:cNvSpPr>
            <p:nvPr/>
          </p:nvSpPr>
          <p:spPr bwMode="auto">
            <a:xfrm>
              <a:off x="8416589" y="2671116"/>
              <a:ext cx="489346" cy="172321"/>
            </a:xfrm>
            <a:prstGeom prst="rect">
              <a:avLst/>
            </a:prstGeom>
            <a:noFill/>
            <a:ln w="38100">
              <a:solidFill>
                <a:schemeClr val="tx1"/>
              </a:solidFill>
              <a:miter lim="800000"/>
              <a:headEnd/>
              <a:tailEnd/>
            </a:ln>
          </p:spPr>
          <p:txBody>
            <a:bodyPr lIns="0" tIns="0" rIns="0" bIns="0"/>
            <a:lstStyle/>
            <a:p>
              <a:pPr algn="just"/>
              <a:r>
                <a:rPr lang="en-US" altLang="zh-CN" sz="1400" b="1"/>
                <a:t>   t2</a:t>
              </a:r>
              <a:endParaRPr lang="en-US" altLang="zh-CN" sz="1400" b="1">
                <a:ea typeface="楷体_GB2312" pitchFamily="49" charset="-122"/>
              </a:endParaRPr>
            </a:p>
          </p:txBody>
        </p:sp>
        <p:sp>
          <p:nvSpPr>
            <p:cNvPr id="68641" name="Text Box 35"/>
            <p:cNvSpPr txBox="1">
              <a:spLocks noChangeArrowheads="1"/>
            </p:cNvSpPr>
            <p:nvPr/>
          </p:nvSpPr>
          <p:spPr bwMode="auto">
            <a:xfrm>
              <a:off x="8416589" y="2499742"/>
              <a:ext cx="489346" cy="171374"/>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grpSp>
      <p:grpSp>
        <p:nvGrpSpPr>
          <p:cNvPr id="6" name="组合 58"/>
          <p:cNvGrpSpPr>
            <a:grpSpLocks/>
          </p:cNvGrpSpPr>
          <p:nvPr/>
        </p:nvGrpSpPr>
        <p:grpSpPr bwMode="auto">
          <a:xfrm>
            <a:off x="7235825" y="2284413"/>
            <a:ext cx="1347788" cy="1160462"/>
            <a:chOff x="4262288" y="3787414"/>
            <a:chExt cx="1346730" cy="944924"/>
          </a:xfrm>
        </p:grpSpPr>
        <p:sp>
          <p:nvSpPr>
            <p:cNvPr id="68630" name="Line 36"/>
            <p:cNvSpPr>
              <a:spLocks noChangeShapeType="1"/>
            </p:cNvSpPr>
            <p:nvPr/>
          </p:nvSpPr>
          <p:spPr bwMode="auto">
            <a:xfrm>
              <a:off x="4629298" y="4217269"/>
              <a:ext cx="368038" cy="0"/>
            </a:xfrm>
            <a:prstGeom prst="line">
              <a:avLst/>
            </a:prstGeom>
            <a:noFill/>
            <a:ln w="38100">
              <a:solidFill>
                <a:schemeClr val="tx1"/>
              </a:solidFill>
              <a:round/>
              <a:headEnd/>
              <a:tailEnd type="triangle" w="med" len="med"/>
            </a:ln>
          </p:spPr>
          <p:txBody>
            <a:bodyPr/>
            <a:lstStyle/>
            <a:p>
              <a:endParaRPr lang="zh-CN" altLang="en-US"/>
            </a:p>
          </p:txBody>
        </p:sp>
        <p:sp>
          <p:nvSpPr>
            <p:cNvPr id="68631" name="Text Box 37"/>
            <p:cNvSpPr txBox="1">
              <a:spLocks noChangeArrowheads="1"/>
            </p:cNvSpPr>
            <p:nvPr/>
          </p:nvSpPr>
          <p:spPr bwMode="auto">
            <a:xfrm>
              <a:off x="4873971" y="4560964"/>
              <a:ext cx="735047" cy="171374"/>
            </a:xfrm>
            <a:prstGeom prst="rect">
              <a:avLst/>
            </a:prstGeom>
            <a:noFill/>
            <a:ln w="38100">
              <a:noFill/>
              <a:miter lim="800000"/>
              <a:headEnd/>
              <a:tailEnd/>
            </a:ln>
          </p:spPr>
          <p:txBody>
            <a:bodyPr lIns="0" tIns="0" rIns="0" bIns="0"/>
            <a:lstStyle/>
            <a:p>
              <a:pPr>
                <a:spcBef>
                  <a:spcPts val="500"/>
                </a:spcBef>
                <a:spcAft>
                  <a:spcPts val="775"/>
                </a:spcAft>
              </a:pPr>
              <a:r>
                <a:rPr lang="zh-CN" altLang="en-US" sz="1400" b="1">
                  <a:latin typeface="宋体" pitchFamily="2" charset="-122"/>
                </a:rPr>
                <a:t>返回</a:t>
              </a:r>
              <a:r>
                <a:rPr lang="en-US" altLang="zh-CN" sz="1400" b="1">
                  <a:latin typeface="宋体" pitchFamily="2" charset="-122"/>
                </a:rPr>
                <a:t>f1</a:t>
              </a:r>
              <a:r>
                <a:rPr lang="zh-CN" altLang="en-US" sz="1400" b="1">
                  <a:latin typeface="宋体" pitchFamily="2" charset="-122"/>
                </a:rPr>
                <a:t>后</a:t>
              </a:r>
              <a:endParaRPr lang="zh-CN" altLang="en-US" sz="1400" b="1">
                <a:ea typeface="楷体_GB2312" pitchFamily="49" charset="-122"/>
              </a:endParaRPr>
            </a:p>
          </p:txBody>
        </p:sp>
        <p:sp>
          <p:nvSpPr>
            <p:cNvPr id="68632" name="Text Box 38"/>
            <p:cNvSpPr txBox="1">
              <a:spLocks noChangeArrowheads="1"/>
            </p:cNvSpPr>
            <p:nvPr/>
          </p:nvSpPr>
          <p:spPr bwMode="auto">
            <a:xfrm>
              <a:off x="4262288" y="4131109"/>
              <a:ext cx="367009" cy="172321"/>
            </a:xfrm>
            <a:prstGeom prst="rect">
              <a:avLst/>
            </a:prstGeom>
            <a:noFill/>
            <a:ln w="38100">
              <a:noFill/>
              <a:miter lim="800000"/>
              <a:headEnd/>
              <a:tailEnd/>
            </a:ln>
          </p:spPr>
          <p:txBody>
            <a:bodyPr lIns="0" tIns="0" rIns="0" bIns="0"/>
            <a:lstStyle/>
            <a:p>
              <a:pPr>
                <a:spcBef>
                  <a:spcPts val="500"/>
                </a:spcBef>
                <a:spcAft>
                  <a:spcPts val="775"/>
                </a:spcAft>
              </a:pPr>
              <a:r>
                <a:rPr lang="en-US" altLang="zh-CN" sz="1400" b="1">
                  <a:latin typeface="宋体" pitchFamily="2" charset="-122"/>
                </a:rPr>
                <a:t>top</a:t>
              </a:r>
              <a:endParaRPr lang="en-US" altLang="zh-CN" sz="1400" b="1">
                <a:ea typeface="楷体_GB2312" pitchFamily="49" charset="-122"/>
              </a:endParaRPr>
            </a:p>
          </p:txBody>
        </p:sp>
        <p:sp>
          <p:nvSpPr>
            <p:cNvPr id="68633" name="Text Box 39"/>
            <p:cNvSpPr txBox="1">
              <a:spLocks noChangeArrowheads="1"/>
            </p:cNvSpPr>
            <p:nvPr/>
          </p:nvSpPr>
          <p:spPr bwMode="auto">
            <a:xfrm>
              <a:off x="4987055" y="4131109"/>
              <a:ext cx="489346" cy="172321"/>
            </a:xfrm>
            <a:prstGeom prst="rect">
              <a:avLst/>
            </a:prstGeom>
            <a:noFill/>
            <a:ln w="38100">
              <a:solidFill>
                <a:schemeClr val="tx1"/>
              </a:solidFill>
              <a:miter lim="800000"/>
              <a:headEnd/>
              <a:tailEnd/>
            </a:ln>
          </p:spPr>
          <p:txBody>
            <a:bodyPr lIns="0" tIns="0" rIns="0" bIns="0"/>
            <a:lstStyle/>
            <a:p>
              <a:pPr algn="just"/>
              <a:r>
                <a:rPr lang="en-US" altLang="zh-CN" sz="1400" b="1"/>
                <a:t>   r2</a:t>
              </a:r>
              <a:endParaRPr lang="en-US" altLang="zh-CN" sz="1400" b="1">
                <a:ea typeface="楷体_GB2312" pitchFamily="49" charset="-122"/>
              </a:endParaRPr>
            </a:p>
          </p:txBody>
        </p:sp>
        <p:sp>
          <p:nvSpPr>
            <p:cNvPr id="68634" name="Text Box 40"/>
            <p:cNvSpPr txBox="1">
              <a:spLocks noChangeArrowheads="1"/>
            </p:cNvSpPr>
            <p:nvPr/>
          </p:nvSpPr>
          <p:spPr bwMode="auto">
            <a:xfrm>
              <a:off x="4989111" y="3959735"/>
              <a:ext cx="489346" cy="171374"/>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sp>
          <p:nvSpPr>
            <p:cNvPr id="68635" name="Text Box 41"/>
            <p:cNvSpPr txBox="1">
              <a:spLocks noChangeArrowheads="1"/>
            </p:cNvSpPr>
            <p:nvPr/>
          </p:nvSpPr>
          <p:spPr bwMode="auto">
            <a:xfrm>
              <a:off x="4989111" y="3787414"/>
              <a:ext cx="489346" cy="172321"/>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grpSp>
      <p:grpSp>
        <p:nvGrpSpPr>
          <p:cNvPr id="7" name="组合 59"/>
          <p:cNvGrpSpPr>
            <a:grpSpLocks/>
          </p:cNvGrpSpPr>
          <p:nvPr/>
        </p:nvGrpSpPr>
        <p:grpSpPr bwMode="auto">
          <a:xfrm>
            <a:off x="5651500" y="3867150"/>
            <a:ext cx="1592263" cy="989013"/>
            <a:chOff x="6465373" y="3702200"/>
            <a:chExt cx="1591403" cy="987532"/>
          </a:xfrm>
        </p:grpSpPr>
        <p:sp>
          <p:nvSpPr>
            <p:cNvPr id="68624" name="Line 43"/>
            <p:cNvSpPr>
              <a:spLocks noChangeShapeType="1"/>
            </p:cNvSpPr>
            <p:nvPr/>
          </p:nvSpPr>
          <p:spPr bwMode="auto">
            <a:xfrm>
              <a:off x="6832383" y="4302483"/>
              <a:ext cx="368038" cy="0"/>
            </a:xfrm>
            <a:prstGeom prst="line">
              <a:avLst/>
            </a:prstGeom>
            <a:noFill/>
            <a:ln w="38100">
              <a:solidFill>
                <a:schemeClr val="tx1"/>
              </a:solidFill>
              <a:round/>
              <a:headEnd/>
              <a:tailEnd type="triangle" w="med" len="med"/>
            </a:ln>
          </p:spPr>
          <p:txBody>
            <a:bodyPr/>
            <a:lstStyle/>
            <a:p>
              <a:endParaRPr lang="zh-CN" altLang="en-US"/>
            </a:p>
          </p:txBody>
        </p:sp>
        <p:sp>
          <p:nvSpPr>
            <p:cNvPr id="68625" name="Text Box 44"/>
            <p:cNvSpPr txBox="1">
              <a:spLocks noChangeArrowheads="1"/>
            </p:cNvSpPr>
            <p:nvPr/>
          </p:nvSpPr>
          <p:spPr bwMode="auto">
            <a:xfrm>
              <a:off x="7077056" y="4474804"/>
              <a:ext cx="979720" cy="214928"/>
            </a:xfrm>
            <a:prstGeom prst="rect">
              <a:avLst/>
            </a:prstGeom>
            <a:noFill/>
            <a:ln w="38100">
              <a:noFill/>
              <a:miter lim="800000"/>
              <a:headEnd/>
              <a:tailEnd/>
            </a:ln>
          </p:spPr>
          <p:txBody>
            <a:bodyPr lIns="0" tIns="0" rIns="0" bIns="0"/>
            <a:lstStyle/>
            <a:p>
              <a:pPr>
                <a:spcBef>
                  <a:spcPts val="500"/>
                </a:spcBef>
                <a:spcAft>
                  <a:spcPts val="775"/>
                </a:spcAft>
              </a:pPr>
              <a:r>
                <a:rPr lang="zh-CN" altLang="en-US" sz="1400" b="1">
                  <a:latin typeface="宋体" pitchFamily="2" charset="-122"/>
                </a:rPr>
                <a:t>返回</a:t>
              </a:r>
              <a:r>
                <a:rPr lang="en-US" altLang="zh-CN" sz="1400" b="1">
                  <a:latin typeface="宋体" pitchFamily="2" charset="-122"/>
                </a:rPr>
                <a:t>main</a:t>
              </a:r>
              <a:r>
                <a:rPr lang="zh-CN" altLang="en-US" sz="1400" b="1">
                  <a:latin typeface="宋体" pitchFamily="2" charset="-122"/>
                </a:rPr>
                <a:t>后</a:t>
              </a:r>
              <a:endParaRPr lang="zh-CN" altLang="en-US" sz="1400" b="1">
                <a:ea typeface="楷体_GB2312" pitchFamily="49" charset="-122"/>
              </a:endParaRPr>
            </a:p>
          </p:txBody>
        </p:sp>
        <p:sp>
          <p:nvSpPr>
            <p:cNvPr id="68626" name="Text Box 45"/>
            <p:cNvSpPr txBox="1">
              <a:spLocks noChangeArrowheads="1"/>
            </p:cNvSpPr>
            <p:nvPr/>
          </p:nvSpPr>
          <p:spPr bwMode="auto">
            <a:xfrm>
              <a:off x="6465373" y="4217269"/>
              <a:ext cx="367009" cy="171374"/>
            </a:xfrm>
            <a:prstGeom prst="rect">
              <a:avLst/>
            </a:prstGeom>
            <a:noFill/>
            <a:ln w="38100">
              <a:noFill/>
              <a:miter lim="800000"/>
              <a:headEnd/>
              <a:tailEnd/>
            </a:ln>
          </p:spPr>
          <p:txBody>
            <a:bodyPr lIns="0" tIns="0" rIns="0" bIns="0"/>
            <a:lstStyle/>
            <a:p>
              <a:pPr>
                <a:spcBef>
                  <a:spcPts val="500"/>
                </a:spcBef>
                <a:spcAft>
                  <a:spcPts val="775"/>
                </a:spcAft>
              </a:pPr>
              <a:r>
                <a:rPr lang="en-US" altLang="zh-CN" sz="1400" b="1">
                  <a:latin typeface="宋体" pitchFamily="2" charset="-122"/>
                </a:rPr>
                <a:t>top</a:t>
              </a:r>
              <a:endParaRPr lang="en-US" altLang="zh-CN" sz="1400" b="1">
                <a:ea typeface="楷体_GB2312" pitchFamily="49" charset="-122"/>
              </a:endParaRPr>
            </a:p>
          </p:txBody>
        </p:sp>
        <p:sp>
          <p:nvSpPr>
            <p:cNvPr id="68627" name="Text Box 46"/>
            <p:cNvSpPr txBox="1">
              <a:spLocks noChangeArrowheads="1"/>
            </p:cNvSpPr>
            <p:nvPr/>
          </p:nvSpPr>
          <p:spPr bwMode="auto">
            <a:xfrm>
              <a:off x="7190140" y="4045895"/>
              <a:ext cx="489346" cy="171374"/>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sp>
          <p:nvSpPr>
            <p:cNvPr id="68628" name="Text Box 47"/>
            <p:cNvSpPr txBox="1">
              <a:spLocks noChangeArrowheads="1"/>
            </p:cNvSpPr>
            <p:nvPr/>
          </p:nvSpPr>
          <p:spPr bwMode="auto">
            <a:xfrm>
              <a:off x="7192196" y="3873574"/>
              <a:ext cx="489346" cy="172321"/>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sp>
          <p:nvSpPr>
            <p:cNvPr id="68629" name="Text Box 48"/>
            <p:cNvSpPr txBox="1">
              <a:spLocks noChangeArrowheads="1"/>
            </p:cNvSpPr>
            <p:nvPr/>
          </p:nvSpPr>
          <p:spPr bwMode="auto">
            <a:xfrm>
              <a:off x="7192196" y="3702200"/>
              <a:ext cx="489346" cy="171374"/>
            </a:xfrm>
            <a:prstGeom prst="rect">
              <a:avLst/>
            </a:prstGeom>
            <a:noFill/>
            <a:ln w="38100">
              <a:solidFill>
                <a:schemeClr val="tx1"/>
              </a:solidFill>
              <a:miter lim="800000"/>
              <a:headEnd/>
              <a:tailEnd/>
            </a:ln>
          </p:spPr>
          <p:txBody>
            <a:bodyPr lIns="0" tIns="0" rIns="0" bIns="0"/>
            <a:lstStyle/>
            <a:p>
              <a:endParaRPr lang="zh-CN" altLang="zh-CN" sz="1400" b="1">
                <a:ea typeface="楷体_GB2312" pitchFamily="49" charset="-122"/>
              </a:endParaRPr>
            </a:p>
          </p:txBody>
        </p:sp>
      </p:grpSp>
      <p:sp>
        <p:nvSpPr>
          <p:cNvPr id="56" name="TextBox 55"/>
          <p:cNvSpPr txBox="1">
            <a:spLocks noChangeArrowheads="1"/>
          </p:cNvSpPr>
          <p:nvPr/>
        </p:nvSpPr>
        <p:spPr bwMode="auto">
          <a:xfrm>
            <a:off x="6156325" y="555625"/>
            <a:ext cx="2087563"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栈的变化</a:t>
            </a:r>
          </a:p>
        </p:txBody>
      </p:sp>
      <mc:AlternateContent xmlns:mc="http://schemas.openxmlformats.org/markup-compatibility/2006" xmlns:p14="http://schemas.microsoft.com/office/powerpoint/2010/main">
        <mc:Choice Requires="p14">
          <p:contentPart p14:bwMode="auto" r:id="rId3">
            <p14:nvContentPartPr>
              <p14:cNvPr id="6861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861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blinds(horizontal)">
                                      <p:cBhvr>
                                        <p:cTn id="7" dur="500"/>
                                        <p:tgtEl>
                                          <p:spTgt spid="686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615"/>
                                        </p:tgtEl>
                                        <p:attrNameLst>
                                          <p:attrName>style.visibility</p:attrName>
                                        </p:attrNameLst>
                                      </p:cBhvr>
                                      <p:to>
                                        <p:strVal val="visible"/>
                                      </p:to>
                                    </p:set>
                                    <p:animEffect transition="in" filter="blinds(horizontal)">
                                      <p:cBhvr>
                                        <p:cTn id="10" dur="500"/>
                                        <p:tgtEl>
                                          <p:spTgt spid="686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616"/>
                                        </p:tgtEl>
                                        <p:attrNameLst>
                                          <p:attrName>style.visibility</p:attrName>
                                        </p:attrNameLst>
                                      </p:cBhvr>
                                      <p:to>
                                        <p:strVal val="visible"/>
                                      </p:to>
                                    </p:set>
                                    <p:animEffect transition="in" filter="blinds(horizontal)">
                                      <p:cBhvr>
                                        <p:cTn id="13" dur="500"/>
                                        <p:tgtEl>
                                          <p:spTgt spid="686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8617"/>
                                        </p:tgtEl>
                                        <p:attrNameLst>
                                          <p:attrName>style.visibility</p:attrName>
                                        </p:attrNameLst>
                                      </p:cBhvr>
                                      <p:to>
                                        <p:strVal val="visible"/>
                                      </p:to>
                                    </p:set>
                                    <p:animEffect transition="in" filter="blinds(horizontal)">
                                      <p:cBhvr>
                                        <p:cTn id="16" dur="500"/>
                                        <p:tgtEl>
                                          <p:spTgt spid="686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blinds(horizontal)">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horizont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5" grpId="0"/>
      <p:bldP spid="68616" grpId="0"/>
      <p:bldP spid="68617" grpId="0"/>
      <p:bldP spid="5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递归函数的执行</a:t>
            </a:r>
            <a:endParaRPr lang="zh-CN" altLang="en-US" dirty="0">
              <a:latin typeface="微软雅黑" pitchFamily="34" charset="-122"/>
              <a:ea typeface="微软雅黑" pitchFamily="34" charset="-122"/>
            </a:endParaRPr>
          </a:p>
        </p:txBody>
      </p:sp>
      <p:sp>
        <p:nvSpPr>
          <p:cNvPr id="8" name="Rectangle 16"/>
          <p:cNvSpPr>
            <a:spLocks noChangeArrowheads="1"/>
          </p:cNvSpPr>
          <p:nvPr/>
        </p:nvSpPr>
        <p:spPr bwMode="auto">
          <a:xfrm>
            <a:off x="827584" y="1203598"/>
            <a:ext cx="2304256" cy="1323439"/>
          </a:xfrm>
          <a:prstGeom prst="rect">
            <a:avLst/>
          </a:prstGeom>
          <a:noFill/>
          <a:ln w="9525" algn="ctr">
            <a:noFill/>
            <a:miter lim="800000"/>
            <a:headEnd/>
            <a:tailEnd/>
          </a:ln>
        </p:spPr>
        <p:txBody>
          <a:bodyPr wrap="square">
            <a:spAutoFit/>
          </a:bodyPr>
          <a:lstStyle/>
          <a:p>
            <a:r>
              <a:rPr lang="en-US" altLang="zh-CN" sz="1600" b="1" dirty="0" err="1">
                <a:ea typeface="楷体_GB2312" pitchFamily="49" charset="-122"/>
              </a:rPr>
              <a:t>int</a:t>
            </a:r>
            <a:r>
              <a:rPr lang="en-US" altLang="zh-CN" sz="1600" b="1" dirty="0">
                <a:ea typeface="楷体_GB2312" pitchFamily="49" charset="-122"/>
              </a:rPr>
              <a:t>  p(</a:t>
            </a:r>
            <a:r>
              <a:rPr lang="en-US" altLang="zh-CN" sz="1600" b="1" dirty="0" err="1">
                <a:ea typeface="楷体_GB2312" pitchFamily="49" charset="-122"/>
              </a:rPr>
              <a:t>int</a:t>
            </a:r>
            <a:r>
              <a:rPr lang="en-US" altLang="zh-CN" sz="1600" b="1" dirty="0">
                <a:ea typeface="楷体_GB2312" pitchFamily="49" charset="-122"/>
              </a:rPr>
              <a:t> n)</a:t>
            </a:r>
          </a:p>
          <a:p>
            <a:r>
              <a:rPr lang="en-US" altLang="zh-CN" sz="1600" b="1" dirty="0">
                <a:ea typeface="楷体_GB2312" pitchFamily="49" charset="-122"/>
              </a:rPr>
              <a:t>{ </a:t>
            </a:r>
          </a:p>
          <a:p>
            <a:r>
              <a:rPr lang="en-US" altLang="zh-CN" sz="1600" b="1" dirty="0">
                <a:ea typeface="楷体_GB2312" pitchFamily="49" charset="-122"/>
              </a:rPr>
              <a:t>     if (n == 0) return 1;</a:t>
            </a:r>
          </a:p>
          <a:p>
            <a:r>
              <a:rPr lang="en-US" altLang="zh-CN" sz="1600" b="1" dirty="0">
                <a:ea typeface="楷体_GB2312" pitchFamily="49" charset="-122"/>
              </a:rPr>
              <a:t>    return  n*p(n-1);</a:t>
            </a:r>
          </a:p>
          <a:p>
            <a:r>
              <a:rPr lang="en-US" altLang="zh-CN" sz="1600" b="1" dirty="0">
                <a:ea typeface="楷体_GB2312" pitchFamily="49" charset="-122"/>
              </a:rPr>
              <a:t>}</a:t>
            </a:r>
            <a:endParaRPr lang="pt-BR" altLang="zh-CN" sz="1600" b="1" dirty="0">
              <a:ea typeface="楷体_GB2312" pitchFamily="49" charset="-122"/>
            </a:endParaRPr>
          </a:p>
        </p:txBody>
      </p:sp>
      <p:grpSp>
        <p:nvGrpSpPr>
          <p:cNvPr id="9" name="Group 19"/>
          <p:cNvGrpSpPr>
            <a:grpSpLocks/>
          </p:cNvGrpSpPr>
          <p:nvPr/>
        </p:nvGrpSpPr>
        <p:grpSpPr bwMode="auto">
          <a:xfrm>
            <a:off x="755845" y="2931790"/>
            <a:ext cx="3456735" cy="1296988"/>
            <a:chOff x="1067" y="2427"/>
            <a:chExt cx="4400" cy="1729"/>
          </a:xfrm>
        </p:grpSpPr>
        <p:sp>
          <p:nvSpPr>
            <p:cNvPr id="10" name="Text Box 5"/>
            <p:cNvSpPr txBox="1">
              <a:spLocks noChangeArrowheads="1"/>
            </p:cNvSpPr>
            <p:nvPr/>
          </p:nvSpPr>
          <p:spPr bwMode="auto">
            <a:xfrm>
              <a:off x="1067" y="2427"/>
              <a:ext cx="4400" cy="308"/>
            </a:xfrm>
            <a:prstGeom prst="rect">
              <a:avLst/>
            </a:prstGeom>
            <a:noFill/>
            <a:ln w="38100">
              <a:noFill/>
              <a:miter lim="800000"/>
              <a:headEnd/>
              <a:tailEnd/>
            </a:ln>
          </p:spPr>
          <p:txBody>
            <a:bodyPr/>
            <a:lstStyle/>
            <a:p>
              <a:pPr algn="just"/>
              <a:r>
                <a:rPr lang="en-US" altLang="zh-CN" sz="1400" b="1" dirty="0"/>
                <a:t>p(2)                       p(1)                           p(0)</a:t>
              </a:r>
              <a:endParaRPr lang="en-US" altLang="zh-CN" sz="1400" b="1" dirty="0">
                <a:ea typeface="楷体_GB2312" pitchFamily="49" charset="-122"/>
              </a:endParaRPr>
            </a:p>
          </p:txBody>
        </p:sp>
        <p:sp>
          <p:nvSpPr>
            <p:cNvPr id="12" name="Line 7"/>
            <p:cNvSpPr>
              <a:spLocks noChangeShapeType="1"/>
            </p:cNvSpPr>
            <p:nvPr/>
          </p:nvSpPr>
          <p:spPr bwMode="auto">
            <a:xfrm>
              <a:off x="1375" y="2820"/>
              <a:ext cx="0" cy="411"/>
            </a:xfrm>
            <a:prstGeom prst="line">
              <a:avLst/>
            </a:prstGeom>
            <a:noFill/>
            <a:ln w="38100">
              <a:solidFill>
                <a:schemeClr val="tx1"/>
              </a:solidFill>
              <a:round/>
              <a:headEnd/>
              <a:tailEnd type="triangle" w="med" len="med"/>
            </a:ln>
          </p:spPr>
          <p:txBody>
            <a:bodyPr/>
            <a:lstStyle/>
            <a:p>
              <a:endParaRPr lang="zh-CN" altLang="en-US"/>
            </a:p>
          </p:txBody>
        </p:sp>
        <p:sp>
          <p:nvSpPr>
            <p:cNvPr id="13" name="Line 8"/>
            <p:cNvSpPr>
              <a:spLocks noChangeShapeType="1"/>
            </p:cNvSpPr>
            <p:nvPr/>
          </p:nvSpPr>
          <p:spPr bwMode="auto">
            <a:xfrm flipV="1">
              <a:off x="1375" y="2820"/>
              <a:ext cx="1733" cy="411"/>
            </a:xfrm>
            <a:prstGeom prst="line">
              <a:avLst/>
            </a:prstGeom>
            <a:noFill/>
            <a:ln w="38100">
              <a:solidFill>
                <a:schemeClr val="tx1"/>
              </a:solidFill>
              <a:round/>
              <a:headEnd/>
              <a:tailEnd type="triangle" w="med" len="med"/>
            </a:ln>
          </p:spPr>
          <p:txBody>
            <a:bodyPr/>
            <a:lstStyle/>
            <a:p>
              <a:endParaRPr lang="zh-CN" altLang="en-US"/>
            </a:p>
          </p:txBody>
        </p:sp>
        <p:sp>
          <p:nvSpPr>
            <p:cNvPr id="14" name="Line 9"/>
            <p:cNvSpPr>
              <a:spLocks noChangeShapeType="1"/>
            </p:cNvSpPr>
            <p:nvPr/>
          </p:nvSpPr>
          <p:spPr bwMode="auto">
            <a:xfrm>
              <a:off x="3108" y="2820"/>
              <a:ext cx="0" cy="411"/>
            </a:xfrm>
            <a:prstGeom prst="line">
              <a:avLst/>
            </a:prstGeom>
            <a:noFill/>
            <a:ln w="38100">
              <a:solidFill>
                <a:schemeClr val="tx1"/>
              </a:solidFill>
              <a:round/>
              <a:headEnd/>
              <a:tailEnd type="triangle" w="med" len="med"/>
            </a:ln>
          </p:spPr>
          <p:txBody>
            <a:bodyPr/>
            <a:lstStyle/>
            <a:p>
              <a:endParaRPr lang="zh-CN" altLang="en-US"/>
            </a:p>
          </p:txBody>
        </p:sp>
        <p:sp>
          <p:nvSpPr>
            <p:cNvPr id="15" name="Line 10"/>
            <p:cNvSpPr>
              <a:spLocks noChangeShapeType="1"/>
            </p:cNvSpPr>
            <p:nvPr/>
          </p:nvSpPr>
          <p:spPr bwMode="auto">
            <a:xfrm flipV="1">
              <a:off x="3108" y="2820"/>
              <a:ext cx="1867" cy="411"/>
            </a:xfrm>
            <a:prstGeom prst="line">
              <a:avLst/>
            </a:prstGeom>
            <a:noFill/>
            <a:ln w="38100">
              <a:solidFill>
                <a:schemeClr val="tx1"/>
              </a:solidFill>
              <a:round/>
              <a:headEnd/>
              <a:tailEnd type="triangle" w="med" len="med"/>
            </a:ln>
          </p:spPr>
          <p:txBody>
            <a:bodyPr/>
            <a:lstStyle/>
            <a:p>
              <a:endParaRPr lang="zh-CN" altLang="en-US"/>
            </a:p>
          </p:txBody>
        </p:sp>
        <p:sp>
          <p:nvSpPr>
            <p:cNvPr id="16" name="Line 11"/>
            <p:cNvSpPr>
              <a:spLocks noChangeShapeType="1"/>
            </p:cNvSpPr>
            <p:nvPr/>
          </p:nvSpPr>
          <p:spPr bwMode="auto">
            <a:xfrm>
              <a:off x="4975" y="2820"/>
              <a:ext cx="0" cy="1336"/>
            </a:xfrm>
            <a:prstGeom prst="line">
              <a:avLst/>
            </a:prstGeom>
            <a:noFill/>
            <a:ln w="38100">
              <a:solidFill>
                <a:schemeClr val="tx1"/>
              </a:solidFill>
              <a:round/>
              <a:headEnd/>
              <a:tailEnd type="triangle" w="med" len="med"/>
            </a:ln>
          </p:spPr>
          <p:txBody>
            <a:bodyPr/>
            <a:lstStyle/>
            <a:p>
              <a:endParaRPr lang="zh-CN" altLang="en-US"/>
            </a:p>
          </p:txBody>
        </p:sp>
        <p:sp>
          <p:nvSpPr>
            <p:cNvPr id="17" name="Line 12"/>
            <p:cNvSpPr>
              <a:spLocks noChangeShapeType="1"/>
            </p:cNvSpPr>
            <p:nvPr/>
          </p:nvSpPr>
          <p:spPr bwMode="auto">
            <a:xfrm flipH="1" flipV="1">
              <a:off x="3108" y="3436"/>
              <a:ext cx="1867" cy="720"/>
            </a:xfrm>
            <a:prstGeom prst="line">
              <a:avLst/>
            </a:prstGeom>
            <a:noFill/>
            <a:ln w="38100">
              <a:solidFill>
                <a:schemeClr val="tx1"/>
              </a:solidFill>
              <a:round/>
              <a:headEnd/>
              <a:tailEnd type="triangle" w="med" len="med"/>
            </a:ln>
          </p:spPr>
          <p:txBody>
            <a:bodyPr/>
            <a:lstStyle/>
            <a:p>
              <a:endParaRPr lang="zh-CN" altLang="en-US"/>
            </a:p>
          </p:txBody>
        </p:sp>
        <p:sp>
          <p:nvSpPr>
            <p:cNvPr id="18" name="Line 13"/>
            <p:cNvSpPr>
              <a:spLocks noChangeShapeType="1"/>
            </p:cNvSpPr>
            <p:nvPr/>
          </p:nvSpPr>
          <p:spPr bwMode="auto">
            <a:xfrm>
              <a:off x="3108" y="3436"/>
              <a:ext cx="0" cy="617"/>
            </a:xfrm>
            <a:prstGeom prst="line">
              <a:avLst/>
            </a:prstGeom>
            <a:noFill/>
            <a:ln w="38100">
              <a:solidFill>
                <a:schemeClr val="tx1"/>
              </a:solidFill>
              <a:round/>
              <a:headEnd/>
              <a:tailEnd type="triangle" w="med" len="med"/>
            </a:ln>
          </p:spPr>
          <p:txBody>
            <a:bodyPr/>
            <a:lstStyle/>
            <a:p>
              <a:endParaRPr lang="zh-CN" altLang="en-US"/>
            </a:p>
          </p:txBody>
        </p:sp>
        <p:sp>
          <p:nvSpPr>
            <p:cNvPr id="19" name="Line 14"/>
            <p:cNvSpPr>
              <a:spLocks noChangeShapeType="1"/>
            </p:cNvSpPr>
            <p:nvPr/>
          </p:nvSpPr>
          <p:spPr bwMode="auto">
            <a:xfrm flipH="1" flipV="1">
              <a:off x="1375" y="3436"/>
              <a:ext cx="1733" cy="617"/>
            </a:xfrm>
            <a:prstGeom prst="line">
              <a:avLst/>
            </a:prstGeom>
            <a:noFill/>
            <a:ln w="38100">
              <a:solidFill>
                <a:schemeClr val="tx1"/>
              </a:solidFill>
              <a:round/>
              <a:headEnd/>
              <a:tailEnd type="triangle" w="med" len="med"/>
            </a:ln>
          </p:spPr>
          <p:txBody>
            <a:bodyPr/>
            <a:lstStyle/>
            <a:p>
              <a:endParaRPr lang="zh-CN" altLang="en-US"/>
            </a:p>
          </p:txBody>
        </p:sp>
        <p:sp>
          <p:nvSpPr>
            <p:cNvPr id="20" name="Line 15"/>
            <p:cNvSpPr>
              <a:spLocks noChangeShapeType="1"/>
            </p:cNvSpPr>
            <p:nvPr/>
          </p:nvSpPr>
          <p:spPr bwMode="auto">
            <a:xfrm>
              <a:off x="1375" y="3436"/>
              <a:ext cx="0" cy="720"/>
            </a:xfrm>
            <a:prstGeom prst="line">
              <a:avLst/>
            </a:prstGeom>
            <a:noFill/>
            <a:ln w="38100">
              <a:solidFill>
                <a:schemeClr val="tx1"/>
              </a:solidFill>
              <a:round/>
              <a:headEnd/>
              <a:tailEnd type="triangle" w="med" len="med"/>
            </a:ln>
          </p:spPr>
          <p:txBody>
            <a:bodyPr/>
            <a:lstStyle/>
            <a:p>
              <a:endParaRPr lang="zh-CN" altLang="en-US"/>
            </a:p>
          </p:txBody>
        </p:sp>
      </p:grpSp>
      <p:sp>
        <p:nvSpPr>
          <p:cNvPr id="21" name="TextBox 20"/>
          <p:cNvSpPr txBox="1"/>
          <p:nvPr/>
        </p:nvSpPr>
        <p:spPr>
          <a:xfrm>
            <a:off x="5292080" y="1419622"/>
            <a:ext cx="2016224"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自己维护这个栈</a:t>
            </a:r>
          </a:p>
        </p:txBody>
      </p:sp>
      <p:sp>
        <p:nvSpPr>
          <p:cNvPr id="22" name="Rectangle 16"/>
          <p:cNvSpPr>
            <a:spLocks noChangeArrowheads="1"/>
          </p:cNvSpPr>
          <p:nvPr/>
        </p:nvSpPr>
        <p:spPr bwMode="auto">
          <a:xfrm>
            <a:off x="5220072" y="2427734"/>
            <a:ext cx="2304256" cy="787523"/>
          </a:xfrm>
          <a:prstGeom prst="rect">
            <a:avLst/>
          </a:prstGeom>
          <a:noFill/>
          <a:ln w="9525" algn="ctr">
            <a:noFill/>
            <a:miter lim="800000"/>
            <a:headEnd/>
            <a:tailEnd/>
          </a:ln>
        </p:spPr>
        <p:txBody>
          <a:bodyPr wrap="square">
            <a:spAutoFit/>
          </a:bodyPr>
          <a:lstStyle/>
          <a:p>
            <a:pPr>
              <a:lnSpc>
                <a:spcPct val="150000"/>
              </a:lnSpc>
            </a:pPr>
            <a:r>
              <a:rPr lang="zh-CN" altLang="en-US" sz="1600" b="1" dirty="0">
                <a:latin typeface="微软雅黑" pitchFamily="34" charset="-122"/>
                <a:ea typeface="微软雅黑" pitchFamily="34" charset="-122"/>
              </a:rPr>
              <a:t>遇到递归调用，进栈</a:t>
            </a:r>
            <a:endParaRPr lang="en-US" altLang="zh-CN" sz="1600" b="1" dirty="0">
              <a:latin typeface="微软雅黑" pitchFamily="34" charset="-122"/>
              <a:ea typeface="微软雅黑" pitchFamily="34" charset="-122"/>
            </a:endParaRPr>
          </a:p>
          <a:p>
            <a:pPr>
              <a:lnSpc>
                <a:spcPct val="150000"/>
              </a:lnSpc>
            </a:pPr>
            <a:r>
              <a:rPr lang="zh-CN" altLang="en-US" sz="1600" b="1" dirty="0">
                <a:latin typeface="微软雅黑" pitchFamily="34" charset="-122"/>
                <a:ea typeface="微软雅黑" pitchFamily="34" charset="-122"/>
              </a:rPr>
              <a:t>函数返回：出栈</a:t>
            </a:r>
            <a:endParaRPr lang="pt-BR" altLang="zh-CN" sz="1600" b="1" dirty="0">
              <a:latin typeface="微软雅黑" pitchFamily="34" charset="-122"/>
              <a:ea typeface="微软雅黑" pitchFamily="34" charset="-122"/>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par>
                          <p:cTn id="13" fill="hold">
                            <p:stCondLst>
                              <p:cond delay="500"/>
                            </p:stCondLst>
                            <p:childTnLst>
                              <p:par>
                                <p:cTn id="14" presetID="6" presetClass="emph" presetSubtype="0" fill="hold" grpId="1" nodeType="afterEffect">
                                  <p:stCondLst>
                                    <p:cond delay="0"/>
                                  </p:stCondLst>
                                  <p:childTnLst>
                                    <p:animScale>
                                      <p:cBhvr>
                                        <p:cTn id="15" dur="2000" fill="hold"/>
                                        <p:tgtEl>
                                          <p:spTgt spid="21"/>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矩形 34"/>
          <p:cNvSpPr>
            <a:spLocks noChangeArrowheads="1"/>
          </p:cNvSpPr>
          <p:nvPr/>
        </p:nvSpPr>
        <p:spPr bwMode="auto">
          <a:xfrm>
            <a:off x="251520"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快速排序的非递归实现</a:t>
            </a:r>
            <a:endParaRPr lang="zh-CN" altLang="en-US" dirty="0">
              <a:latin typeface="微软雅黑" pitchFamily="34" charset="-122"/>
              <a:ea typeface="微软雅黑" pitchFamily="34" charset="-122"/>
            </a:endParaRPr>
          </a:p>
        </p:txBody>
      </p:sp>
      <p:sp>
        <p:nvSpPr>
          <p:cNvPr id="5" name="矩形 4"/>
          <p:cNvSpPr>
            <a:spLocks noChangeArrowheads="1"/>
          </p:cNvSpPr>
          <p:nvPr/>
        </p:nvSpPr>
        <p:spPr bwMode="auto">
          <a:xfrm>
            <a:off x="250825" y="1851025"/>
            <a:ext cx="3816350" cy="2862263"/>
          </a:xfrm>
          <a:prstGeom prst="rect">
            <a:avLst/>
          </a:prstGeom>
          <a:noFill/>
          <a:ln w="9525">
            <a:noFill/>
            <a:miter lim="800000"/>
            <a:headEnd/>
            <a:tailEnd/>
          </a:ln>
        </p:spPr>
        <p:txBody>
          <a:bodyPr>
            <a:spAutoFit/>
          </a:bodyPr>
          <a:lstStyle/>
          <a:p>
            <a:r>
              <a:rPr lang="en-US" altLang="zh-CN" sz="1800">
                <a:ea typeface="楷体_GB2312" pitchFamily="49" charset="-122"/>
              </a:rPr>
              <a:t>void quicksort(int a[], int low, int high)</a:t>
            </a:r>
          </a:p>
          <a:p>
            <a:r>
              <a:rPr lang="en-US" altLang="zh-CN" sz="1800">
                <a:ea typeface="楷体_GB2312" pitchFamily="49" charset="-122"/>
              </a:rPr>
              <a:t>{</a:t>
            </a:r>
          </a:p>
          <a:p>
            <a:r>
              <a:rPr lang="en-US" altLang="zh-CN" sz="1800">
                <a:ea typeface="楷体_GB2312" pitchFamily="49" charset="-122"/>
              </a:rPr>
              <a:t>   int mid;</a:t>
            </a:r>
          </a:p>
          <a:p>
            <a:endParaRPr lang="en-US" altLang="zh-CN" sz="1800">
              <a:ea typeface="楷体_GB2312" pitchFamily="49" charset="-122"/>
            </a:endParaRPr>
          </a:p>
          <a:p>
            <a:r>
              <a:rPr lang="en-US" altLang="zh-CN" sz="1800">
                <a:ea typeface="楷体_GB2312" pitchFamily="49" charset="-122"/>
              </a:rPr>
              <a:t>   if (low &gt;= high) return;</a:t>
            </a:r>
          </a:p>
          <a:p>
            <a:endParaRPr lang="en-US" altLang="zh-CN" sz="1800">
              <a:ea typeface="楷体_GB2312" pitchFamily="49" charset="-122"/>
            </a:endParaRPr>
          </a:p>
          <a:p>
            <a:r>
              <a:rPr lang="en-US" altLang="zh-CN" sz="1800">
                <a:ea typeface="楷体_GB2312" pitchFamily="49" charset="-122"/>
              </a:rPr>
              <a:t>   mid = divide(a, low, high);</a:t>
            </a:r>
          </a:p>
          <a:p>
            <a:r>
              <a:rPr lang="en-US" altLang="zh-CN" sz="1800">
                <a:ea typeface="楷体_GB2312" pitchFamily="49" charset="-122"/>
              </a:rPr>
              <a:t>   quicksort( a, low, mid-1);</a:t>
            </a:r>
          </a:p>
          <a:p>
            <a:r>
              <a:rPr lang="en-US" altLang="zh-CN" sz="1800">
                <a:ea typeface="楷体_GB2312" pitchFamily="49" charset="-122"/>
              </a:rPr>
              <a:t>   quicksort( a, mid+1, high);</a:t>
            </a:r>
          </a:p>
          <a:p>
            <a:r>
              <a:rPr lang="en-US" altLang="zh-CN" sz="1800">
                <a:ea typeface="楷体_GB2312" pitchFamily="49" charset="-122"/>
              </a:rPr>
              <a:t>}</a:t>
            </a:r>
          </a:p>
        </p:txBody>
      </p:sp>
      <p:sp>
        <p:nvSpPr>
          <p:cNvPr id="177157" name="TextBox 5"/>
          <p:cNvSpPr txBox="1">
            <a:spLocks noChangeArrowheads="1"/>
          </p:cNvSpPr>
          <p:nvPr/>
        </p:nvSpPr>
        <p:spPr bwMode="auto">
          <a:xfrm>
            <a:off x="467544" y="1347614"/>
            <a:ext cx="2881312" cy="368300"/>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递归的快排函数</a:t>
            </a:r>
          </a:p>
        </p:txBody>
      </p:sp>
      <p:sp>
        <p:nvSpPr>
          <p:cNvPr id="7" name="矩形 6"/>
          <p:cNvSpPr>
            <a:spLocks noChangeArrowheads="1"/>
          </p:cNvSpPr>
          <p:nvPr/>
        </p:nvSpPr>
        <p:spPr bwMode="auto">
          <a:xfrm>
            <a:off x="5148263" y="411163"/>
            <a:ext cx="2509837" cy="369887"/>
          </a:xfrm>
          <a:prstGeom prst="rect">
            <a:avLst/>
          </a:prstGeom>
          <a:noFill/>
          <a:ln w="9525">
            <a:noFill/>
            <a:miter lim="800000"/>
            <a:headEnd/>
            <a:tailEnd/>
          </a:ln>
        </p:spPr>
        <p:txBody>
          <a:bodyPr wrap="none">
            <a:spAutoFit/>
          </a:bodyPr>
          <a:lstStyle/>
          <a:p>
            <a:r>
              <a:rPr lang="zh-CN" altLang="en-US" sz="1800" b="1" dirty="0">
                <a:latin typeface="微软雅黑" pitchFamily="34" charset="-122"/>
                <a:ea typeface="微软雅黑" pitchFamily="34" charset="-122"/>
              </a:rPr>
              <a:t>快速排序的非递归实现</a:t>
            </a:r>
            <a:endParaRPr lang="zh-CN" altLang="en-US" sz="1800" dirty="0">
              <a:latin typeface="微软雅黑" pitchFamily="34" charset="-122"/>
              <a:ea typeface="微软雅黑" pitchFamily="34" charset="-122"/>
            </a:endParaRPr>
          </a:p>
        </p:txBody>
      </p:sp>
      <p:sp>
        <p:nvSpPr>
          <p:cNvPr id="8" name="矩形 7"/>
          <p:cNvSpPr/>
          <p:nvPr/>
        </p:nvSpPr>
        <p:spPr>
          <a:xfrm>
            <a:off x="4427538" y="987425"/>
            <a:ext cx="4535487" cy="3970338"/>
          </a:xfrm>
          <a:prstGeom prst="rect">
            <a:avLst/>
          </a:prstGeom>
        </p:spPr>
        <p:txBody>
          <a:bodyPr>
            <a:spAutoFit/>
          </a:bodyPr>
          <a:lstStyle/>
          <a:p>
            <a:pPr marL="360000" indent="-360000">
              <a:lnSpc>
                <a:spcPct val="150000"/>
              </a:lnSpc>
              <a:buFont typeface="Wingdings" pitchFamily="2" charset="2"/>
              <a:buChar char="l"/>
              <a:defRPr/>
            </a:pPr>
            <a:r>
              <a:rPr lang="zh-CN" altLang="en-US" sz="1400" dirty="0">
                <a:latin typeface="微软雅黑" pitchFamily="34" charset="-122"/>
                <a:ea typeface="微软雅黑" pitchFamily="34" charset="-122"/>
              </a:rPr>
              <a:t>设置一个栈</a:t>
            </a:r>
            <a:endParaRPr lang="en-US" altLang="zh-CN" sz="1400" dirty="0">
              <a:latin typeface="微软雅黑" pitchFamily="34" charset="-122"/>
              <a:ea typeface="微软雅黑" pitchFamily="34" charset="-122"/>
            </a:endParaRPr>
          </a:p>
          <a:p>
            <a:pPr marL="360000" indent="-360000">
              <a:lnSpc>
                <a:spcPct val="150000"/>
              </a:lnSpc>
              <a:defRPr/>
            </a:pPr>
            <a:r>
              <a:rPr lang="zh-CN" altLang="en-US" sz="1400" dirty="0">
                <a:latin typeface="微软雅黑" pitchFamily="34" charset="-122"/>
                <a:ea typeface="微软雅黑" pitchFamily="34" charset="-122"/>
              </a:rPr>
              <a:t>        记录要做的工作，即要排序的数据段</a:t>
            </a:r>
          </a:p>
          <a:p>
            <a:pPr marL="360000" indent="-360000">
              <a:lnSpc>
                <a:spcPct val="150000"/>
              </a:lnSpc>
              <a:buFont typeface="Wingdings" pitchFamily="2" charset="2"/>
              <a:buChar char="l"/>
              <a:defRPr/>
            </a:pPr>
            <a:r>
              <a:rPr lang="zh-CN" altLang="en-US" sz="1400" dirty="0">
                <a:latin typeface="微软雅黑" pitchFamily="34" charset="-122"/>
                <a:ea typeface="微软雅黑" pitchFamily="34" charset="-122"/>
              </a:rPr>
              <a:t>栈元素的格式：</a:t>
            </a:r>
          </a:p>
          <a:p>
            <a:pPr>
              <a:lnSpc>
                <a:spcPct val="150000"/>
              </a:lnSpc>
              <a:defRPr/>
            </a:pPr>
            <a:r>
              <a:rPr lang="zh-CN" altLang="en-US"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struct</a:t>
            </a:r>
            <a:r>
              <a:rPr lang="en-US" altLang="zh-CN" sz="1400" dirty="0">
                <a:latin typeface="微软雅黑" pitchFamily="34" charset="-122"/>
                <a:ea typeface="微软雅黑" pitchFamily="34" charset="-122"/>
              </a:rPr>
              <a:t>  node</a:t>
            </a:r>
          </a:p>
          <a:p>
            <a:pPr>
              <a:lnSpc>
                <a:spcPct val="150000"/>
              </a:lnSpc>
              <a:defRPr/>
            </a:pPr>
            <a:r>
              <a:rPr lang="en-US" altLang="zh-CN" sz="1400" dirty="0">
                <a:latin typeface="微软雅黑" pitchFamily="34" charset="-122"/>
                <a:ea typeface="微软雅黑" pitchFamily="34" charset="-122"/>
              </a:rPr>
              <a:t>      {</a:t>
            </a:r>
          </a:p>
          <a:p>
            <a:pPr>
              <a:lnSpc>
                <a:spcPct val="150000"/>
              </a:lnSpc>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left;</a:t>
            </a:r>
          </a:p>
          <a:p>
            <a:pPr>
              <a:lnSpc>
                <a:spcPct val="150000"/>
              </a:lnSpc>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right;</a:t>
            </a:r>
          </a:p>
          <a:p>
            <a:pPr>
              <a:lnSpc>
                <a:spcPct val="150000"/>
              </a:lnSpc>
              <a:defRPr/>
            </a:pPr>
            <a:r>
              <a:rPr lang="en-US" altLang="zh-CN" sz="1400" dirty="0">
                <a:latin typeface="微软雅黑" pitchFamily="34" charset="-122"/>
                <a:ea typeface="微软雅黑" pitchFamily="34" charset="-122"/>
              </a:rPr>
              <a:t>       };</a:t>
            </a:r>
          </a:p>
          <a:p>
            <a:pPr marL="360000" indent="-360000">
              <a:lnSpc>
                <a:spcPct val="150000"/>
              </a:lnSpc>
              <a:buFont typeface="Wingdings" pitchFamily="2" charset="2"/>
              <a:buChar char="l"/>
              <a:defRPr/>
            </a:pPr>
            <a:r>
              <a:rPr lang="zh-CN" altLang="en-US" sz="1400" dirty="0">
                <a:latin typeface="微软雅黑" pitchFamily="34" charset="-122"/>
                <a:ea typeface="微软雅黑" pitchFamily="34" charset="-122"/>
              </a:rPr>
              <a:t>先将整个数组进栈，然后重复下列工作，直到栈空：</a:t>
            </a:r>
          </a:p>
          <a:p>
            <a:pPr marL="817200" lvl="2" indent="-360000">
              <a:lnSpc>
                <a:spcPct val="150000"/>
              </a:lnSpc>
              <a:buFont typeface="Wingdings" pitchFamily="2" charset="2"/>
              <a:buChar char="Ø"/>
              <a:defRPr/>
            </a:pPr>
            <a:r>
              <a:rPr lang="zh-CN" altLang="en-US" sz="1400" dirty="0">
                <a:latin typeface="微软雅黑" pitchFamily="34" charset="-122"/>
                <a:ea typeface="微软雅黑" pitchFamily="34" charset="-122"/>
              </a:rPr>
              <a:t>从栈中弹出一个元素，即一个排序区间</a:t>
            </a:r>
          </a:p>
          <a:p>
            <a:pPr marL="817200" lvl="2" indent="-360000">
              <a:lnSpc>
                <a:spcPct val="150000"/>
              </a:lnSpc>
              <a:buFont typeface="Wingdings" pitchFamily="2" charset="2"/>
              <a:buChar char="Ø"/>
              <a:defRPr/>
            </a:pPr>
            <a:r>
              <a:rPr lang="zh-CN" altLang="en-US" sz="1400" dirty="0">
                <a:latin typeface="微软雅黑" pitchFamily="34" charset="-122"/>
                <a:ea typeface="微软雅黑" pitchFamily="34" charset="-122"/>
              </a:rPr>
              <a:t>将排序区间分成两半。</a:t>
            </a:r>
          </a:p>
          <a:p>
            <a:pPr marL="817200" lvl="2" indent="-360000">
              <a:lnSpc>
                <a:spcPct val="150000"/>
              </a:lnSpc>
              <a:buFont typeface="Wingdings" pitchFamily="2" charset="2"/>
              <a:buChar char="Ø"/>
              <a:defRPr/>
            </a:pPr>
            <a:r>
              <a:rPr lang="zh-CN" altLang="en-US" sz="1400" dirty="0">
                <a:latin typeface="微软雅黑" pitchFamily="34" charset="-122"/>
                <a:ea typeface="微软雅黑" pitchFamily="34" charset="-122"/>
              </a:rPr>
              <a:t>检查每一半，如果多于两个元素，则进栈，</a:t>
            </a:r>
          </a:p>
        </p:txBody>
      </p:sp>
      <p:sp>
        <p:nvSpPr>
          <p:cNvPr id="9" name="TextBox 8"/>
          <p:cNvSpPr txBox="1">
            <a:spLocks noChangeArrowheads="1"/>
          </p:cNvSpPr>
          <p:nvPr/>
        </p:nvSpPr>
        <p:spPr bwMode="auto">
          <a:xfrm>
            <a:off x="6372225" y="1058863"/>
            <a:ext cx="1439863" cy="307975"/>
          </a:xfrm>
          <a:prstGeom prst="rect">
            <a:avLst/>
          </a:prstGeom>
          <a:noFill/>
          <a:ln w="9525">
            <a:noFill/>
            <a:miter lim="800000"/>
            <a:headEnd/>
            <a:tailEnd/>
          </a:ln>
        </p:spPr>
        <p:txBody>
          <a:bodyPr>
            <a:spAutoFit/>
          </a:bodyPr>
          <a:lstStyle/>
          <a:p>
            <a:r>
              <a:rPr lang="zh-CN" altLang="en-US" sz="1400" b="1"/>
              <a:t>栈元素类型？？？</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linds(horizontal)">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blinds(horizontal)">
                                      <p:cBhvr>
                                        <p:cTn id="32" dur="500"/>
                                        <p:tgtEl>
                                          <p:spTgt spid="8">
                                            <p:txEl>
                                              <p:pRg st="2" end="2"/>
                                            </p:txEl>
                                          </p:spTgt>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blinds(horizontal)">
                                      <p:cBhvr>
                                        <p:cTn id="36" dur="500"/>
                                        <p:tgtEl>
                                          <p:spTgt spid="8">
                                            <p:txEl>
                                              <p:pRg st="3" end="3"/>
                                            </p:txEl>
                                          </p:spTgt>
                                        </p:tgtEl>
                                      </p:cBhvr>
                                    </p:animEffect>
                                  </p:childTnLst>
                                </p:cTn>
                              </p:par>
                            </p:childTnLst>
                          </p:cTn>
                        </p:par>
                        <p:par>
                          <p:cTn id="37" fill="hold">
                            <p:stCondLst>
                              <p:cond delay="1000"/>
                            </p:stCondLst>
                            <p:childTnLst>
                              <p:par>
                                <p:cTn id="38" presetID="3" presetClass="entr" presetSubtype="10" fill="hold" nodeType="afterEffect">
                                  <p:stCondLst>
                                    <p:cond delay="0"/>
                                  </p:stCondLst>
                                  <p:childTnLst>
                                    <p:set>
                                      <p:cBhvr>
                                        <p:cTn id="39" dur="1" fill="hold">
                                          <p:stCondLst>
                                            <p:cond delay="0"/>
                                          </p:stCondLst>
                                        </p:cTn>
                                        <p:tgtEl>
                                          <p:spTgt spid="8">
                                            <p:txEl>
                                              <p:pRg st="4" end="4"/>
                                            </p:txEl>
                                          </p:spTgt>
                                        </p:tgtEl>
                                        <p:attrNameLst>
                                          <p:attrName>style.visibility</p:attrName>
                                        </p:attrNameLst>
                                      </p:cBhvr>
                                      <p:to>
                                        <p:strVal val="visible"/>
                                      </p:to>
                                    </p:set>
                                    <p:animEffect transition="in" filter="blinds(horizontal)">
                                      <p:cBhvr>
                                        <p:cTn id="40" dur="500"/>
                                        <p:tgtEl>
                                          <p:spTgt spid="8">
                                            <p:txEl>
                                              <p:pRg st="4" end="4"/>
                                            </p:txEl>
                                          </p:spTgt>
                                        </p:tgtEl>
                                      </p:cBhvr>
                                    </p:animEffect>
                                  </p:childTnLst>
                                </p:cTn>
                              </p:par>
                            </p:childTnLst>
                          </p:cTn>
                        </p:par>
                        <p:par>
                          <p:cTn id="41" fill="hold">
                            <p:stCondLst>
                              <p:cond delay="1500"/>
                            </p:stCondLst>
                            <p:childTnLst>
                              <p:par>
                                <p:cTn id="42" presetID="3" presetClass="entr" presetSubtype="10" fill="hold" nodeType="after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Effect transition="in" filter="blinds(horizontal)">
                                      <p:cBhvr>
                                        <p:cTn id="44" dur="500"/>
                                        <p:tgtEl>
                                          <p:spTgt spid="8">
                                            <p:txEl>
                                              <p:pRg st="5" end="5"/>
                                            </p:txEl>
                                          </p:spTgt>
                                        </p:tgtEl>
                                      </p:cBhvr>
                                    </p:animEffect>
                                  </p:childTnLst>
                                </p:cTn>
                              </p:par>
                            </p:childTnLst>
                          </p:cTn>
                        </p:par>
                        <p:par>
                          <p:cTn id="45" fill="hold">
                            <p:stCondLst>
                              <p:cond delay="2000"/>
                            </p:stCondLst>
                            <p:childTnLst>
                              <p:par>
                                <p:cTn id="46" presetID="3" presetClass="entr" presetSubtype="10" fill="hold" nodeType="after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blinds(horizontal)">
                                      <p:cBhvr>
                                        <p:cTn id="48" dur="500"/>
                                        <p:tgtEl>
                                          <p:spTgt spid="8">
                                            <p:txEl>
                                              <p:pRg st="6" end="6"/>
                                            </p:txEl>
                                          </p:spTgt>
                                        </p:tgtEl>
                                      </p:cBhvr>
                                    </p:animEffect>
                                  </p:childTnLst>
                                </p:cTn>
                              </p:par>
                            </p:childTnLst>
                          </p:cTn>
                        </p:par>
                        <p:par>
                          <p:cTn id="49" fill="hold">
                            <p:stCondLst>
                              <p:cond delay="2500"/>
                            </p:stCondLst>
                            <p:childTnLst>
                              <p:par>
                                <p:cTn id="50" presetID="3" presetClass="entr" presetSubtype="10" fill="hold" nodeType="after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blinds(horizontal)">
                                      <p:cBhvr>
                                        <p:cTn id="52" dur="500"/>
                                        <p:tgtEl>
                                          <p:spTgt spid="8">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xEl>
                                              <p:pRg st="8" end="8"/>
                                            </p:txEl>
                                          </p:spTgt>
                                        </p:tgtEl>
                                        <p:attrNameLst>
                                          <p:attrName>style.visibility</p:attrName>
                                        </p:attrNameLst>
                                      </p:cBhvr>
                                      <p:to>
                                        <p:strVal val="visible"/>
                                      </p:to>
                                    </p:set>
                                    <p:animEffect transition="in" filter="blinds(horizontal)">
                                      <p:cBhvr>
                                        <p:cTn id="57" dur="500"/>
                                        <p:tgtEl>
                                          <p:spTgt spid="8">
                                            <p:txEl>
                                              <p:pRg st="8" end="8"/>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8">
                                            <p:txEl>
                                              <p:pRg st="9" end="9"/>
                                            </p:txEl>
                                          </p:spTgt>
                                        </p:tgtEl>
                                        <p:attrNameLst>
                                          <p:attrName>style.visibility</p:attrName>
                                        </p:attrNameLst>
                                      </p:cBhvr>
                                      <p:to>
                                        <p:strVal val="visible"/>
                                      </p:to>
                                    </p:set>
                                    <p:animEffect transition="in" filter="blinds(horizontal)">
                                      <p:cBhvr>
                                        <p:cTn id="60" dur="500"/>
                                        <p:tgtEl>
                                          <p:spTgt spid="8">
                                            <p:txEl>
                                              <p:pRg st="9" end="9"/>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8">
                                            <p:txEl>
                                              <p:pRg st="10" end="10"/>
                                            </p:txEl>
                                          </p:spTgt>
                                        </p:tgtEl>
                                        <p:attrNameLst>
                                          <p:attrName>style.visibility</p:attrName>
                                        </p:attrNameLst>
                                      </p:cBhvr>
                                      <p:to>
                                        <p:strVal val="visible"/>
                                      </p:to>
                                    </p:set>
                                    <p:animEffect transition="in" filter="blinds(horizontal)">
                                      <p:cBhvr>
                                        <p:cTn id="63" dur="500"/>
                                        <p:tgtEl>
                                          <p:spTgt spid="8">
                                            <p:txEl>
                                              <p:pRg st="10" end="10"/>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8">
                                            <p:txEl>
                                              <p:pRg st="11" end="11"/>
                                            </p:txEl>
                                          </p:spTgt>
                                        </p:tgtEl>
                                        <p:attrNameLst>
                                          <p:attrName>style.visibility</p:attrName>
                                        </p:attrNameLst>
                                      </p:cBhvr>
                                      <p:to>
                                        <p:strVal val="visible"/>
                                      </p:to>
                                    </p:set>
                                    <p:animEffect transition="in" filter="blinds(horizontal)">
                                      <p:cBhvr>
                                        <p:cTn id="6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矩形 34"/>
          <p:cNvSpPr>
            <a:spLocks noChangeArrowheads="1"/>
          </p:cNvSpPr>
          <p:nvPr/>
        </p:nvSpPr>
        <p:spPr bwMode="auto">
          <a:xfrm>
            <a:off x="395536" y="195486"/>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快速排序的非递归实现</a:t>
            </a:r>
            <a:endParaRPr lang="zh-CN" altLang="en-US" dirty="0">
              <a:latin typeface="微软雅黑" pitchFamily="34" charset="-122"/>
              <a:ea typeface="微软雅黑" pitchFamily="34" charset="-122"/>
            </a:endParaRPr>
          </a:p>
        </p:txBody>
      </p:sp>
      <p:grpSp>
        <p:nvGrpSpPr>
          <p:cNvPr id="178180" name="Group 77"/>
          <p:cNvGrpSpPr>
            <a:grpSpLocks/>
          </p:cNvGrpSpPr>
          <p:nvPr/>
        </p:nvGrpSpPr>
        <p:grpSpPr bwMode="auto">
          <a:xfrm>
            <a:off x="828675" y="915988"/>
            <a:ext cx="3024188" cy="341312"/>
            <a:chOff x="3198" y="210"/>
            <a:chExt cx="1905" cy="287"/>
          </a:xfrm>
        </p:grpSpPr>
        <p:sp>
          <p:nvSpPr>
            <p:cNvPr id="178369" name="Rectangle 78"/>
            <p:cNvSpPr>
              <a:spLocks noChangeArrowheads="1"/>
            </p:cNvSpPr>
            <p:nvPr/>
          </p:nvSpPr>
          <p:spPr bwMode="auto">
            <a:xfrm>
              <a:off x="4786" y="210"/>
              <a:ext cx="317" cy="287"/>
            </a:xfrm>
            <a:prstGeom prst="rect">
              <a:avLst/>
            </a:prstGeom>
            <a:noFill/>
            <a:ln w="9525">
              <a:noFill/>
              <a:miter lim="800000"/>
              <a:headEnd/>
              <a:tailEnd/>
            </a:ln>
          </p:spPr>
          <p:txBody>
            <a:bodyPr/>
            <a:lstStyle/>
            <a:p>
              <a:pPr>
                <a:spcBef>
                  <a:spcPct val="20000"/>
                </a:spcBef>
              </a:pPr>
              <a:r>
                <a:rPr lang="en-US" altLang="zh-CN" sz="1400" b="1"/>
                <a:t>9</a:t>
              </a:r>
            </a:p>
          </p:txBody>
        </p:sp>
        <p:sp>
          <p:nvSpPr>
            <p:cNvPr id="178370" name="Rectangle 79"/>
            <p:cNvSpPr>
              <a:spLocks noChangeArrowheads="1"/>
            </p:cNvSpPr>
            <p:nvPr/>
          </p:nvSpPr>
          <p:spPr bwMode="auto">
            <a:xfrm>
              <a:off x="4468" y="210"/>
              <a:ext cx="318" cy="287"/>
            </a:xfrm>
            <a:prstGeom prst="rect">
              <a:avLst/>
            </a:prstGeom>
            <a:noFill/>
            <a:ln w="9525">
              <a:noFill/>
              <a:miter lim="800000"/>
              <a:headEnd/>
              <a:tailEnd/>
            </a:ln>
          </p:spPr>
          <p:txBody>
            <a:bodyPr/>
            <a:lstStyle/>
            <a:p>
              <a:pPr>
                <a:spcBef>
                  <a:spcPct val="20000"/>
                </a:spcBef>
              </a:pPr>
              <a:r>
                <a:rPr lang="en-US" altLang="zh-CN" sz="1400" b="1"/>
                <a:t>4</a:t>
              </a:r>
            </a:p>
          </p:txBody>
        </p:sp>
        <p:sp>
          <p:nvSpPr>
            <p:cNvPr id="178371" name="Rectangle 80"/>
            <p:cNvSpPr>
              <a:spLocks noChangeArrowheads="1"/>
            </p:cNvSpPr>
            <p:nvPr/>
          </p:nvSpPr>
          <p:spPr bwMode="auto">
            <a:xfrm>
              <a:off x="4151" y="210"/>
              <a:ext cx="317" cy="287"/>
            </a:xfrm>
            <a:prstGeom prst="rect">
              <a:avLst/>
            </a:prstGeom>
            <a:noFill/>
            <a:ln w="9525">
              <a:noFill/>
              <a:miter lim="800000"/>
              <a:headEnd/>
              <a:tailEnd/>
            </a:ln>
          </p:spPr>
          <p:txBody>
            <a:bodyPr/>
            <a:lstStyle/>
            <a:p>
              <a:pPr>
                <a:spcBef>
                  <a:spcPct val="20000"/>
                </a:spcBef>
              </a:pPr>
              <a:r>
                <a:rPr lang="en-US" altLang="zh-CN" sz="1400" b="1"/>
                <a:t>1</a:t>
              </a:r>
            </a:p>
          </p:txBody>
        </p:sp>
        <p:sp>
          <p:nvSpPr>
            <p:cNvPr id="178372" name="Rectangle 81"/>
            <p:cNvSpPr>
              <a:spLocks noChangeArrowheads="1"/>
            </p:cNvSpPr>
            <p:nvPr/>
          </p:nvSpPr>
          <p:spPr bwMode="auto">
            <a:xfrm>
              <a:off x="3833" y="210"/>
              <a:ext cx="318" cy="287"/>
            </a:xfrm>
            <a:prstGeom prst="rect">
              <a:avLst/>
            </a:prstGeom>
            <a:noFill/>
            <a:ln w="9525">
              <a:noFill/>
              <a:miter lim="800000"/>
              <a:headEnd/>
              <a:tailEnd/>
            </a:ln>
          </p:spPr>
          <p:txBody>
            <a:bodyPr/>
            <a:lstStyle/>
            <a:p>
              <a:pPr>
                <a:spcBef>
                  <a:spcPct val="20000"/>
                </a:spcBef>
              </a:pPr>
              <a:r>
                <a:rPr lang="en-US" altLang="zh-CN" sz="1400" b="1"/>
                <a:t>8</a:t>
              </a:r>
            </a:p>
          </p:txBody>
        </p:sp>
        <p:sp>
          <p:nvSpPr>
            <p:cNvPr id="178373" name="Rectangle 82"/>
            <p:cNvSpPr>
              <a:spLocks noChangeArrowheads="1"/>
            </p:cNvSpPr>
            <p:nvPr/>
          </p:nvSpPr>
          <p:spPr bwMode="auto">
            <a:xfrm>
              <a:off x="3516" y="210"/>
              <a:ext cx="317" cy="287"/>
            </a:xfrm>
            <a:prstGeom prst="rect">
              <a:avLst/>
            </a:prstGeom>
            <a:noFill/>
            <a:ln w="9525">
              <a:noFill/>
              <a:miter lim="800000"/>
              <a:headEnd/>
              <a:tailEnd/>
            </a:ln>
          </p:spPr>
          <p:txBody>
            <a:bodyPr/>
            <a:lstStyle/>
            <a:p>
              <a:pPr>
                <a:spcBef>
                  <a:spcPct val="20000"/>
                </a:spcBef>
              </a:pPr>
              <a:r>
                <a:rPr lang="en-US" altLang="zh-CN" sz="1400" b="1"/>
                <a:t>3</a:t>
              </a:r>
            </a:p>
          </p:txBody>
        </p:sp>
        <p:sp>
          <p:nvSpPr>
            <p:cNvPr id="178374" name="Rectangle 83"/>
            <p:cNvSpPr>
              <a:spLocks noChangeArrowheads="1"/>
            </p:cNvSpPr>
            <p:nvPr/>
          </p:nvSpPr>
          <p:spPr bwMode="auto">
            <a:xfrm>
              <a:off x="3198" y="210"/>
              <a:ext cx="318" cy="287"/>
            </a:xfrm>
            <a:prstGeom prst="rect">
              <a:avLst/>
            </a:prstGeom>
            <a:noFill/>
            <a:ln w="9525">
              <a:noFill/>
              <a:miter lim="800000"/>
              <a:headEnd/>
              <a:tailEnd/>
            </a:ln>
          </p:spPr>
          <p:txBody>
            <a:bodyPr/>
            <a:lstStyle/>
            <a:p>
              <a:pPr>
                <a:spcBef>
                  <a:spcPct val="20000"/>
                </a:spcBef>
              </a:pPr>
              <a:r>
                <a:rPr lang="en-US" altLang="zh-CN" sz="1400" b="1"/>
                <a:t>6</a:t>
              </a:r>
            </a:p>
          </p:txBody>
        </p:sp>
        <p:sp>
          <p:nvSpPr>
            <p:cNvPr id="178375" name="Line 84"/>
            <p:cNvSpPr>
              <a:spLocks noChangeShapeType="1"/>
            </p:cNvSpPr>
            <p:nvPr/>
          </p:nvSpPr>
          <p:spPr bwMode="auto">
            <a:xfrm>
              <a:off x="3198" y="210"/>
              <a:ext cx="1905" cy="0"/>
            </a:xfrm>
            <a:prstGeom prst="line">
              <a:avLst/>
            </a:prstGeom>
            <a:noFill/>
            <a:ln w="28575" cap="sq">
              <a:solidFill>
                <a:schemeClr val="tx1"/>
              </a:solidFill>
              <a:round/>
              <a:headEnd/>
              <a:tailEnd/>
            </a:ln>
          </p:spPr>
          <p:txBody>
            <a:bodyPr wrap="none"/>
            <a:lstStyle/>
            <a:p>
              <a:endParaRPr lang="zh-CN" altLang="en-US"/>
            </a:p>
          </p:txBody>
        </p:sp>
        <p:sp>
          <p:nvSpPr>
            <p:cNvPr id="178376" name="Line 85"/>
            <p:cNvSpPr>
              <a:spLocks noChangeShapeType="1"/>
            </p:cNvSpPr>
            <p:nvPr/>
          </p:nvSpPr>
          <p:spPr bwMode="auto">
            <a:xfrm>
              <a:off x="3198" y="497"/>
              <a:ext cx="1905" cy="0"/>
            </a:xfrm>
            <a:prstGeom prst="line">
              <a:avLst/>
            </a:prstGeom>
            <a:noFill/>
            <a:ln w="28575" cap="sq">
              <a:solidFill>
                <a:schemeClr val="tx1"/>
              </a:solidFill>
              <a:round/>
              <a:headEnd/>
              <a:tailEnd/>
            </a:ln>
          </p:spPr>
          <p:txBody>
            <a:bodyPr wrap="none"/>
            <a:lstStyle/>
            <a:p>
              <a:endParaRPr lang="zh-CN" altLang="en-US"/>
            </a:p>
          </p:txBody>
        </p:sp>
        <p:sp>
          <p:nvSpPr>
            <p:cNvPr id="178377" name="Line 86"/>
            <p:cNvSpPr>
              <a:spLocks noChangeShapeType="1"/>
            </p:cNvSpPr>
            <p:nvPr/>
          </p:nvSpPr>
          <p:spPr bwMode="auto">
            <a:xfrm>
              <a:off x="3198" y="210"/>
              <a:ext cx="0" cy="287"/>
            </a:xfrm>
            <a:prstGeom prst="line">
              <a:avLst/>
            </a:prstGeom>
            <a:noFill/>
            <a:ln w="28575" cap="sq">
              <a:solidFill>
                <a:schemeClr val="tx1"/>
              </a:solidFill>
              <a:round/>
              <a:headEnd/>
              <a:tailEnd/>
            </a:ln>
          </p:spPr>
          <p:txBody>
            <a:bodyPr wrap="none"/>
            <a:lstStyle/>
            <a:p>
              <a:endParaRPr lang="zh-CN" altLang="en-US"/>
            </a:p>
          </p:txBody>
        </p:sp>
        <p:sp>
          <p:nvSpPr>
            <p:cNvPr id="178378" name="Line 87"/>
            <p:cNvSpPr>
              <a:spLocks noChangeShapeType="1"/>
            </p:cNvSpPr>
            <p:nvPr/>
          </p:nvSpPr>
          <p:spPr bwMode="auto">
            <a:xfrm>
              <a:off x="3516" y="210"/>
              <a:ext cx="0" cy="287"/>
            </a:xfrm>
            <a:prstGeom prst="line">
              <a:avLst/>
            </a:prstGeom>
            <a:noFill/>
            <a:ln w="12700">
              <a:solidFill>
                <a:schemeClr val="tx1"/>
              </a:solidFill>
              <a:round/>
              <a:headEnd/>
              <a:tailEnd/>
            </a:ln>
          </p:spPr>
          <p:txBody>
            <a:bodyPr wrap="none"/>
            <a:lstStyle/>
            <a:p>
              <a:endParaRPr lang="zh-CN" altLang="en-US"/>
            </a:p>
          </p:txBody>
        </p:sp>
        <p:sp>
          <p:nvSpPr>
            <p:cNvPr id="178379" name="Line 88"/>
            <p:cNvSpPr>
              <a:spLocks noChangeShapeType="1"/>
            </p:cNvSpPr>
            <p:nvPr/>
          </p:nvSpPr>
          <p:spPr bwMode="auto">
            <a:xfrm>
              <a:off x="3833" y="210"/>
              <a:ext cx="0" cy="287"/>
            </a:xfrm>
            <a:prstGeom prst="line">
              <a:avLst/>
            </a:prstGeom>
            <a:noFill/>
            <a:ln w="12700">
              <a:solidFill>
                <a:schemeClr val="tx1"/>
              </a:solidFill>
              <a:round/>
              <a:headEnd/>
              <a:tailEnd/>
            </a:ln>
          </p:spPr>
          <p:txBody>
            <a:bodyPr wrap="none"/>
            <a:lstStyle/>
            <a:p>
              <a:endParaRPr lang="zh-CN" altLang="en-US"/>
            </a:p>
          </p:txBody>
        </p:sp>
        <p:sp>
          <p:nvSpPr>
            <p:cNvPr id="178380" name="Line 89"/>
            <p:cNvSpPr>
              <a:spLocks noChangeShapeType="1"/>
            </p:cNvSpPr>
            <p:nvPr/>
          </p:nvSpPr>
          <p:spPr bwMode="auto">
            <a:xfrm>
              <a:off x="4151" y="210"/>
              <a:ext cx="0" cy="287"/>
            </a:xfrm>
            <a:prstGeom prst="line">
              <a:avLst/>
            </a:prstGeom>
            <a:noFill/>
            <a:ln w="12700">
              <a:solidFill>
                <a:schemeClr val="tx1"/>
              </a:solidFill>
              <a:round/>
              <a:headEnd/>
              <a:tailEnd/>
            </a:ln>
          </p:spPr>
          <p:txBody>
            <a:bodyPr wrap="none"/>
            <a:lstStyle/>
            <a:p>
              <a:endParaRPr lang="zh-CN" altLang="en-US"/>
            </a:p>
          </p:txBody>
        </p:sp>
        <p:sp>
          <p:nvSpPr>
            <p:cNvPr id="178381" name="Line 90"/>
            <p:cNvSpPr>
              <a:spLocks noChangeShapeType="1"/>
            </p:cNvSpPr>
            <p:nvPr/>
          </p:nvSpPr>
          <p:spPr bwMode="auto">
            <a:xfrm>
              <a:off x="4468" y="210"/>
              <a:ext cx="0" cy="287"/>
            </a:xfrm>
            <a:prstGeom prst="line">
              <a:avLst/>
            </a:prstGeom>
            <a:noFill/>
            <a:ln w="12700">
              <a:solidFill>
                <a:schemeClr val="tx1"/>
              </a:solidFill>
              <a:round/>
              <a:headEnd/>
              <a:tailEnd/>
            </a:ln>
          </p:spPr>
          <p:txBody>
            <a:bodyPr wrap="none"/>
            <a:lstStyle/>
            <a:p>
              <a:endParaRPr lang="zh-CN" altLang="en-US"/>
            </a:p>
          </p:txBody>
        </p:sp>
        <p:sp>
          <p:nvSpPr>
            <p:cNvPr id="178382" name="Line 91"/>
            <p:cNvSpPr>
              <a:spLocks noChangeShapeType="1"/>
            </p:cNvSpPr>
            <p:nvPr/>
          </p:nvSpPr>
          <p:spPr bwMode="auto">
            <a:xfrm>
              <a:off x="4786" y="210"/>
              <a:ext cx="0" cy="287"/>
            </a:xfrm>
            <a:prstGeom prst="line">
              <a:avLst/>
            </a:prstGeom>
            <a:noFill/>
            <a:ln w="12700">
              <a:solidFill>
                <a:schemeClr val="tx1"/>
              </a:solidFill>
              <a:round/>
              <a:headEnd/>
              <a:tailEnd/>
            </a:ln>
          </p:spPr>
          <p:txBody>
            <a:bodyPr wrap="none"/>
            <a:lstStyle/>
            <a:p>
              <a:endParaRPr lang="zh-CN" altLang="en-US"/>
            </a:p>
          </p:txBody>
        </p:sp>
        <p:sp>
          <p:nvSpPr>
            <p:cNvPr id="178383" name="Line 92"/>
            <p:cNvSpPr>
              <a:spLocks noChangeShapeType="1"/>
            </p:cNvSpPr>
            <p:nvPr/>
          </p:nvSpPr>
          <p:spPr bwMode="auto">
            <a:xfrm>
              <a:off x="5103" y="210"/>
              <a:ext cx="0" cy="287"/>
            </a:xfrm>
            <a:prstGeom prst="line">
              <a:avLst/>
            </a:prstGeom>
            <a:noFill/>
            <a:ln w="28575" cap="sq">
              <a:solidFill>
                <a:schemeClr val="tx1"/>
              </a:solidFill>
              <a:round/>
              <a:headEnd/>
              <a:tailEnd/>
            </a:ln>
          </p:spPr>
          <p:txBody>
            <a:bodyPr wrap="none"/>
            <a:lstStyle/>
            <a:p>
              <a:endParaRPr lang="zh-CN" altLang="en-US"/>
            </a:p>
          </p:txBody>
        </p:sp>
      </p:grpSp>
      <p:grpSp>
        <p:nvGrpSpPr>
          <p:cNvPr id="3" name="组合 229"/>
          <p:cNvGrpSpPr>
            <a:grpSpLocks/>
          </p:cNvGrpSpPr>
          <p:nvPr/>
        </p:nvGrpSpPr>
        <p:grpSpPr bwMode="auto">
          <a:xfrm>
            <a:off x="468313" y="1239838"/>
            <a:ext cx="3744912" cy="523875"/>
            <a:chOff x="467544" y="1239672"/>
            <a:chExt cx="3744912" cy="524290"/>
          </a:xfrm>
        </p:grpSpPr>
        <p:sp>
          <p:nvSpPr>
            <p:cNvPr id="178365" name="Text Box 111"/>
            <p:cNvSpPr txBox="1">
              <a:spLocks noChangeArrowheads="1"/>
            </p:cNvSpPr>
            <p:nvPr/>
          </p:nvSpPr>
          <p:spPr bwMode="auto">
            <a:xfrm>
              <a:off x="467544" y="1455346"/>
              <a:ext cx="863600" cy="307424"/>
            </a:xfrm>
            <a:prstGeom prst="rect">
              <a:avLst/>
            </a:prstGeom>
            <a:noFill/>
            <a:ln w="9525">
              <a:noFill/>
              <a:miter lim="800000"/>
              <a:headEnd/>
              <a:tailEnd/>
            </a:ln>
          </p:spPr>
          <p:txBody>
            <a:bodyPr>
              <a:spAutoFit/>
            </a:bodyPr>
            <a:lstStyle/>
            <a:p>
              <a:pPr>
                <a:spcBef>
                  <a:spcPct val="50000"/>
                </a:spcBef>
              </a:pPr>
              <a:r>
                <a:rPr lang="en-US" altLang="zh-CN" sz="1400" b="1">
                  <a:ea typeface="楷体_GB2312" pitchFamily="49" charset="-122"/>
                </a:rPr>
                <a:t>start</a:t>
              </a:r>
            </a:p>
          </p:txBody>
        </p:sp>
        <p:sp>
          <p:nvSpPr>
            <p:cNvPr id="178366" name="Line 112"/>
            <p:cNvSpPr>
              <a:spLocks noChangeShapeType="1"/>
            </p:cNvSpPr>
            <p:nvPr/>
          </p:nvSpPr>
          <p:spPr bwMode="auto">
            <a:xfrm flipV="1">
              <a:off x="970781" y="1239672"/>
              <a:ext cx="0" cy="270486"/>
            </a:xfrm>
            <a:prstGeom prst="line">
              <a:avLst/>
            </a:prstGeom>
            <a:noFill/>
            <a:ln w="9525">
              <a:solidFill>
                <a:schemeClr val="tx1"/>
              </a:solidFill>
              <a:round/>
              <a:headEnd/>
              <a:tailEnd type="triangle" w="med" len="med"/>
            </a:ln>
          </p:spPr>
          <p:txBody>
            <a:bodyPr wrap="none"/>
            <a:lstStyle/>
            <a:p>
              <a:endParaRPr lang="zh-CN" altLang="en-US"/>
            </a:p>
          </p:txBody>
        </p:sp>
        <p:sp>
          <p:nvSpPr>
            <p:cNvPr id="178367" name="Text Box 113"/>
            <p:cNvSpPr txBox="1">
              <a:spLocks noChangeArrowheads="1"/>
            </p:cNvSpPr>
            <p:nvPr/>
          </p:nvSpPr>
          <p:spPr bwMode="auto">
            <a:xfrm>
              <a:off x="3131369" y="1456538"/>
              <a:ext cx="1081087" cy="307424"/>
            </a:xfrm>
            <a:prstGeom prst="rect">
              <a:avLst/>
            </a:prstGeom>
            <a:noFill/>
            <a:ln w="9525">
              <a:noFill/>
              <a:miter lim="800000"/>
              <a:headEnd/>
              <a:tailEnd/>
            </a:ln>
          </p:spPr>
          <p:txBody>
            <a:bodyPr>
              <a:spAutoFit/>
            </a:bodyPr>
            <a:lstStyle/>
            <a:p>
              <a:pPr>
                <a:spcBef>
                  <a:spcPct val="50000"/>
                </a:spcBef>
              </a:pPr>
              <a:r>
                <a:rPr lang="en-US" altLang="zh-CN" sz="1400" b="1">
                  <a:ea typeface="楷体_GB2312" pitchFamily="49" charset="-122"/>
                </a:rPr>
                <a:t>finish</a:t>
              </a:r>
            </a:p>
          </p:txBody>
        </p:sp>
        <p:sp>
          <p:nvSpPr>
            <p:cNvPr id="178368" name="Line 114"/>
            <p:cNvSpPr>
              <a:spLocks noChangeShapeType="1"/>
            </p:cNvSpPr>
            <p:nvPr/>
          </p:nvSpPr>
          <p:spPr bwMode="auto">
            <a:xfrm flipV="1">
              <a:off x="3636194" y="1239672"/>
              <a:ext cx="0" cy="324106"/>
            </a:xfrm>
            <a:prstGeom prst="line">
              <a:avLst/>
            </a:prstGeom>
            <a:noFill/>
            <a:ln w="9525">
              <a:solidFill>
                <a:schemeClr val="tx1"/>
              </a:solidFill>
              <a:round/>
              <a:headEnd/>
              <a:tailEnd type="triangle" w="med" len="med"/>
            </a:ln>
          </p:spPr>
          <p:txBody>
            <a:bodyPr wrap="none"/>
            <a:lstStyle/>
            <a:p>
              <a:endParaRPr lang="zh-CN" altLang="en-US"/>
            </a:p>
          </p:txBody>
        </p:sp>
      </p:grpSp>
      <p:grpSp>
        <p:nvGrpSpPr>
          <p:cNvPr id="4" name="Group 279"/>
          <p:cNvGrpSpPr>
            <a:grpSpLocks/>
          </p:cNvGrpSpPr>
          <p:nvPr/>
        </p:nvGrpSpPr>
        <p:grpSpPr bwMode="auto">
          <a:xfrm>
            <a:off x="755650" y="1779588"/>
            <a:ext cx="3024188" cy="793750"/>
            <a:chOff x="3198" y="1434"/>
            <a:chExt cx="1905" cy="667"/>
          </a:xfrm>
        </p:grpSpPr>
        <p:grpSp>
          <p:nvGrpSpPr>
            <p:cNvPr id="178347" name="Group 115"/>
            <p:cNvGrpSpPr>
              <a:grpSpLocks/>
            </p:cNvGrpSpPr>
            <p:nvPr/>
          </p:nvGrpSpPr>
          <p:grpSpPr bwMode="auto">
            <a:xfrm>
              <a:off x="3198" y="1434"/>
              <a:ext cx="1905" cy="287"/>
              <a:chOff x="3198" y="210"/>
              <a:chExt cx="1905" cy="287"/>
            </a:xfrm>
          </p:grpSpPr>
          <p:sp>
            <p:nvSpPr>
              <p:cNvPr id="178350" name="Rectangle 116"/>
              <p:cNvSpPr>
                <a:spLocks noChangeArrowheads="1"/>
              </p:cNvSpPr>
              <p:nvPr/>
            </p:nvSpPr>
            <p:spPr bwMode="auto">
              <a:xfrm>
                <a:off x="4786" y="210"/>
                <a:ext cx="317" cy="287"/>
              </a:xfrm>
              <a:prstGeom prst="rect">
                <a:avLst/>
              </a:prstGeom>
              <a:noFill/>
              <a:ln w="9525">
                <a:noFill/>
                <a:miter lim="800000"/>
                <a:headEnd/>
                <a:tailEnd/>
              </a:ln>
            </p:spPr>
            <p:txBody>
              <a:bodyPr/>
              <a:lstStyle/>
              <a:p>
                <a:pPr>
                  <a:spcBef>
                    <a:spcPct val="20000"/>
                  </a:spcBef>
                </a:pPr>
                <a:r>
                  <a:rPr lang="en-US" altLang="zh-CN" sz="1400" b="1"/>
                  <a:t>9</a:t>
                </a:r>
              </a:p>
            </p:txBody>
          </p:sp>
          <p:sp>
            <p:nvSpPr>
              <p:cNvPr id="178351" name="Rectangle 117"/>
              <p:cNvSpPr>
                <a:spLocks noChangeArrowheads="1"/>
              </p:cNvSpPr>
              <p:nvPr/>
            </p:nvSpPr>
            <p:spPr bwMode="auto">
              <a:xfrm>
                <a:off x="4468" y="210"/>
                <a:ext cx="318" cy="287"/>
              </a:xfrm>
              <a:prstGeom prst="rect">
                <a:avLst/>
              </a:prstGeom>
              <a:noFill/>
              <a:ln w="9525">
                <a:noFill/>
                <a:miter lim="800000"/>
                <a:headEnd/>
                <a:tailEnd/>
              </a:ln>
            </p:spPr>
            <p:txBody>
              <a:bodyPr/>
              <a:lstStyle/>
              <a:p>
                <a:pPr>
                  <a:spcBef>
                    <a:spcPct val="20000"/>
                  </a:spcBef>
                </a:pPr>
                <a:r>
                  <a:rPr lang="en-US" altLang="zh-CN" sz="1400" b="1"/>
                  <a:t>8</a:t>
                </a:r>
              </a:p>
            </p:txBody>
          </p:sp>
          <p:sp>
            <p:nvSpPr>
              <p:cNvPr id="178352" name="Rectangle 118"/>
              <p:cNvSpPr>
                <a:spLocks noChangeArrowheads="1"/>
              </p:cNvSpPr>
              <p:nvPr/>
            </p:nvSpPr>
            <p:spPr bwMode="auto">
              <a:xfrm>
                <a:off x="4151" y="210"/>
                <a:ext cx="317" cy="287"/>
              </a:xfrm>
              <a:prstGeom prst="rect">
                <a:avLst/>
              </a:prstGeom>
              <a:noFill/>
              <a:ln w="9525">
                <a:noFill/>
                <a:miter lim="800000"/>
                <a:headEnd/>
                <a:tailEnd/>
              </a:ln>
            </p:spPr>
            <p:txBody>
              <a:bodyPr/>
              <a:lstStyle/>
              <a:p>
                <a:pPr>
                  <a:spcBef>
                    <a:spcPct val="20000"/>
                  </a:spcBef>
                </a:pPr>
                <a:r>
                  <a:rPr lang="en-US" altLang="zh-CN" sz="1400" b="1"/>
                  <a:t>6</a:t>
                </a:r>
              </a:p>
            </p:txBody>
          </p:sp>
          <p:sp>
            <p:nvSpPr>
              <p:cNvPr id="178353" name="Rectangle 119"/>
              <p:cNvSpPr>
                <a:spLocks noChangeArrowheads="1"/>
              </p:cNvSpPr>
              <p:nvPr/>
            </p:nvSpPr>
            <p:spPr bwMode="auto">
              <a:xfrm>
                <a:off x="3833" y="210"/>
                <a:ext cx="318" cy="287"/>
              </a:xfrm>
              <a:prstGeom prst="rect">
                <a:avLst/>
              </a:prstGeom>
              <a:noFill/>
              <a:ln w="9525">
                <a:noFill/>
                <a:miter lim="800000"/>
                <a:headEnd/>
                <a:tailEnd/>
              </a:ln>
            </p:spPr>
            <p:txBody>
              <a:bodyPr/>
              <a:lstStyle/>
              <a:p>
                <a:pPr>
                  <a:spcBef>
                    <a:spcPct val="20000"/>
                  </a:spcBef>
                </a:pPr>
                <a:r>
                  <a:rPr lang="en-US" altLang="zh-CN" sz="1400" b="1"/>
                  <a:t>1</a:t>
                </a:r>
              </a:p>
            </p:txBody>
          </p:sp>
          <p:sp>
            <p:nvSpPr>
              <p:cNvPr id="178354" name="Rectangle 120"/>
              <p:cNvSpPr>
                <a:spLocks noChangeArrowheads="1"/>
              </p:cNvSpPr>
              <p:nvPr/>
            </p:nvSpPr>
            <p:spPr bwMode="auto">
              <a:xfrm>
                <a:off x="3516" y="210"/>
                <a:ext cx="317" cy="287"/>
              </a:xfrm>
              <a:prstGeom prst="rect">
                <a:avLst/>
              </a:prstGeom>
              <a:noFill/>
              <a:ln w="9525">
                <a:noFill/>
                <a:miter lim="800000"/>
                <a:headEnd/>
                <a:tailEnd/>
              </a:ln>
            </p:spPr>
            <p:txBody>
              <a:bodyPr/>
              <a:lstStyle/>
              <a:p>
                <a:pPr>
                  <a:spcBef>
                    <a:spcPct val="20000"/>
                  </a:spcBef>
                </a:pPr>
                <a:r>
                  <a:rPr lang="en-US" altLang="zh-CN" sz="1400" b="1"/>
                  <a:t>3</a:t>
                </a:r>
              </a:p>
            </p:txBody>
          </p:sp>
          <p:sp>
            <p:nvSpPr>
              <p:cNvPr id="178355" name="Rectangle 121"/>
              <p:cNvSpPr>
                <a:spLocks noChangeArrowheads="1"/>
              </p:cNvSpPr>
              <p:nvPr/>
            </p:nvSpPr>
            <p:spPr bwMode="auto">
              <a:xfrm>
                <a:off x="3198" y="210"/>
                <a:ext cx="318" cy="287"/>
              </a:xfrm>
              <a:prstGeom prst="rect">
                <a:avLst/>
              </a:prstGeom>
              <a:noFill/>
              <a:ln w="9525">
                <a:noFill/>
                <a:miter lim="800000"/>
                <a:headEnd/>
                <a:tailEnd/>
              </a:ln>
            </p:spPr>
            <p:txBody>
              <a:bodyPr/>
              <a:lstStyle/>
              <a:p>
                <a:pPr>
                  <a:spcBef>
                    <a:spcPct val="20000"/>
                  </a:spcBef>
                </a:pPr>
                <a:r>
                  <a:rPr lang="en-US" altLang="zh-CN" sz="1400" b="1"/>
                  <a:t>4</a:t>
                </a:r>
              </a:p>
            </p:txBody>
          </p:sp>
          <p:sp>
            <p:nvSpPr>
              <p:cNvPr id="178356" name="Line 122"/>
              <p:cNvSpPr>
                <a:spLocks noChangeShapeType="1"/>
              </p:cNvSpPr>
              <p:nvPr/>
            </p:nvSpPr>
            <p:spPr bwMode="auto">
              <a:xfrm>
                <a:off x="3198" y="210"/>
                <a:ext cx="1905" cy="0"/>
              </a:xfrm>
              <a:prstGeom prst="line">
                <a:avLst/>
              </a:prstGeom>
              <a:noFill/>
              <a:ln w="28575" cap="sq">
                <a:solidFill>
                  <a:schemeClr val="tx1"/>
                </a:solidFill>
                <a:round/>
                <a:headEnd/>
                <a:tailEnd/>
              </a:ln>
            </p:spPr>
            <p:txBody>
              <a:bodyPr wrap="none"/>
              <a:lstStyle/>
              <a:p>
                <a:endParaRPr lang="zh-CN" altLang="en-US"/>
              </a:p>
            </p:txBody>
          </p:sp>
          <p:sp>
            <p:nvSpPr>
              <p:cNvPr id="178357" name="Line 123"/>
              <p:cNvSpPr>
                <a:spLocks noChangeShapeType="1"/>
              </p:cNvSpPr>
              <p:nvPr/>
            </p:nvSpPr>
            <p:spPr bwMode="auto">
              <a:xfrm>
                <a:off x="3198" y="497"/>
                <a:ext cx="1905" cy="0"/>
              </a:xfrm>
              <a:prstGeom prst="line">
                <a:avLst/>
              </a:prstGeom>
              <a:noFill/>
              <a:ln w="28575" cap="sq">
                <a:solidFill>
                  <a:schemeClr val="tx1"/>
                </a:solidFill>
                <a:round/>
                <a:headEnd/>
                <a:tailEnd/>
              </a:ln>
            </p:spPr>
            <p:txBody>
              <a:bodyPr wrap="none"/>
              <a:lstStyle/>
              <a:p>
                <a:endParaRPr lang="zh-CN" altLang="en-US"/>
              </a:p>
            </p:txBody>
          </p:sp>
          <p:sp>
            <p:nvSpPr>
              <p:cNvPr id="178358" name="Line 124"/>
              <p:cNvSpPr>
                <a:spLocks noChangeShapeType="1"/>
              </p:cNvSpPr>
              <p:nvPr/>
            </p:nvSpPr>
            <p:spPr bwMode="auto">
              <a:xfrm>
                <a:off x="3198" y="210"/>
                <a:ext cx="0" cy="287"/>
              </a:xfrm>
              <a:prstGeom prst="line">
                <a:avLst/>
              </a:prstGeom>
              <a:noFill/>
              <a:ln w="28575" cap="sq">
                <a:solidFill>
                  <a:schemeClr val="tx1"/>
                </a:solidFill>
                <a:round/>
                <a:headEnd/>
                <a:tailEnd/>
              </a:ln>
            </p:spPr>
            <p:txBody>
              <a:bodyPr wrap="none"/>
              <a:lstStyle/>
              <a:p>
                <a:endParaRPr lang="zh-CN" altLang="en-US"/>
              </a:p>
            </p:txBody>
          </p:sp>
          <p:sp>
            <p:nvSpPr>
              <p:cNvPr id="178359" name="Line 125"/>
              <p:cNvSpPr>
                <a:spLocks noChangeShapeType="1"/>
              </p:cNvSpPr>
              <p:nvPr/>
            </p:nvSpPr>
            <p:spPr bwMode="auto">
              <a:xfrm>
                <a:off x="3516" y="210"/>
                <a:ext cx="0" cy="287"/>
              </a:xfrm>
              <a:prstGeom prst="line">
                <a:avLst/>
              </a:prstGeom>
              <a:noFill/>
              <a:ln w="12700">
                <a:solidFill>
                  <a:schemeClr val="tx1"/>
                </a:solidFill>
                <a:round/>
                <a:headEnd/>
                <a:tailEnd/>
              </a:ln>
            </p:spPr>
            <p:txBody>
              <a:bodyPr wrap="none"/>
              <a:lstStyle/>
              <a:p>
                <a:endParaRPr lang="zh-CN" altLang="en-US"/>
              </a:p>
            </p:txBody>
          </p:sp>
          <p:sp>
            <p:nvSpPr>
              <p:cNvPr id="178360" name="Line 126"/>
              <p:cNvSpPr>
                <a:spLocks noChangeShapeType="1"/>
              </p:cNvSpPr>
              <p:nvPr/>
            </p:nvSpPr>
            <p:spPr bwMode="auto">
              <a:xfrm>
                <a:off x="3833" y="210"/>
                <a:ext cx="0" cy="287"/>
              </a:xfrm>
              <a:prstGeom prst="line">
                <a:avLst/>
              </a:prstGeom>
              <a:noFill/>
              <a:ln w="12700">
                <a:solidFill>
                  <a:schemeClr val="tx1"/>
                </a:solidFill>
                <a:round/>
                <a:headEnd/>
                <a:tailEnd/>
              </a:ln>
            </p:spPr>
            <p:txBody>
              <a:bodyPr wrap="none"/>
              <a:lstStyle/>
              <a:p>
                <a:endParaRPr lang="zh-CN" altLang="en-US"/>
              </a:p>
            </p:txBody>
          </p:sp>
          <p:sp>
            <p:nvSpPr>
              <p:cNvPr id="178361" name="Line 127"/>
              <p:cNvSpPr>
                <a:spLocks noChangeShapeType="1"/>
              </p:cNvSpPr>
              <p:nvPr/>
            </p:nvSpPr>
            <p:spPr bwMode="auto">
              <a:xfrm>
                <a:off x="4151" y="210"/>
                <a:ext cx="0" cy="287"/>
              </a:xfrm>
              <a:prstGeom prst="line">
                <a:avLst/>
              </a:prstGeom>
              <a:noFill/>
              <a:ln w="12700">
                <a:solidFill>
                  <a:schemeClr val="tx1"/>
                </a:solidFill>
                <a:round/>
                <a:headEnd/>
                <a:tailEnd/>
              </a:ln>
            </p:spPr>
            <p:txBody>
              <a:bodyPr wrap="none"/>
              <a:lstStyle/>
              <a:p>
                <a:endParaRPr lang="zh-CN" altLang="en-US"/>
              </a:p>
            </p:txBody>
          </p:sp>
          <p:sp>
            <p:nvSpPr>
              <p:cNvPr id="178362" name="Line 128"/>
              <p:cNvSpPr>
                <a:spLocks noChangeShapeType="1"/>
              </p:cNvSpPr>
              <p:nvPr/>
            </p:nvSpPr>
            <p:spPr bwMode="auto">
              <a:xfrm>
                <a:off x="4468" y="210"/>
                <a:ext cx="0" cy="287"/>
              </a:xfrm>
              <a:prstGeom prst="line">
                <a:avLst/>
              </a:prstGeom>
              <a:noFill/>
              <a:ln w="12700">
                <a:solidFill>
                  <a:schemeClr val="tx1"/>
                </a:solidFill>
                <a:round/>
                <a:headEnd/>
                <a:tailEnd/>
              </a:ln>
            </p:spPr>
            <p:txBody>
              <a:bodyPr wrap="none"/>
              <a:lstStyle/>
              <a:p>
                <a:endParaRPr lang="zh-CN" altLang="en-US"/>
              </a:p>
            </p:txBody>
          </p:sp>
          <p:sp>
            <p:nvSpPr>
              <p:cNvPr id="178363" name="Line 129"/>
              <p:cNvSpPr>
                <a:spLocks noChangeShapeType="1"/>
              </p:cNvSpPr>
              <p:nvPr/>
            </p:nvSpPr>
            <p:spPr bwMode="auto">
              <a:xfrm>
                <a:off x="4786" y="210"/>
                <a:ext cx="0" cy="287"/>
              </a:xfrm>
              <a:prstGeom prst="line">
                <a:avLst/>
              </a:prstGeom>
              <a:noFill/>
              <a:ln w="12700">
                <a:solidFill>
                  <a:schemeClr val="tx1"/>
                </a:solidFill>
                <a:round/>
                <a:headEnd/>
                <a:tailEnd/>
              </a:ln>
            </p:spPr>
            <p:txBody>
              <a:bodyPr wrap="none"/>
              <a:lstStyle/>
              <a:p>
                <a:endParaRPr lang="zh-CN" altLang="en-US"/>
              </a:p>
            </p:txBody>
          </p:sp>
          <p:sp>
            <p:nvSpPr>
              <p:cNvPr id="178364" name="Line 130"/>
              <p:cNvSpPr>
                <a:spLocks noChangeShapeType="1"/>
              </p:cNvSpPr>
              <p:nvPr/>
            </p:nvSpPr>
            <p:spPr bwMode="auto">
              <a:xfrm>
                <a:off x="5103" y="210"/>
                <a:ext cx="0" cy="287"/>
              </a:xfrm>
              <a:prstGeom prst="line">
                <a:avLst/>
              </a:prstGeom>
              <a:noFill/>
              <a:ln w="28575" cap="sq">
                <a:solidFill>
                  <a:schemeClr val="tx1"/>
                </a:solidFill>
                <a:round/>
                <a:headEnd/>
                <a:tailEnd/>
              </a:ln>
            </p:spPr>
            <p:txBody>
              <a:bodyPr wrap="none"/>
              <a:lstStyle/>
              <a:p>
                <a:endParaRPr lang="zh-CN" altLang="en-US"/>
              </a:p>
            </p:txBody>
          </p:sp>
        </p:grpSp>
        <p:sp>
          <p:nvSpPr>
            <p:cNvPr id="178348" name="Text Box 149"/>
            <p:cNvSpPr txBox="1">
              <a:spLocks noChangeArrowheads="1"/>
            </p:cNvSpPr>
            <p:nvPr/>
          </p:nvSpPr>
          <p:spPr bwMode="auto">
            <a:xfrm>
              <a:off x="4060" y="1842"/>
              <a:ext cx="681" cy="259"/>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mid</a:t>
              </a:r>
            </a:p>
          </p:txBody>
        </p:sp>
        <p:sp>
          <p:nvSpPr>
            <p:cNvPr id="178349" name="Line 150"/>
            <p:cNvSpPr>
              <a:spLocks noChangeShapeType="1"/>
            </p:cNvSpPr>
            <p:nvPr/>
          </p:nvSpPr>
          <p:spPr bwMode="auto">
            <a:xfrm flipV="1">
              <a:off x="4287" y="1706"/>
              <a:ext cx="0" cy="227"/>
            </a:xfrm>
            <a:prstGeom prst="line">
              <a:avLst/>
            </a:prstGeom>
            <a:noFill/>
            <a:ln w="9525">
              <a:solidFill>
                <a:schemeClr val="tx1"/>
              </a:solidFill>
              <a:round/>
              <a:headEnd/>
              <a:tailEnd type="triangle" w="med" len="med"/>
            </a:ln>
          </p:spPr>
          <p:txBody>
            <a:bodyPr wrap="none"/>
            <a:lstStyle/>
            <a:p>
              <a:endParaRPr lang="zh-CN" altLang="en-US"/>
            </a:p>
          </p:txBody>
        </p:sp>
      </p:grpSp>
      <p:grpSp>
        <p:nvGrpSpPr>
          <p:cNvPr id="6" name="Group 278"/>
          <p:cNvGrpSpPr>
            <a:grpSpLocks/>
          </p:cNvGrpSpPr>
          <p:nvPr/>
        </p:nvGrpSpPr>
        <p:grpSpPr bwMode="auto">
          <a:xfrm>
            <a:off x="755650" y="2643188"/>
            <a:ext cx="3384550" cy="847725"/>
            <a:chOff x="3198" y="2160"/>
            <a:chExt cx="2132" cy="711"/>
          </a:xfrm>
        </p:grpSpPr>
        <p:sp>
          <p:nvSpPr>
            <p:cNvPr id="178327" name="Text Box 184"/>
            <p:cNvSpPr txBox="1">
              <a:spLocks noChangeArrowheads="1"/>
            </p:cNvSpPr>
            <p:nvPr/>
          </p:nvSpPr>
          <p:spPr bwMode="auto">
            <a:xfrm>
              <a:off x="4195" y="2568"/>
              <a:ext cx="544" cy="258"/>
            </a:xfrm>
            <a:prstGeom prst="rect">
              <a:avLst/>
            </a:prstGeom>
            <a:noFill/>
            <a:ln w="9525">
              <a:noFill/>
              <a:miter lim="800000"/>
              <a:headEnd/>
              <a:tailEnd/>
            </a:ln>
          </p:spPr>
          <p:txBody>
            <a:bodyPr>
              <a:spAutoFit/>
            </a:bodyPr>
            <a:lstStyle/>
            <a:p>
              <a:pPr>
                <a:spcBef>
                  <a:spcPct val="50000"/>
                </a:spcBef>
              </a:pPr>
              <a:r>
                <a:rPr lang="en-US" altLang="zh-CN" sz="1400" b="1">
                  <a:ea typeface="楷体_GB2312" pitchFamily="49" charset="-122"/>
                </a:rPr>
                <a:t>start</a:t>
              </a:r>
            </a:p>
          </p:txBody>
        </p:sp>
        <p:sp>
          <p:nvSpPr>
            <p:cNvPr id="178328" name="Line 185"/>
            <p:cNvSpPr>
              <a:spLocks noChangeShapeType="1"/>
            </p:cNvSpPr>
            <p:nvPr/>
          </p:nvSpPr>
          <p:spPr bwMode="auto">
            <a:xfrm flipV="1">
              <a:off x="4512" y="2478"/>
              <a:ext cx="0" cy="227"/>
            </a:xfrm>
            <a:prstGeom prst="line">
              <a:avLst/>
            </a:prstGeom>
            <a:noFill/>
            <a:ln w="9525">
              <a:solidFill>
                <a:schemeClr val="tx1"/>
              </a:solidFill>
              <a:round/>
              <a:headEnd/>
              <a:tailEnd type="triangle" w="med" len="med"/>
            </a:ln>
          </p:spPr>
          <p:txBody>
            <a:bodyPr wrap="none"/>
            <a:lstStyle/>
            <a:p>
              <a:endParaRPr lang="zh-CN" altLang="en-US"/>
            </a:p>
          </p:txBody>
        </p:sp>
        <p:sp>
          <p:nvSpPr>
            <p:cNvPr id="178329" name="Text Box 186"/>
            <p:cNvSpPr txBox="1">
              <a:spLocks noChangeArrowheads="1"/>
            </p:cNvSpPr>
            <p:nvPr/>
          </p:nvSpPr>
          <p:spPr bwMode="auto">
            <a:xfrm>
              <a:off x="4649" y="2613"/>
              <a:ext cx="681" cy="258"/>
            </a:xfrm>
            <a:prstGeom prst="rect">
              <a:avLst/>
            </a:prstGeom>
            <a:noFill/>
            <a:ln w="9525">
              <a:noFill/>
              <a:miter lim="800000"/>
              <a:headEnd/>
              <a:tailEnd/>
            </a:ln>
          </p:spPr>
          <p:txBody>
            <a:bodyPr>
              <a:spAutoFit/>
            </a:bodyPr>
            <a:lstStyle/>
            <a:p>
              <a:pPr>
                <a:spcBef>
                  <a:spcPct val="50000"/>
                </a:spcBef>
              </a:pPr>
              <a:r>
                <a:rPr lang="en-US" altLang="zh-CN" sz="1400" b="1">
                  <a:ea typeface="楷体_GB2312" pitchFamily="49" charset="-122"/>
                </a:rPr>
                <a:t>finish</a:t>
              </a:r>
            </a:p>
          </p:txBody>
        </p:sp>
        <p:sp>
          <p:nvSpPr>
            <p:cNvPr id="178330" name="Line 187"/>
            <p:cNvSpPr>
              <a:spLocks noChangeShapeType="1"/>
            </p:cNvSpPr>
            <p:nvPr/>
          </p:nvSpPr>
          <p:spPr bwMode="auto">
            <a:xfrm flipV="1">
              <a:off x="4921" y="2478"/>
              <a:ext cx="0" cy="272"/>
            </a:xfrm>
            <a:prstGeom prst="line">
              <a:avLst/>
            </a:prstGeom>
            <a:noFill/>
            <a:ln w="9525">
              <a:solidFill>
                <a:schemeClr val="tx1"/>
              </a:solidFill>
              <a:round/>
              <a:headEnd/>
              <a:tailEnd type="triangle" w="med" len="med"/>
            </a:ln>
          </p:spPr>
          <p:txBody>
            <a:bodyPr wrap="none"/>
            <a:lstStyle/>
            <a:p>
              <a:endParaRPr lang="zh-CN" altLang="en-US"/>
            </a:p>
          </p:txBody>
        </p:sp>
        <p:grpSp>
          <p:nvGrpSpPr>
            <p:cNvPr id="178331" name="Group 188"/>
            <p:cNvGrpSpPr>
              <a:grpSpLocks/>
            </p:cNvGrpSpPr>
            <p:nvPr/>
          </p:nvGrpSpPr>
          <p:grpSpPr bwMode="auto">
            <a:xfrm>
              <a:off x="3198" y="2160"/>
              <a:ext cx="1905" cy="287"/>
              <a:chOff x="3198" y="210"/>
              <a:chExt cx="1905" cy="287"/>
            </a:xfrm>
          </p:grpSpPr>
          <p:sp>
            <p:nvSpPr>
              <p:cNvPr id="178332" name="Rectangle 189"/>
              <p:cNvSpPr>
                <a:spLocks noChangeArrowheads="1"/>
              </p:cNvSpPr>
              <p:nvPr/>
            </p:nvSpPr>
            <p:spPr bwMode="auto">
              <a:xfrm>
                <a:off x="4786" y="210"/>
                <a:ext cx="317" cy="287"/>
              </a:xfrm>
              <a:prstGeom prst="rect">
                <a:avLst/>
              </a:prstGeom>
              <a:noFill/>
              <a:ln w="9525">
                <a:noFill/>
                <a:miter lim="800000"/>
                <a:headEnd/>
                <a:tailEnd/>
              </a:ln>
            </p:spPr>
            <p:txBody>
              <a:bodyPr/>
              <a:lstStyle/>
              <a:p>
                <a:pPr>
                  <a:spcBef>
                    <a:spcPct val="20000"/>
                  </a:spcBef>
                </a:pPr>
                <a:r>
                  <a:rPr lang="en-US" altLang="zh-CN" sz="1400" b="1"/>
                  <a:t>9</a:t>
                </a:r>
              </a:p>
            </p:txBody>
          </p:sp>
          <p:sp>
            <p:nvSpPr>
              <p:cNvPr id="178333" name="Rectangle 190"/>
              <p:cNvSpPr>
                <a:spLocks noChangeArrowheads="1"/>
              </p:cNvSpPr>
              <p:nvPr/>
            </p:nvSpPr>
            <p:spPr bwMode="auto">
              <a:xfrm>
                <a:off x="4468" y="210"/>
                <a:ext cx="318" cy="287"/>
              </a:xfrm>
              <a:prstGeom prst="rect">
                <a:avLst/>
              </a:prstGeom>
              <a:noFill/>
              <a:ln w="9525">
                <a:noFill/>
                <a:miter lim="800000"/>
                <a:headEnd/>
                <a:tailEnd/>
              </a:ln>
            </p:spPr>
            <p:txBody>
              <a:bodyPr/>
              <a:lstStyle/>
              <a:p>
                <a:pPr>
                  <a:spcBef>
                    <a:spcPct val="20000"/>
                  </a:spcBef>
                </a:pPr>
                <a:r>
                  <a:rPr lang="en-US" altLang="zh-CN" sz="1400" b="1"/>
                  <a:t>8</a:t>
                </a:r>
              </a:p>
            </p:txBody>
          </p:sp>
          <p:sp>
            <p:nvSpPr>
              <p:cNvPr id="178334" name="Rectangle 191"/>
              <p:cNvSpPr>
                <a:spLocks noChangeArrowheads="1"/>
              </p:cNvSpPr>
              <p:nvPr/>
            </p:nvSpPr>
            <p:spPr bwMode="auto">
              <a:xfrm>
                <a:off x="4151" y="210"/>
                <a:ext cx="317" cy="287"/>
              </a:xfrm>
              <a:prstGeom prst="rect">
                <a:avLst/>
              </a:prstGeom>
              <a:noFill/>
              <a:ln w="9525">
                <a:noFill/>
                <a:miter lim="800000"/>
                <a:headEnd/>
                <a:tailEnd/>
              </a:ln>
            </p:spPr>
            <p:txBody>
              <a:bodyPr/>
              <a:lstStyle/>
              <a:p>
                <a:pPr>
                  <a:spcBef>
                    <a:spcPct val="20000"/>
                  </a:spcBef>
                </a:pPr>
                <a:r>
                  <a:rPr lang="en-US" altLang="zh-CN" sz="1400" b="1"/>
                  <a:t>6</a:t>
                </a:r>
              </a:p>
            </p:txBody>
          </p:sp>
          <p:sp>
            <p:nvSpPr>
              <p:cNvPr id="178335" name="Rectangle 192"/>
              <p:cNvSpPr>
                <a:spLocks noChangeArrowheads="1"/>
              </p:cNvSpPr>
              <p:nvPr/>
            </p:nvSpPr>
            <p:spPr bwMode="auto">
              <a:xfrm>
                <a:off x="3833" y="210"/>
                <a:ext cx="318" cy="287"/>
              </a:xfrm>
              <a:prstGeom prst="rect">
                <a:avLst/>
              </a:prstGeom>
              <a:noFill/>
              <a:ln w="9525">
                <a:noFill/>
                <a:miter lim="800000"/>
                <a:headEnd/>
                <a:tailEnd/>
              </a:ln>
            </p:spPr>
            <p:txBody>
              <a:bodyPr/>
              <a:lstStyle/>
              <a:p>
                <a:pPr>
                  <a:spcBef>
                    <a:spcPct val="20000"/>
                  </a:spcBef>
                </a:pPr>
                <a:r>
                  <a:rPr lang="en-US" altLang="zh-CN" sz="1400" b="1"/>
                  <a:t>1</a:t>
                </a:r>
              </a:p>
            </p:txBody>
          </p:sp>
          <p:sp>
            <p:nvSpPr>
              <p:cNvPr id="178336" name="Rectangle 193"/>
              <p:cNvSpPr>
                <a:spLocks noChangeArrowheads="1"/>
              </p:cNvSpPr>
              <p:nvPr/>
            </p:nvSpPr>
            <p:spPr bwMode="auto">
              <a:xfrm>
                <a:off x="3516" y="210"/>
                <a:ext cx="317" cy="287"/>
              </a:xfrm>
              <a:prstGeom prst="rect">
                <a:avLst/>
              </a:prstGeom>
              <a:noFill/>
              <a:ln w="9525">
                <a:noFill/>
                <a:miter lim="800000"/>
                <a:headEnd/>
                <a:tailEnd/>
              </a:ln>
            </p:spPr>
            <p:txBody>
              <a:bodyPr/>
              <a:lstStyle/>
              <a:p>
                <a:pPr>
                  <a:spcBef>
                    <a:spcPct val="20000"/>
                  </a:spcBef>
                </a:pPr>
                <a:r>
                  <a:rPr lang="en-US" altLang="zh-CN" sz="1400" b="1"/>
                  <a:t>3</a:t>
                </a:r>
              </a:p>
            </p:txBody>
          </p:sp>
          <p:sp>
            <p:nvSpPr>
              <p:cNvPr id="178337" name="Rectangle 194"/>
              <p:cNvSpPr>
                <a:spLocks noChangeArrowheads="1"/>
              </p:cNvSpPr>
              <p:nvPr/>
            </p:nvSpPr>
            <p:spPr bwMode="auto">
              <a:xfrm>
                <a:off x="3198" y="210"/>
                <a:ext cx="318" cy="287"/>
              </a:xfrm>
              <a:prstGeom prst="rect">
                <a:avLst/>
              </a:prstGeom>
              <a:noFill/>
              <a:ln w="9525">
                <a:noFill/>
                <a:miter lim="800000"/>
                <a:headEnd/>
                <a:tailEnd/>
              </a:ln>
            </p:spPr>
            <p:txBody>
              <a:bodyPr/>
              <a:lstStyle/>
              <a:p>
                <a:pPr>
                  <a:spcBef>
                    <a:spcPct val="20000"/>
                  </a:spcBef>
                </a:pPr>
                <a:r>
                  <a:rPr lang="en-US" altLang="zh-CN" sz="1400" b="1"/>
                  <a:t>4</a:t>
                </a:r>
              </a:p>
            </p:txBody>
          </p:sp>
          <p:sp>
            <p:nvSpPr>
              <p:cNvPr id="178338" name="Line 195"/>
              <p:cNvSpPr>
                <a:spLocks noChangeShapeType="1"/>
              </p:cNvSpPr>
              <p:nvPr/>
            </p:nvSpPr>
            <p:spPr bwMode="auto">
              <a:xfrm>
                <a:off x="3198" y="210"/>
                <a:ext cx="1905" cy="0"/>
              </a:xfrm>
              <a:prstGeom prst="line">
                <a:avLst/>
              </a:prstGeom>
              <a:noFill/>
              <a:ln w="28575" cap="sq">
                <a:solidFill>
                  <a:schemeClr val="tx1"/>
                </a:solidFill>
                <a:round/>
                <a:headEnd/>
                <a:tailEnd/>
              </a:ln>
            </p:spPr>
            <p:txBody>
              <a:bodyPr wrap="none"/>
              <a:lstStyle/>
              <a:p>
                <a:endParaRPr lang="zh-CN" altLang="en-US"/>
              </a:p>
            </p:txBody>
          </p:sp>
          <p:sp>
            <p:nvSpPr>
              <p:cNvPr id="178339" name="Line 196"/>
              <p:cNvSpPr>
                <a:spLocks noChangeShapeType="1"/>
              </p:cNvSpPr>
              <p:nvPr/>
            </p:nvSpPr>
            <p:spPr bwMode="auto">
              <a:xfrm>
                <a:off x="3198" y="497"/>
                <a:ext cx="1905" cy="0"/>
              </a:xfrm>
              <a:prstGeom prst="line">
                <a:avLst/>
              </a:prstGeom>
              <a:noFill/>
              <a:ln w="28575" cap="sq">
                <a:solidFill>
                  <a:schemeClr val="tx1"/>
                </a:solidFill>
                <a:round/>
                <a:headEnd/>
                <a:tailEnd/>
              </a:ln>
            </p:spPr>
            <p:txBody>
              <a:bodyPr wrap="none"/>
              <a:lstStyle/>
              <a:p>
                <a:endParaRPr lang="zh-CN" altLang="en-US"/>
              </a:p>
            </p:txBody>
          </p:sp>
          <p:sp>
            <p:nvSpPr>
              <p:cNvPr id="178340" name="Line 197"/>
              <p:cNvSpPr>
                <a:spLocks noChangeShapeType="1"/>
              </p:cNvSpPr>
              <p:nvPr/>
            </p:nvSpPr>
            <p:spPr bwMode="auto">
              <a:xfrm>
                <a:off x="3198" y="210"/>
                <a:ext cx="0" cy="287"/>
              </a:xfrm>
              <a:prstGeom prst="line">
                <a:avLst/>
              </a:prstGeom>
              <a:noFill/>
              <a:ln w="28575" cap="sq">
                <a:solidFill>
                  <a:schemeClr val="tx1"/>
                </a:solidFill>
                <a:round/>
                <a:headEnd/>
                <a:tailEnd/>
              </a:ln>
            </p:spPr>
            <p:txBody>
              <a:bodyPr wrap="none"/>
              <a:lstStyle/>
              <a:p>
                <a:endParaRPr lang="zh-CN" altLang="en-US"/>
              </a:p>
            </p:txBody>
          </p:sp>
          <p:sp>
            <p:nvSpPr>
              <p:cNvPr id="178341" name="Line 198"/>
              <p:cNvSpPr>
                <a:spLocks noChangeShapeType="1"/>
              </p:cNvSpPr>
              <p:nvPr/>
            </p:nvSpPr>
            <p:spPr bwMode="auto">
              <a:xfrm>
                <a:off x="3516" y="210"/>
                <a:ext cx="0" cy="287"/>
              </a:xfrm>
              <a:prstGeom prst="line">
                <a:avLst/>
              </a:prstGeom>
              <a:noFill/>
              <a:ln w="12700">
                <a:solidFill>
                  <a:schemeClr val="tx1"/>
                </a:solidFill>
                <a:round/>
                <a:headEnd/>
                <a:tailEnd/>
              </a:ln>
            </p:spPr>
            <p:txBody>
              <a:bodyPr wrap="none"/>
              <a:lstStyle/>
              <a:p>
                <a:endParaRPr lang="zh-CN" altLang="en-US"/>
              </a:p>
            </p:txBody>
          </p:sp>
          <p:sp>
            <p:nvSpPr>
              <p:cNvPr id="178342" name="Line 199"/>
              <p:cNvSpPr>
                <a:spLocks noChangeShapeType="1"/>
              </p:cNvSpPr>
              <p:nvPr/>
            </p:nvSpPr>
            <p:spPr bwMode="auto">
              <a:xfrm>
                <a:off x="3833" y="210"/>
                <a:ext cx="0" cy="287"/>
              </a:xfrm>
              <a:prstGeom prst="line">
                <a:avLst/>
              </a:prstGeom>
              <a:noFill/>
              <a:ln w="12700">
                <a:solidFill>
                  <a:schemeClr val="tx1"/>
                </a:solidFill>
                <a:round/>
                <a:headEnd/>
                <a:tailEnd/>
              </a:ln>
            </p:spPr>
            <p:txBody>
              <a:bodyPr wrap="none"/>
              <a:lstStyle/>
              <a:p>
                <a:endParaRPr lang="zh-CN" altLang="en-US"/>
              </a:p>
            </p:txBody>
          </p:sp>
          <p:sp>
            <p:nvSpPr>
              <p:cNvPr id="178343" name="Line 200"/>
              <p:cNvSpPr>
                <a:spLocks noChangeShapeType="1"/>
              </p:cNvSpPr>
              <p:nvPr/>
            </p:nvSpPr>
            <p:spPr bwMode="auto">
              <a:xfrm>
                <a:off x="4151" y="210"/>
                <a:ext cx="0" cy="287"/>
              </a:xfrm>
              <a:prstGeom prst="line">
                <a:avLst/>
              </a:prstGeom>
              <a:noFill/>
              <a:ln w="12700">
                <a:solidFill>
                  <a:schemeClr val="tx1"/>
                </a:solidFill>
                <a:round/>
                <a:headEnd/>
                <a:tailEnd/>
              </a:ln>
            </p:spPr>
            <p:txBody>
              <a:bodyPr wrap="none"/>
              <a:lstStyle/>
              <a:p>
                <a:endParaRPr lang="zh-CN" altLang="en-US"/>
              </a:p>
            </p:txBody>
          </p:sp>
          <p:sp>
            <p:nvSpPr>
              <p:cNvPr id="178344" name="Line 201"/>
              <p:cNvSpPr>
                <a:spLocks noChangeShapeType="1"/>
              </p:cNvSpPr>
              <p:nvPr/>
            </p:nvSpPr>
            <p:spPr bwMode="auto">
              <a:xfrm>
                <a:off x="4468" y="210"/>
                <a:ext cx="0" cy="287"/>
              </a:xfrm>
              <a:prstGeom prst="line">
                <a:avLst/>
              </a:prstGeom>
              <a:noFill/>
              <a:ln w="12700">
                <a:solidFill>
                  <a:schemeClr val="tx1"/>
                </a:solidFill>
                <a:round/>
                <a:headEnd/>
                <a:tailEnd/>
              </a:ln>
            </p:spPr>
            <p:txBody>
              <a:bodyPr wrap="none"/>
              <a:lstStyle/>
              <a:p>
                <a:endParaRPr lang="zh-CN" altLang="en-US"/>
              </a:p>
            </p:txBody>
          </p:sp>
          <p:sp>
            <p:nvSpPr>
              <p:cNvPr id="178345" name="Line 202"/>
              <p:cNvSpPr>
                <a:spLocks noChangeShapeType="1"/>
              </p:cNvSpPr>
              <p:nvPr/>
            </p:nvSpPr>
            <p:spPr bwMode="auto">
              <a:xfrm>
                <a:off x="4786" y="210"/>
                <a:ext cx="0" cy="287"/>
              </a:xfrm>
              <a:prstGeom prst="line">
                <a:avLst/>
              </a:prstGeom>
              <a:noFill/>
              <a:ln w="12700">
                <a:solidFill>
                  <a:schemeClr val="tx1"/>
                </a:solidFill>
                <a:round/>
                <a:headEnd/>
                <a:tailEnd/>
              </a:ln>
            </p:spPr>
            <p:txBody>
              <a:bodyPr wrap="none"/>
              <a:lstStyle/>
              <a:p>
                <a:endParaRPr lang="zh-CN" altLang="en-US"/>
              </a:p>
            </p:txBody>
          </p:sp>
          <p:sp>
            <p:nvSpPr>
              <p:cNvPr id="178346" name="Line 203"/>
              <p:cNvSpPr>
                <a:spLocks noChangeShapeType="1"/>
              </p:cNvSpPr>
              <p:nvPr/>
            </p:nvSpPr>
            <p:spPr bwMode="auto">
              <a:xfrm>
                <a:off x="5103" y="210"/>
                <a:ext cx="0" cy="287"/>
              </a:xfrm>
              <a:prstGeom prst="line">
                <a:avLst/>
              </a:prstGeom>
              <a:noFill/>
              <a:ln w="28575" cap="sq">
                <a:solidFill>
                  <a:schemeClr val="tx1"/>
                </a:solidFill>
                <a:round/>
                <a:headEnd/>
                <a:tailEnd/>
              </a:ln>
            </p:spPr>
            <p:txBody>
              <a:bodyPr wrap="none"/>
              <a:lstStyle/>
              <a:p>
                <a:endParaRPr lang="zh-CN" altLang="en-US"/>
              </a:p>
            </p:txBody>
          </p:sp>
        </p:grpSp>
      </p:grpSp>
      <p:grpSp>
        <p:nvGrpSpPr>
          <p:cNvPr id="8" name="Group 281"/>
          <p:cNvGrpSpPr>
            <a:grpSpLocks/>
          </p:cNvGrpSpPr>
          <p:nvPr/>
        </p:nvGrpSpPr>
        <p:grpSpPr bwMode="auto">
          <a:xfrm>
            <a:off x="395288" y="3508375"/>
            <a:ext cx="3384550" cy="847725"/>
            <a:chOff x="2880" y="2931"/>
            <a:chExt cx="2132" cy="712"/>
          </a:xfrm>
        </p:grpSpPr>
        <p:sp>
          <p:nvSpPr>
            <p:cNvPr id="178306" name="Text Box 223"/>
            <p:cNvSpPr txBox="1">
              <a:spLocks noChangeArrowheads="1"/>
            </p:cNvSpPr>
            <p:nvPr/>
          </p:nvSpPr>
          <p:spPr bwMode="auto">
            <a:xfrm>
              <a:off x="3651" y="3339"/>
              <a:ext cx="681" cy="258"/>
            </a:xfrm>
            <a:prstGeom prst="rect">
              <a:avLst/>
            </a:prstGeom>
            <a:noFill/>
            <a:ln w="9525">
              <a:noFill/>
              <a:miter lim="800000"/>
              <a:headEnd/>
              <a:tailEnd/>
            </a:ln>
          </p:spPr>
          <p:txBody>
            <a:bodyPr>
              <a:spAutoFit/>
            </a:bodyPr>
            <a:lstStyle/>
            <a:p>
              <a:pPr>
                <a:spcBef>
                  <a:spcPct val="50000"/>
                </a:spcBef>
              </a:pPr>
              <a:r>
                <a:rPr lang="en-US" altLang="zh-CN" sz="1400" b="1">
                  <a:ea typeface="楷体_GB2312" pitchFamily="49" charset="-122"/>
                </a:rPr>
                <a:t>finish</a:t>
              </a:r>
            </a:p>
          </p:txBody>
        </p:sp>
        <p:grpSp>
          <p:nvGrpSpPr>
            <p:cNvPr id="178307" name="Group 277"/>
            <p:cNvGrpSpPr>
              <a:grpSpLocks/>
            </p:cNvGrpSpPr>
            <p:nvPr/>
          </p:nvGrpSpPr>
          <p:grpSpPr bwMode="auto">
            <a:xfrm>
              <a:off x="2880" y="2931"/>
              <a:ext cx="2132" cy="712"/>
              <a:chOff x="2880" y="2931"/>
              <a:chExt cx="2132" cy="712"/>
            </a:xfrm>
          </p:grpSpPr>
          <p:sp>
            <p:nvSpPr>
              <p:cNvPr id="178308" name="Text Box 221"/>
              <p:cNvSpPr txBox="1">
                <a:spLocks noChangeArrowheads="1"/>
              </p:cNvSpPr>
              <p:nvPr/>
            </p:nvSpPr>
            <p:spPr bwMode="auto">
              <a:xfrm>
                <a:off x="2880" y="3385"/>
                <a:ext cx="544" cy="258"/>
              </a:xfrm>
              <a:prstGeom prst="rect">
                <a:avLst/>
              </a:prstGeom>
              <a:noFill/>
              <a:ln w="9525">
                <a:noFill/>
                <a:miter lim="800000"/>
                <a:headEnd/>
                <a:tailEnd/>
              </a:ln>
            </p:spPr>
            <p:txBody>
              <a:bodyPr>
                <a:spAutoFit/>
              </a:bodyPr>
              <a:lstStyle/>
              <a:p>
                <a:pPr>
                  <a:spcBef>
                    <a:spcPct val="50000"/>
                  </a:spcBef>
                </a:pPr>
                <a:r>
                  <a:rPr lang="en-US" altLang="zh-CN" sz="1400" b="1">
                    <a:ea typeface="楷体_GB2312" pitchFamily="49" charset="-122"/>
                  </a:rPr>
                  <a:t>start</a:t>
                </a:r>
              </a:p>
            </p:txBody>
          </p:sp>
          <p:sp>
            <p:nvSpPr>
              <p:cNvPr id="178309" name="Line 222"/>
              <p:cNvSpPr>
                <a:spLocks noChangeShapeType="1"/>
              </p:cNvSpPr>
              <p:nvPr/>
            </p:nvSpPr>
            <p:spPr bwMode="auto">
              <a:xfrm flipV="1">
                <a:off x="3197" y="3204"/>
                <a:ext cx="0" cy="227"/>
              </a:xfrm>
              <a:prstGeom prst="line">
                <a:avLst/>
              </a:prstGeom>
              <a:noFill/>
              <a:ln w="9525">
                <a:solidFill>
                  <a:schemeClr val="tx1"/>
                </a:solidFill>
                <a:round/>
                <a:headEnd/>
                <a:tailEnd type="triangle" w="med" len="med"/>
              </a:ln>
            </p:spPr>
            <p:txBody>
              <a:bodyPr wrap="none"/>
              <a:lstStyle/>
              <a:p>
                <a:endParaRPr lang="zh-CN" altLang="en-US"/>
              </a:p>
            </p:txBody>
          </p:sp>
          <p:sp>
            <p:nvSpPr>
              <p:cNvPr id="178310" name="Line 224"/>
              <p:cNvSpPr>
                <a:spLocks noChangeShapeType="1"/>
              </p:cNvSpPr>
              <p:nvPr/>
            </p:nvSpPr>
            <p:spPr bwMode="auto">
              <a:xfrm flipV="1">
                <a:off x="3924" y="3203"/>
                <a:ext cx="0" cy="272"/>
              </a:xfrm>
              <a:prstGeom prst="line">
                <a:avLst/>
              </a:prstGeom>
              <a:noFill/>
              <a:ln w="9525">
                <a:solidFill>
                  <a:schemeClr val="tx1"/>
                </a:solidFill>
                <a:round/>
                <a:headEnd/>
                <a:tailEnd type="triangle" w="med" len="med"/>
              </a:ln>
            </p:spPr>
            <p:txBody>
              <a:bodyPr wrap="none"/>
              <a:lstStyle/>
              <a:p>
                <a:endParaRPr lang="zh-CN" altLang="en-US"/>
              </a:p>
            </p:txBody>
          </p:sp>
          <p:grpSp>
            <p:nvGrpSpPr>
              <p:cNvPr id="178311" name="Group 225"/>
              <p:cNvGrpSpPr>
                <a:grpSpLocks/>
              </p:cNvGrpSpPr>
              <p:nvPr/>
            </p:nvGrpSpPr>
            <p:grpSpPr bwMode="auto">
              <a:xfrm>
                <a:off x="3107" y="2931"/>
                <a:ext cx="1905" cy="287"/>
                <a:chOff x="3198" y="210"/>
                <a:chExt cx="1905" cy="287"/>
              </a:xfrm>
            </p:grpSpPr>
            <p:sp>
              <p:nvSpPr>
                <p:cNvPr id="178312" name="Rectangle 226"/>
                <p:cNvSpPr>
                  <a:spLocks noChangeArrowheads="1"/>
                </p:cNvSpPr>
                <p:nvPr/>
              </p:nvSpPr>
              <p:spPr bwMode="auto">
                <a:xfrm>
                  <a:off x="4786" y="210"/>
                  <a:ext cx="317" cy="287"/>
                </a:xfrm>
                <a:prstGeom prst="rect">
                  <a:avLst/>
                </a:prstGeom>
                <a:noFill/>
                <a:ln w="9525">
                  <a:noFill/>
                  <a:miter lim="800000"/>
                  <a:headEnd/>
                  <a:tailEnd/>
                </a:ln>
              </p:spPr>
              <p:txBody>
                <a:bodyPr/>
                <a:lstStyle/>
                <a:p>
                  <a:pPr>
                    <a:spcBef>
                      <a:spcPct val="20000"/>
                    </a:spcBef>
                  </a:pPr>
                  <a:r>
                    <a:rPr lang="en-US" altLang="zh-CN" sz="1400" b="1"/>
                    <a:t>9</a:t>
                  </a:r>
                </a:p>
              </p:txBody>
            </p:sp>
            <p:sp>
              <p:nvSpPr>
                <p:cNvPr id="178313" name="Rectangle 227"/>
                <p:cNvSpPr>
                  <a:spLocks noChangeArrowheads="1"/>
                </p:cNvSpPr>
                <p:nvPr/>
              </p:nvSpPr>
              <p:spPr bwMode="auto">
                <a:xfrm>
                  <a:off x="4468" y="210"/>
                  <a:ext cx="318" cy="287"/>
                </a:xfrm>
                <a:prstGeom prst="rect">
                  <a:avLst/>
                </a:prstGeom>
                <a:noFill/>
                <a:ln w="9525">
                  <a:noFill/>
                  <a:miter lim="800000"/>
                  <a:headEnd/>
                  <a:tailEnd/>
                </a:ln>
              </p:spPr>
              <p:txBody>
                <a:bodyPr/>
                <a:lstStyle/>
                <a:p>
                  <a:pPr>
                    <a:spcBef>
                      <a:spcPct val="20000"/>
                    </a:spcBef>
                  </a:pPr>
                  <a:r>
                    <a:rPr lang="en-US" altLang="zh-CN" sz="1400" b="1"/>
                    <a:t>8</a:t>
                  </a:r>
                </a:p>
              </p:txBody>
            </p:sp>
            <p:sp>
              <p:nvSpPr>
                <p:cNvPr id="178314" name="Rectangle 228"/>
                <p:cNvSpPr>
                  <a:spLocks noChangeArrowheads="1"/>
                </p:cNvSpPr>
                <p:nvPr/>
              </p:nvSpPr>
              <p:spPr bwMode="auto">
                <a:xfrm>
                  <a:off x="4151" y="210"/>
                  <a:ext cx="317" cy="287"/>
                </a:xfrm>
                <a:prstGeom prst="rect">
                  <a:avLst/>
                </a:prstGeom>
                <a:noFill/>
                <a:ln w="9525">
                  <a:noFill/>
                  <a:miter lim="800000"/>
                  <a:headEnd/>
                  <a:tailEnd/>
                </a:ln>
              </p:spPr>
              <p:txBody>
                <a:bodyPr/>
                <a:lstStyle/>
                <a:p>
                  <a:pPr>
                    <a:spcBef>
                      <a:spcPct val="20000"/>
                    </a:spcBef>
                  </a:pPr>
                  <a:r>
                    <a:rPr lang="en-US" altLang="zh-CN" sz="1400" b="1"/>
                    <a:t>6</a:t>
                  </a:r>
                </a:p>
              </p:txBody>
            </p:sp>
            <p:sp>
              <p:nvSpPr>
                <p:cNvPr id="178315" name="Rectangle 229"/>
                <p:cNvSpPr>
                  <a:spLocks noChangeArrowheads="1"/>
                </p:cNvSpPr>
                <p:nvPr/>
              </p:nvSpPr>
              <p:spPr bwMode="auto">
                <a:xfrm>
                  <a:off x="3833" y="210"/>
                  <a:ext cx="318" cy="287"/>
                </a:xfrm>
                <a:prstGeom prst="rect">
                  <a:avLst/>
                </a:prstGeom>
                <a:noFill/>
                <a:ln w="9525">
                  <a:noFill/>
                  <a:miter lim="800000"/>
                  <a:headEnd/>
                  <a:tailEnd/>
                </a:ln>
              </p:spPr>
              <p:txBody>
                <a:bodyPr/>
                <a:lstStyle/>
                <a:p>
                  <a:pPr>
                    <a:spcBef>
                      <a:spcPct val="20000"/>
                    </a:spcBef>
                  </a:pPr>
                  <a:r>
                    <a:rPr lang="en-US" altLang="zh-CN" sz="1400" b="1"/>
                    <a:t>1</a:t>
                  </a:r>
                </a:p>
              </p:txBody>
            </p:sp>
            <p:sp>
              <p:nvSpPr>
                <p:cNvPr id="178316" name="Rectangle 230"/>
                <p:cNvSpPr>
                  <a:spLocks noChangeArrowheads="1"/>
                </p:cNvSpPr>
                <p:nvPr/>
              </p:nvSpPr>
              <p:spPr bwMode="auto">
                <a:xfrm>
                  <a:off x="3516" y="210"/>
                  <a:ext cx="317" cy="287"/>
                </a:xfrm>
                <a:prstGeom prst="rect">
                  <a:avLst/>
                </a:prstGeom>
                <a:noFill/>
                <a:ln w="9525">
                  <a:noFill/>
                  <a:miter lim="800000"/>
                  <a:headEnd/>
                  <a:tailEnd/>
                </a:ln>
              </p:spPr>
              <p:txBody>
                <a:bodyPr/>
                <a:lstStyle/>
                <a:p>
                  <a:pPr>
                    <a:spcBef>
                      <a:spcPct val="20000"/>
                    </a:spcBef>
                  </a:pPr>
                  <a:r>
                    <a:rPr lang="en-US" altLang="zh-CN" sz="1400" b="1"/>
                    <a:t>3</a:t>
                  </a:r>
                </a:p>
              </p:txBody>
            </p:sp>
            <p:sp>
              <p:nvSpPr>
                <p:cNvPr id="178317" name="Rectangle 231"/>
                <p:cNvSpPr>
                  <a:spLocks noChangeArrowheads="1"/>
                </p:cNvSpPr>
                <p:nvPr/>
              </p:nvSpPr>
              <p:spPr bwMode="auto">
                <a:xfrm>
                  <a:off x="3198" y="210"/>
                  <a:ext cx="318" cy="287"/>
                </a:xfrm>
                <a:prstGeom prst="rect">
                  <a:avLst/>
                </a:prstGeom>
                <a:noFill/>
                <a:ln w="9525">
                  <a:noFill/>
                  <a:miter lim="800000"/>
                  <a:headEnd/>
                  <a:tailEnd/>
                </a:ln>
              </p:spPr>
              <p:txBody>
                <a:bodyPr/>
                <a:lstStyle/>
                <a:p>
                  <a:pPr>
                    <a:spcBef>
                      <a:spcPct val="20000"/>
                    </a:spcBef>
                  </a:pPr>
                  <a:r>
                    <a:rPr lang="en-US" altLang="zh-CN" sz="1400" b="1"/>
                    <a:t>4</a:t>
                  </a:r>
                </a:p>
              </p:txBody>
            </p:sp>
            <p:sp>
              <p:nvSpPr>
                <p:cNvPr id="178318" name="Line 232"/>
                <p:cNvSpPr>
                  <a:spLocks noChangeShapeType="1"/>
                </p:cNvSpPr>
                <p:nvPr/>
              </p:nvSpPr>
              <p:spPr bwMode="auto">
                <a:xfrm>
                  <a:off x="3198" y="210"/>
                  <a:ext cx="1905" cy="0"/>
                </a:xfrm>
                <a:prstGeom prst="line">
                  <a:avLst/>
                </a:prstGeom>
                <a:noFill/>
                <a:ln w="28575" cap="sq">
                  <a:solidFill>
                    <a:schemeClr val="tx1"/>
                  </a:solidFill>
                  <a:round/>
                  <a:headEnd/>
                  <a:tailEnd/>
                </a:ln>
              </p:spPr>
              <p:txBody>
                <a:bodyPr wrap="none"/>
                <a:lstStyle/>
                <a:p>
                  <a:endParaRPr lang="zh-CN" altLang="en-US"/>
                </a:p>
              </p:txBody>
            </p:sp>
            <p:sp>
              <p:nvSpPr>
                <p:cNvPr id="178319" name="Line 233"/>
                <p:cNvSpPr>
                  <a:spLocks noChangeShapeType="1"/>
                </p:cNvSpPr>
                <p:nvPr/>
              </p:nvSpPr>
              <p:spPr bwMode="auto">
                <a:xfrm>
                  <a:off x="3198" y="497"/>
                  <a:ext cx="1905" cy="0"/>
                </a:xfrm>
                <a:prstGeom prst="line">
                  <a:avLst/>
                </a:prstGeom>
                <a:noFill/>
                <a:ln w="28575" cap="sq">
                  <a:solidFill>
                    <a:schemeClr val="tx1"/>
                  </a:solidFill>
                  <a:round/>
                  <a:headEnd/>
                  <a:tailEnd/>
                </a:ln>
              </p:spPr>
              <p:txBody>
                <a:bodyPr wrap="none"/>
                <a:lstStyle/>
                <a:p>
                  <a:endParaRPr lang="zh-CN" altLang="en-US"/>
                </a:p>
              </p:txBody>
            </p:sp>
            <p:sp>
              <p:nvSpPr>
                <p:cNvPr id="178320" name="Line 234"/>
                <p:cNvSpPr>
                  <a:spLocks noChangeShapeType="1"/>
                </p:cNvSpPr>
                <p:nvPr/>
              </p:nvSpPr>
              <p:spPr bwMode="auto">
                <a:xfrm>
                  <a:off x="3198" y="210"/>
                  <a:ext cx="0" cy="287"/>
                </a:xfrm>
                <a:prstGeom prst="line">
                  <a:avLst/>
                </a:prstGeom>
                <a:noFill/>
                <a:ln w="28575" cap="sq">
                  <a:solidFill>
                    <a:schemeClr val="tx1"/>
                  </a:solidFill>
                  <a:round/>
                  <a:headEnd/>
                  <a:tailEnd/>
                </a:ln>
              </p:spPr>
              <p:txBody>
                <a:bodyPr wrap="none"/>
                <a:lstStyle/>
                <a:p>
                  <a:endParaRPr lang="zh-CN" altLang="en-US"/>
                </a:p>
              </p:txBody>
            </p:sp>
            <p:sp>
              <p:nvSpPr>
                <p:cNvPr id="178321" name="Line 235"/>
                <p:cNvSpPr>
                  <a:spLocks noChangeShapeType="1"/>
                </p:cNvSpPr>
                <p:nvPr/>
              </p:nvSpPr>
              <p:spPr bwMode="auto">
                <a:xfrm>
                  <a:off x="3516" y="210"/>
                  <a:ext cx="0" cy="287"/>
                </a:xfrm>
                <a:prstGeom prst="line">
                  <a:avLst/>
                </a:prstGeom>
                <a:noFill/>
                <a:ln w="12700">
                  <a:solidFill>
                    <a:schemeClr val="tx1"/>
                  </a:solidFill>
                  <a:round/>
                  <a:headEnd/>
                  <a:tailEnd/>
                </a:ln>
              </p:spPr>
              <p:txBody>
                <a:bodyPr wrap="none"/>
                <a:lstStyle/>
                <a:p>
                  <a:endParaRPr lang="zh-CN" altLang="en-US"/>
                </a:p>
              </p:txBody>
            </p:sp>
            <p:sp>
              <p:nvSpPr>
                <p:cNvPr id="178322" name="Line 236"/>
                <p:cNvSpPr>
                  <a:spLocks noChangeShapeType="1"/>
                </p:cNvSpPr>
                <p:nvPr/>
              </p:nvSpPr>
              <p:spPr bwMode="auto">
                <a:xfrm>
                  <a:off x="3833" y="210"/>
                  <a:ext cx="0" cy="287"/>
                </a:xfrm>
                <a:prstGeom prst="line">
                  <a:avLst/>
                </a:prstGeom>
                <a:noFill/>
                <a:ln w="12700">
                  <a:solidFill>
                    <a:schemeClr val="tx1"/>
                  </a:solidFill>
                  <a:round/>
                  <a:headEnd/>
                  <a:tailEnd/>
                </a:ln>
              </p:spPr>
              <p:txBody>
                <a:bodyPr wrap="none"/>
                <a:lstStyle/>
                <a:p>
                  <a:endParaRPr lang="zh-CN" altLang="en-US"/>
                </a:p>
              </p:txBody>
            </p:sp>
            <p:sp>
              <p:nvSpPr>
                <p:cNvPr id="178323" name="Line 237"/>
                <p:cNvSpPr>
                  <a:spLocks noChangeShapeType="1"/>
                </p:cNvSpPr>
                <p:nvPr/>
              </p:nvSpPr>
              <p:spPr bwMode="auto">
                <a:xfrm>
                  <a:off x="4151" y="210"/>
                  <a:ext cx="0" cy="287"/>
                </a:xfrm>
                <a:prstGeom prst="line">
                  <a:avLst/>
                </a:prstGeom>
                <a:noFill/>
                <a:ln w="12700">
                  <a:solidFill>
                    <a:schemeClr val="tx1"/>
                  </a:solidFill>
                  <a:round/>
                  <a:headEnd/>
                  <a:tailEnd/>
                </a:ln>
              </p:spPr>
              <p:txBody>
                <a:bodyPr wrap="none"/>
                <a:lstStyle/>
                <a:p>
                  <a:endParaRPr lang="zh-CN" altLang="en-US"/>
                </a:p>
              </p:txBody>
            </p:sp>
            <p:sp>
              <p:nvSpPr>
                <p:cNvPr id="178324" name="Line 238"/>
                <p:cNvSpPr>
                  <a:spLocks noChangeShapeType="1"/>
                </p:cNvSpPr>
                <p:nvPr/>
              </p:nvSpPr>
              <p:spPr bwMode="auto">
                <a:xfrm>
                  <a:off x="4468" y="210"/>
                  <a:ext cx="0" cy="287"/>
                </a:xfrm>
                <a:prstGeom prst="line">
                  <a:avLst/>
                </a:prstGeom>
                <a:noFill/>
                <a:ln w="12700">
                  <a:solidFill>
                    <a:schemeClr val="tx1"/>
                  </a:solidFill>
                  <a:round/>
                  <a:headEnd/>
                  <a:tailEnd/>
                </a:ln>
              </p:spPr>
              <p:txBody>
                <a:bodyPr wrap="none"/>
                <a:lstStyle/>
                <a:p>
                  <a:endParaRPr lang="zh-CN" altLang="en-US"/>
                </a:p>
              </p:txBody>
            </p:sp>
            <p:sp>
              <p:nvSpPr>
                <p:cNvPr id="178325" name="Line 239"/>
                <p:cNvSpPr>
                  <a:spLocks noChangeShapeType="1"/>
                </p:cNvSpPr>
                <p:nvPr/>
              </p:nvSpPr>
              <p:spPr bwMode="auto">
                <a:xfrm>
                  <a:off x="4786" y="210"/>
                  <a:ext cx="0" cy="287"/>
                </a:xfrm>
                <a:prstGeom prst="line">
                  <a:avLst/>
                </a:prstGeom>
                <a:noFill/>
                <a:ln w="12700">
                  <a:solidFill>
                    <a:schemeClr val="tx1"/>
                  </a:solidFill>
                  <a:round/>
                  <a:headEnd/>
                  <a:tailEnd/>
                </a:ln>
              </p:spPr>
              <p:txBody>
                <a:bodyPr wrap="none"/>
                <a:lstStyle/>
                <a:p>
                  <a:endParaRPr lang="zh-CN" altLang="en-US"/>
                </a:p>
              </p:txBody>
            </p:sp>
            <p:sp>
              <p:nvSpPr>
                <p:cNvPr id="178326" name="Line 240"/>
                <p:cNvSpPr>
                  <a:spLocks noChangeShapeType="1"/>
                </p:cNvSpPr>
                <p:nvPr/>
              </p:nvSpPr>
              <p:spPr bwMode="auto">
                <a:xfrm>
                  <a:off x="5103" y="210"/>
                  <a:ext cx="0" cy="287"/>
                </a:xfrm>
                <a:prstGeom prst="line">
                  <a:avLst/>
                </a:prstGeom>
                <a:noFill/>
                <a:ln w="28575" cap="sq">
                  <a:solidFill>
                    <a:schemeClr val="tx1"/>
                  </a:solidFill>
                  <a:round/>
                  <a:headEnd/>
                  <a:tailEnd/>
                </a:ln>
              </p:spPr>
              <p:txBody>
                <a:bodyPr wrap="none"/>
                <a:lstStyle/>
                <a:p>
                  <a:endParaRPr lang="zh-CN" altLang="en-US"/>
                </a:p>
              </p:txBody>
            </p:sp>
          </p:grpSp>
        </p:grpSp>
      </p:grpSp>
      <p:grpSp>
        <p:nvGrpSpPr>
          <p:cNvPr id="11" name="Group 276"/>
          <p:cNvGrpSpPr>
            <a:grpSpLocks/>
          </p:cNvGrpSpPr>
          <p:nvPr/>
        </p:nvGrpSpPr>
        <p:grpSpPr bwMode="auto">
          <a:xfrm>
            <a:off x="827088" y="4497388"/>
            <a:ext cx="3024187" cy="646112"/>
            <a:chOff x="3061" y="3748"/>
            <a:chExt cx="1905" cy="543"/>
          </a:xfrm>
        </p:grpSpPr>
        <p:grpSp>
          <p:nvGrpSpPr>
            <p:cNvPr id="178288" name="Group 241"/>
            <p:cNvGrpSpPr>
              <a:grpSpLocks/>
            </p:cNvGrpSpPr>
            <p:nvPr/>
          </p:nvGrpSpPr>
          <p:grpSpPr bwMode="auto">
            <a:xfrm>
              <a:off x="3061" y="3748"/>
              <a:ext cx="1905" cy="287"/>
              <a:chOff x="3198" y="210"/>
              <a:chExt cx="1905" cy="287"/>
            </a:xfrm>
          </p:grpSpPr>
          <p:sp>
            <p:nvSpPr>
              <p:cNvPr id="178291" name="Rectangle 242"/>
              <p:cNvSpPr>
                <a:spLocks noChangeArrowheads="1"/>
              </p:cNvSpPr>
              <p:nvPr/>
            </p:nvSpPr>
            <p:spPr bwMode="auto">
              <a:xfrm>
                <a:off x="4786" y="210"/>
                <a:ext cx="317" cy="287"/>
              </a:xfrm>
              <a:prstGeom prst="rect">
                <a:avLst/>
              </a:prstGeom>
              <a:noFill/>
              <a:ln w="9525">
                <a:noFill/>
                <a:miter lim="800000"/>
                <a:headEnd/>
                <a:tailEnd/>
              </a:ln>
            </p:spPr>
            <p:txBody>
              <a:bodyPr/>
              <a:lstStyle/>
              <a:p>
                <a:pPr>
                  <a:spcBef>
                    <a:spcPct val="20000"/>
                  </a:spcBef>
                </a:pPr>
                <a:r>
                  <a:rPr lang="en-US" altLang="zh-CN" sz="1400" b="1"/>
                  <a:t>9</a:t>
                </a:r>
              </a:p>
            </p:txBody>
          </p:sp>
          <p:sp>
            <p:nvSpPr>
              <p:cNvPr id="178292" name="Rectangle 243"/>
              <p:cNvSpPr>
                <a:spLocks noChangeArrowheads="1"/>
              </p:cNvSpPr>
              <p:nvPr/>
            </p:nvSpPr>
            <p:spPr bwMode="auto">
              <a:xfrm>
                <a:off x="4468" y="210"/>
                <a:ext cx="318" cy="287"/>
              </a:xfrm>
              <a:prstGeom prst="rect">
                <a:avLst/>
              </a:prstGeom>
              <a:noFill/>
              <a:ln w="9525">
                <a:noFill/>
                <a:miter lim="800000"/>
                <a:headEnd/>
                <a:tailEnd/>
              </a:ln>
            </p:spPr>
            <p:txBody>
              <a:bodyPr/>
              <a:lstStyle/>
              <a:p>
                <a:pPr>
                  <a:spcBef>
                    <a:spcPct val="20000"/>
                  </a:spcBef>
                </a:pPr>
                <a:r>
                  <a:rPr lang="en-US" altLang="zh-CN" sz="1400" b="1"/>
                  <a:t>8</a:t>
                </a:r>
              </a:p>
            </p:txBody>
          </p:sp>
          <p:sp>
            <p:nvSpPr>
              <p:cNvPr id="178293" name="Rectangle 244"/>
              <p:cNvSpPr>
                <a:spLocks noChangeArrowheads="1"/>
              </p:cNvSpPr>
              <p:nvPr/>
            </p:nvSpPr>
            <p:spPr bwMode="auto">
              <a:xfrm>
                <a:off x="4151" y="210"/>
                <a:ext cx="317" cy="287"/>
              </a:xfrm>
              <a:prstGeom prst="rect">
                <a:avLst/>
              </a:prstGeom>
              <a:noFill/>
              <a:ln w="9525">
                <a:noFill/>
                <a:miter lim="800000"/>
                <a:headEnd/>
                <a:tailEnd/>
              </a:ln>
            </p:spPr>
            <p:txBody>
              <a:bodyPr/>
              <a:lstStyle/>
              <a:p>
                <a:pPr>
                  <a:spcBef>
                    <a:spcPct val="20000"/>
                  </a:spcBef>
                </a:pPr>
                <a:r>
                  <a:rPr lang="en-US" altLang="zh-CN" sz="1400" b="1"/>
                  <a:t>6</a:t>
                </a:r>
              </a:p>
            </p:txBody>
          </p:sp>
          <p:sp>
            <p:nvSpPr>
              <p:cNvPr id="178294" name="Rectangle 245"/>
              <p:cNvSpPr>
                <a:spLocks noChangeArrowheads="1"/>
              </p:cNvSpPr>
              <p:nvPr/>
            </p:nvSpPr>
            <p:spPr bwMode="auto">
              <a:xfrm>
                <a:off x="3833" y="210"/>
                <a:ext cx="318" cy="287"/>
              </a:xfrm>
              <a:prstGeom prst="rect">
                <a:avLst/>
              </a:prstGeom>
              <a:noFill/>
              <a:ln w="9525">
                <a:noFill/>
                <a:miter lim="800000"/>
                <a:headEnd/>
                <a:tailEnd/>
              </a:ln>
            </p:spPr>
            <p:txBody>
              <a:bodyPr/>
              <a:lstStyle/>
              <a:p>
                <a:pPr>
                  <a:spcBef>
                    <a:spcPct val="20000"/>
                  </a:spcBef>
                </a:pPr>
                <a:r>
                  <a:rPr lang="en-US" altLang="zh-CN" sz="1400" b="1"/>
                  <a:t>4</a:t>
                </a:r>
              </a:p>
            </p:txBody>
          </p:sp>
          <p:sp>
            <p:nvSpPr>
              <p:cNvPr id="178295" name="Rectangle 246"/>
              <p:cNvSpPr>
                <a:spLocks noChangeArrowheads="1"/>
              </p:cNvSpPr>
              <p:nvPr/>
            </p:nvSpPr>
            <p:spPr bwMode="auto">
              <a:xfrm>
                <a:off x="3516" y="210"/>
                <a:ext cx="317" cy="287"/>
              </a:xfrm>
              <a:prstGeom prst="rect">
                <a:avLst/>
              </a:prstGeom>
              <a:noFill/>
              <a:ln w="9525">
                <a:noFill/>
                <a:miter lim="800000"/>
                <a:headEnd/>
                <a:tailEnd/>
              </a:ln>
            </p:spPr>
            <p:txBody>
              <a:bodyPr/>
              <a:lstStyle/>
              <a:p>
                <a:pPr>
                  <a:spcBef>
                    <a:spcPct val="20000"/>
                  </a:spcBef>
                </a:pPr>
                <a:r>
                  <a:rPr lang="en-US" altLang="zh-CN" sz="1400" b="1"/>
                  <a:t>3</a:t>
                </a:r>
              </a:p>
            </p:txBody>
          </p:sp>
          <p:sp>
            <p:nvSpPr>
              <p:cNvPr id="178296" name="Rectangle 247"/>
              <p:cNvSpPr>
                <a:spLocks noChangeArrowheads="1"/>
              </p:cNvSpPr>
              <p:nvPr/>
            </p:nvSpPr>
            <p:spPr bwMode="auto">
              <a:xfrm>
                <a:off x="3198" y="210"/>
                <a:ext cx="318" cy="287"/>
              </a:xfrm>
              <a:prstGeom prst="rect">
                <a:avLst/>
              </a:prstGeom>
              <a:noFill/>
              <a:ln w="9525">
                <a:noFill/>
                <a:miter lim="800000"/>
                <a:headEnd/>
                <a:tailEnd/>
              </a:ln>
            </p:spPr>
            <p:txBody>
              <a:bodyPr/>
              <a:lstStyle/>
              <a:p>
                <a:pPr>
                  <a:spcBef>
                    <a:spcPct val="20000"/>
                  </a:spcBef>
                </a:pPr>
                <a:r>
                  <a:rPr lang="en-US" altLang="zh-CN" sz="1400" b="1"/>
                  <a:t>1</a:t>
                </a:r>
              </a:p>
            </p:txBody>
          </p:sp>
          <p:sp>
            <p:nvSpPr>
              <p:cNvPr id="178297" name="Line 248"/>
              <p:cNvSpPr>
                <a:spLocks noChangeShapeType="1"/>
              </p:cNvSpPr>
              <p:nvPr/>
            </p:nvSpPr>
            <p:spPr bwMode="auto">
              <a:xfrm>
                <a:off x="3198" y="210"/>
                <a:ext cx="1905" cy="0"/>
              </a:xfrm>
              <a:prstGeom prst="line">
                <a:avLst/>
              </a:prstGeom>
              <a:noFill/>
              <a:ln w="28575" cap="sq">
                <a:solidFill>
                  <a:schemeClr val="tx1"/>
                </a:solidFill>
                <a:round/>
                <a:headEnd/>
                <a:tailEnd/>
              </a:ln>
            </p:spPr>
            <p:txBody>
              <a:bodyPr wrap="none"/>
              <a:lstStyle/>
              <a:p>
                <a:endParaRPr lang="zh-CN" altLang="en-US"/>
              </a:p>
            </p:txBody>
          </p:sp>
          <p:sp>
            <p:nvSpPr>
              <p:cNvPr id="178298" name="Line 249"/>
              <p:cNvSpPr>
                <a:spLocks noChangeShapeType="1"/>
              </p:cNvSpPr>
              <p:nvPr/>
            </p:nvSpPr>
            <p:spPr bwMode="auto">
              <a:xfrm>
                <a:off x="3198" y="497"/>
                <a:ext cx="1905" cy="0"/>
              </a:xfrm>
              <a:prstGeom prst="line">
                <a:avLst/>
              </a:prstGeom>
              <a:noFill/>
              <a:ln w="28575" cap="sq">
                <a:solidFill>
                  <a:schemeClr val="tx1"/>
                </a:solidFill>
                <a:round/>
                <a:headEnd/>
                <a:tailEnd/>
              </a:ln>
            </p:spPr>
            <p:txBody>
              <a:bodyPr wrap="none"/>
              <a:lstStyle/>
              <a:p>
                <a:endParaRPr lang="zh-CN" altLang="en-US"/>
              </a:p>
            </p:txBody>
          </p:sp>
          <p:sp>
            <p:nvSpPr>
              <p:cNvPr id="178299" name="Line 250"/>
              <p:cNvSpPr>
                <a:spLocks noChangeShapeType="1"/>
              </p:cNvSpPr>
              <p:nvPr/>
            </p:nvSpPr>
            <p:spPr bwMode="auto">
              <a:xfrm>
                <a:off x="3198" y="210"/>
                <a:ext cx="0" cy="287"/>
              </a:xfrm>
              <a:prstGeom prst="line">
                <a:avLst/>
              </a:prstGeom>
              <a:noFill/>
              <a:ln w="28575" cap="sq">
                <a:solidFill>
                  <a:schemeClr val="tx1"/>
                </a:solidFill>
                <a:round/>
                <a:headEnd/>
                <a:tailEnd/>
              </a:ln>
            </p:spPr>
            <p:txBody>
              <a:bodyPr wrap="none"/>
              <a:lstStyle/>
              <a:p>
                <a:endParaRPr lang="zh-CN" altLang="en-US"/>
              </a:p>
            </p:txBody>
          </p:sp>
          <p:sp>
            <p:nvSpPr>
              <p:cNvPr id="178300" name="Line 251"/>
              <p:cNvSpPr>
                <a:spLocks noChangeShapeType="1"/>
              </p:cNvSpPr>
              <p:nvPr/>
            </p:nvSpPr>
            <p:spPr bwMode="auto">
              <a:xfrm>
                <a:off x="3516" y="210"/>
                <a:ext cx="0" cy="287"/>
              </a:xfrm>
              <a:prstGeom prst="line">
                <a:avLst/>
              </a:prstGeom>
              <a:noFill/>
              <a:ln w="12700">
                <a:solidFill>
                  <a:schemeClr val="tx1"/>
                </a:solidFill>
                <a:round/>
                <a:headEnd/>
                <a:tailEnd/>
              </a:ln>
            </p:spPr>
            <p:txBody>
              <a:bodyPr wrap="none"/>
              <a:lstStyle/>
              <a:p>
                <a:endParaRPr lang="zh-CN" altLang="en-US"/>
              </a:p>
            </p:txBody>
          </p:sp>
          <p:sp>
            <p:nvSpPr>
              <p:cNvPr id="178301" name="Line 252"/>
              <p:cNvSpPr>
                <a:spLocks noChangeShapeType="1"/>
              </p:cNvSpPr>
              <p:nvPr/>
            </p:nvSpPr>
            <p:spPr bwMode="auto">
              <a:xfrm>
                <a:off x="3833" y="210"/>
                <a:ext cx="0" cy="287"/>
              </a:xfrm>
              <a:prstGeom prst="line">
                <a:avLst/>
              </a:prstGeom>
              <a:noFill/>
              <a:ln w="12700">
                <a:solidFill>
                  <a:schemeClr val="tx1"/>
                </a:solidFill>
                <a:round/>
                <a:headEnd/>
                <a:tailEnd/>
              </a:ln>
            </p:spPr>
            <p:txBody>
              <a:bodyPr wrap="none"/>
              <a:lstStyle/>
              <a:p>
                <a:endParaRPr lang="zh-CN" altLang="en-US"/>
              </a:p>
            </p:txBody>
          </p:sp>
          <p:sp>
            <p:nvSpPr>
              <p:cNvPr id="178302" name="Line 253"/>
              <p:cNvSpPr>
                <a:spLocks noChangeShapeType="1"/>
              </p:cNvSpPr>
              <p:nvPr/>
            </p:nvSpPr>
            <p:spPr bwMode="auto">
              <a:xfrm>
                <a:off x="4151" y="210"/>
                <a:ext cx="0" cy="287"/>
              </a:xfrm>
              <a:prstGeom prst="line">
                <a:avLst/>
              </a:prstGeom>
              <a:noFill/>
              <a:ln w="12700">
                <a:solidFill>
                  <a:schemeClr val="tx1"/>
                </a:solidFill>
                <a:round/>
                <a:headEnd/>
                <a:tailEnd/>
              </a:ln>
            </p:spPr>
            <p:txBody>
              <a:bodyPr wrap="none"/>
              <a:lstStyle/>
              <a:p>
                <a:endParaRPr lang="zh-CN" altLang="en-US"/>
              </a:p>
            </p:txBody>
          </p:sp>
          <p:sp>
            <p:nvSpPr>
              <p:cNvPr id="178303" name="Line 254"/>
              <p:cNvSpPr>
                <a:spLocks noChangeShapeType="1"/>
              </p:cNvSpPr>
              <p:nvPr/>
            </p:nvSpPr>
            <p:spPr bwMode="auto">
              <a:xfrm>
                <a:off x="4468" y="210"/>
                <a:ext cx="0" cy="287"/>
              </a:xfrm>
              <a:prstGeom prst="line">
                <a:avLst/>
              </a:prstGeom>
              <a:noFill/>
              <a:ln w="12700">
                <a:solidFill>
                  <a:schemeClr val="tx1"/>
                </a:solidFill>
                <a:round/>
                <a:headEnd/>
                <a:tailEnd/>
              </a:ln>
            </p:spPr>
            <p:txBody>
              <a:bodyPr wrap="none"/>
              <a:lstStyle/>
              <a:p>
                <a:endParaRPr lang="zh-CN" altLang="en-US"/>
              </a:p>
            </p:txBody>
          </p:sp>
          <p:sp>
            <p:nvSpPr>
              <p:cNvPr id="178304" name="Line 255"/>
              <p:cNvSpPr>
                <a:spLocks noChangeShapeType="1"/>
              </p:cNvSpPr>
              <p:nvPr/>
            </p:nvSpPr>
            <p:spPr bwMode="auto">
              <a:xfrm>
                <a:off x="4786" y="210"/>
                <a:ext cx="0" cy="287"/>
              </a:xfrm>
              <a:prstGeom prst="line">
                <a:avLst/>
              </a:prstGeom>
              <a:noFill/>
              <a:ln w="12700">
                <a:solidFill>
                  <a:schemeClr val="tx1"/>
                </a:solidFill>
                <a:round/>
                <a:headEnd/>
                <a:tailEnd/>
              </a:ln>
            </p:spPr>
            <p:txBody>
              <a:bodyPr wrap="none"/>
              <a:lstStyle/>
              <a:p>
                <a:endParaRPr lang="zh-CN" altLang="en-US"/>
              </a:p>
            </p:txBody>
          </p:sp>
          <p:sp>
            <p:nvSpPr>
              <p:cNvPr id="178305" name="Line 256"/>
              <p:cNvSpPr>
                <a:spLocks noChangeShapeType="1"/>
              </p:cNvSpPr>
              <p:nvPr/>
            </p:nvSpPr>
            <p:spPr bwMode="auto">
              <a:xfrm>
                <a:off x="5103" y="210"/>
                <a:ext cx="0" cy="287"/>
              </a:xfrm>
              <a:prstGeom prst="line">
                <a:avLst/>
              </a:prstGeom>
              <a:noFill/>
              <a:ln w="28575" cap="sq">
                <a:solidFill>
                  <a:schemeClr val="tx1"/>
                </a:solidFill>
                <a:round/>
                <a:headEnd/>
                <a:tailEnd/>
              </a:ln>
            </p:spPr>
            <p:txBody>
              <a:bodyPr wrap="none"/>
              <a:lstStyle/>
              <a:p>
                <a:endParaRPr lang="zh-CN" altLang="en-US"/>
              </a:p>
            </p:txBody>
          </p:sp>
        </p:grpSp>
        <p:sp>
          <p:nvSpPr>
            <p:cNvPr id="178289" name="Text Box 257"/>
            <p:cNvSpPr txBox="1">
              <a:spLocks noChangeArrowheads="1"/>
            </p:cNvSpPr>
            <p:nvPr/>
          </p:nvSpPr>
          <p:spPr bwMode="auto">
            <a:xfrm>
              <a:off x="3606" y="4032"/>
              <a:ext cx="681" cy="259"/>
            </a:xfrm>
            <a:prstGeom prst="rect">
              <a:avLst/>
            </a:prstGeom>
            <a:noFill/>
            <a:ln w="9525">
              <a:noFill/>
              <a:miter lim="800000"/>
              <a:headEnd/>
              <a:tailEnd/>
            </a:ln>
          </p:spPr>
          <p:txBody>
            <a:bodyPr>
              <a:spAutoFit/>
            </a:bodyPr>
            <a:lstStyle/>
            <a:p>
              <a:pPr>
                <a:spcBef>
                  <a:spcPct val="50000"/>
                </a:spcBef>
              </a:pPr>
              <a:r>
                <a:rPr lang="en-US" altLang="zh-CN" sz="1400">
                  <a:ea typeface="楷体_GB2312" pitchFamily="49" charset="-122"/>
                </a:rPr>
                <a:t>mid</a:t>
              </a:r>
            </a:p>
          </p:txBody>
        </p:sp>
        <p:sp>
          <p:nvSpPr>
            <p:cNvPr id="178290" name="Line 258"/>
            <p:cNvSpPr>
              <a:spLocks noChangeShapeType="1"/>
            </p:cNvSpPr>
            <p:nvPr/>
          </p:nvSpPr>
          <p:spPr bwMode="auto">
            <a:xfrm flipV="1">
              <a:off x="3833" y="3896"/>
              <a:ext cx="0" cy="227"/>
            </a:xfrm>
            <a:prstGeom prst="line">
              <a:avLst/>
            </a:prstGeom>
            <a:noFill/>
            <a:ln w="9525">
              <a:solidFill>
                <a:schemeClr val="tx1"/>
              </a:solidFill>
              <a:round/>
              <a:headEnd/>
              <a:tailEnd type="triangle" w="med" len="med"/>
            </a:ln>
          </p:spPr>
          <p:txBody>
            <a:bodyPr wrap="none"/>
            <a:lstStyle/>
            <a:p>
              <a:endParaRPr lang="zh-CN" altLang="en-US"/>
            </a:p>
          </p:txBody>
        </p:sp>
      </p:grpSp>
      <p:grpSp>
        <p:nvGrpSpPr>
          <p:cNvPr id="13" name="Group 93"/>
          <p:cNvGrpSpPr>
            <a:grpSpLocks/>
          </p:cNvGrpSpPr>
          <p:nvPr/>
        </p:nvGrpSpPr>
        <p:grpSpPr bwMode="auto">
          <a:xfrm>
            <a:off x="5435600" y="268288"/>
            <a:ext cx="1943100" cy="593725"/>
            <a:chOff x="295" y="119"/>
            <a:chExt cx="1224" cy="498"/>
          </a:xfrm>
        </p:grpSpPr>
        <p:sp>
          <p:nvSpPr>
            <p:cNvPr id="178272" name="Rectangle 31"/>
            <p:cNvSpPr>
              <a:spLocks noChangeArrowheads="1"/>
            </p:cNvSpPr>
            <p:nvPr/>
          </p:nvSpPr>
          <p:spPr bwMode="auto">
            <a:xfrm>
              <a:off x="1213"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73" name="Rectangle 30"/>
            <p:cNvSpPr>
              <a:spLocks noChangeArrowheads="1"/>
            </p:cNvSpPr>
            <p:nvPr/>
          </p:nvSpPr>
          <p:spPr bwMode="auto">
            <a:xfrm>
              <a:off x="907"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74" name="Rectangle 29"/>
            <p:cNvSpPr>
              <a:spLocks noChangeArrowheads="1"/>
            </p:cNvSpPr>
            <p:nvPr/>
          </p:nvSpPr>
          <p:spPr bwMode="auto">
            <a:xfrm>
              <a:off x="601"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75" name="Rectangle 28"/>
            <p:cNvSpPr>
              <a:spLocks noChangeArrowheads="1"/>
            </p:cNvSpPr>
            <p:nvPr/>
          </p:nvSpPr>
          <p:spPr bwMode="auto">
            <a:xfrm>
              <a:off x="295" y="368"/>
              <a:ext cx="306" cy="249"/>
            </a:xfrm>
            <a:prstGeom prst="rect">
              <a:avLst/>
            </a:prstGeom>
            <a:noFill/>
            <a:ln w="9525">
              <a:noFill/>
              <a:miter lim="800000"/>
              <a:headEnd/>
              <a:tailEnd/>
            </a:ln>
          </p:spPr>
          <p:txBody>
            <a:bodyPr/>
            <a:lstStyle/>
            <a:p>
              <a:pPr>
                <a:spcBef>
                  <a:spcPct val="20000"/>
                </a:spcBef>
              </a:pPr>
              <a:r>
                <a:rPr lang="en-US" altLang="zh-CN" sz="1400" b="1"/>
                <a:t>5</a:t>
              </a:r>
            </a:p>
          </p:txBody>
        </p:sp>
        <p:sp>
          <p:nvSpPr>
            <p:cNvPr id="178276" name="Rectangle 27"/>
            <p:cNvSpPr>
              <a:spLocks noChangeArrowheads="1"/>
            </p:cNvSpPr>
            <p:nvPr/>
          </p:nvSpPr>
          <p:spPr bwMode="auto">
            <a:xfrm>
              <a:off x="1213"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77" name="Rectangle 26"/>
            <p:cNvSpPr>
              <a:spLocks noChangeArrowheads="1"/>
            </p:cNvSpPr>
            <p:nvPr/>
          </p:nvSpPr>
          <p:spPr bwMode="auto">
            <a:xfrm>
              <a:off x="907"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78" name="Rectangle 25"/>
            <p:cNvSpPr>
              <a:spLocks noChangeArrowheads="1"/>
            </p:cNvSpPr>
            <p:nvPr/>
          </p:nvSpPr>
          <p:spPr bwMode="auto">
            <a:xfrm>
              <a:off x="601"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79" name="Rectangle 24"/>
            <p:cNvSpPr>
              <a:spLocks noChangeArrowheads="1"/>
            </p:cNvSpPr>
            <p:nvPr/>
          </p:nvSpPr>
          <p:spPr bwMode="auto">
            <a:xfrm>
              <a:off x="295" y="119"/>
              <a:ext cx="306" cy="249"/>
            </a:xfrm>
            <a:prstGeom prst="rect">
              <a:avLst/>
            </a:prstGeom>
            <a:noFill/>
            <a:ln w="9525">
              <a:noFill/>
              <a:miter lim="800000"/>
              <a:headEnd/>
              <a:tailEnd/>
            </a:ln>
          </p:spPr>
          <p:txBody>
            <a:bodyPr/>
            <a:lstStyle/>
            <a:p>
              <a:pPr>
                <a:spcBef>
                  <a:spcPct val="20000"/>
                </a:spcBef>
              </a:pPr>
              <a:r>
                <a:rPr lang="en-US" altLang="zh-CN" sz="1400" b="1"/>
                <a:t>0</a:t>
              </a:r>
            </a:p>
          </p:txBody>
        </p:sp>
        <p:sp>
          <p:nvSpPr>
            <p:cNvPr id="178280" name="Line 32"/>
            <p:cNvSpPr>
              <a:spLocks noChangeShapeType="1"/>
            </p:cNvSpPr>
            <p:nvPr/>
          </p:nvSpPr>
          <p:spPr bwMode="auto">
            <a:xfrm>
              <a:off x="295" y="119"/>
              <a:ext cx="1224" cy="0"/>
            </a:xfrm>
            <a:prstGeom prst="line">
              <a:avLst/>
            </a:prstGeom>
            <a:noFill/>
            <a:ln w="28575" cap="sq">
              <a:solidFill>
                <a:schemeClr val="tx1"/>
              </a:solidFill>
              <a:round/>
              <a:headEnd/>
              <a:tailEnd/>
            </a:ln>
          </p:spPr>
          <p:txBody>
            <a:bodyPr wrap="none"/>
            <a:lstStyle/>
            <a:p>
              <a:endParaRPr lang="zh-CN" altLang="en-US"/>
            </a:p>
          </p:txBody>
        </p:sp>
        <p:sp>
          <p:nvSpPr>
            <p:cNvPr id="178281" name="Line 33"/>
            <p:cNvSpPr>
              <a:spLocks noChangeShapeType="1"/>
            </p:cNvSpPr>
            <p:nvPr/>
          </p:nvSpPr>
          <p:spPr bwMode="auto">
            <a:xfrm>
              <a:off x="295" y="368"/>
              <a:ext cx="1224" cy="0"/>
            </a:xfrm>
            <a:prstGeom prst="line">
              <a:avLst/>
            </a:prstGeom>
            <a:noFill/>
            <a:ln w="12700">
              <a:solidFill>
                <a:schemeClr val="tx1"/>
              </a:solidFill>
              <a:round/>
              <a:headEnd/>
              <a:tailEnd/>
            </a:ln>
          </p:spPr>
          <p:txBody>
            <a:bodyPr wrap="none"/>
            <a:lstStyle/>
            <a:p>
              <a:endParaRPr lang="zh-CN" altLang="en-US"/>
            </a:p>
          </p:txBody>
        </p:sp>
        <p:sp>
          <p:nvSpPr>
            <p:cNvPr id="178282" name="Line 34"/>
            <p:cNvSpPr>
              <a:spLocks noChangeShapeType="1"/>
            </p:cNvSpPr>
            <p:nvPr/>
          </p:nvSpPr>
          <p:spPr bwMode="auto">
            <a:xfrm>
              <a:off x="295" y="617"/>
              <a:ext cx="1224" cy="0"/>
            </a:xfrm>
            <a:prstGeom prst="line">
              <a:avLst/>
            </a:prstGeom>
            <a:noFill/>
            <a:ln w="28575" cap="sq">
              <a:solidFill>
                <a:schemeClr val="tx1"/>
              </a:solidFill>
              <a:round/>
              <a:headEnd/>
              <a:tailEnd/>
            </a:ln>
          </p:spPr>
          <p:txBody>
            <a:bodyPr wrap="none"/>
            <a:lstStyle/>
            <a:p>
              <a:endParaRPr lang="zh-CN" altLang="en-US"/>
            </a:p>
          </p:txBody>
        </p:sp>
        <p:sp>
          <p:nvSpPr>
            <p:cNvPr id="178283" name="Line 35"/>
            <p:cNvSpPr>
              <a:spLocks noChangeShapeType="1"/>
            </p:cNvSpPr>
            <p:nvPr/>
          </p:nvSpPr>
          <p:spPr bwMode="auto">
            <a:xfrm>
              <a:off x="295" y="119"/>
              <a:ext cx="0" cy="498"/>
            </a:xfrm>
            <a:prstGeom prst="line">
              <a:avLst/>
            </a:prstGeom>
            <a:noFill/>
            <a:ln w="28575" cap="sq">
              <a:solidFill>
                <a:schemeClr val="tx1"/>
              </a:solidFill>
              <a:round/>
              <a:headEnd/>
              <a:tailEnd/>
            </a:ln>
          </p:spPr>
          <p:txBody>
            <a:bodyPr wrap="none"/>
            <a:lstStyle/>
            <a:p>
              <a:endParaRPr lang="zh-CN" altLang="en-US"/>
            </a:p>
          </p:txBody>
        </p:sp>
        <p:sp>
          <p:nvSpPr>
            <p:cNvPr id="178284" name="Line 36"/>
            <p:cNvSpPr>
              <a:spLocks noChangeShapeType="1"/>
            </p:cNvSpPr>
            <p:nvPr/>
          </p:nvSpPr>
          <p:spPr bwMode="auto">
            <a:xfrm>
              <a:off x="601" y="119"/>
              <a:ext cx="0" cy="498"/>
            </a:xfrm>
            <a:prstGeom prst="line">
              <a:avLst/>
            </a:prstGeom>
            <a:noFill/>
            <a:ln w="12700">
              <a:solidFill>
                <a:schemeClr val="tx1"/>
              </a:solidFill>
              <a:round/>
              <a:headEnd/>
              <a:tailEnd/>
            </a:ln>
          </p:spPr>
          <p:txBody>
            <a:bodyPr wrap="none"/>
            <a:lstStyle/>
            <a:p>
              <a:endParaRPr lang="zh-CN" altLang="en-US"/>
            </a:p>
          </p:txBody>
        </p:sp>
        <p:sp>
          <p:nvSpPr>
            <p:cNvPr id="178285" name="Line 37"/>
            <p:cNvSpPr>
              <a:spLocks noChangeShapeType="1"/>
            </p:cNvSpPr>
            <p:nvPr/>
          </p:nvSpPr>
          <p:spPr bwMode="auto">
            <a:xfrm>
              <a:off x="907" y="119"/>
              <a:ext cx="0" cy="498"/>
            </a:xfrm>
            <a:prstGeom prst="line">
              <a:avLst/>
            </a:prstGeom>
            <a:noFill/>
            <a:ln w="12700">
              <a:solidFill>
                <a:schemeClr val="tx1"/>
              </a:solidFill>
              <a:round/>
              <a:headEnd/>
              <a:tailEnd/>
            </a:ln>
          </p:spPr>
          <p:txBody>
            <a:bodyPr wrap="none"/>
            <a:lstStyle/>
            <a:p>
              <a:endParaRPr lang="zh-CN" altLang="en-US"/>
            </a:p>
          </p:txBody>
        </p:sp>
        <p:sp>
          <p:nvSpPr>
            <p:cNvPr id="178286" name="Line 38"/>
            <p:cNvSpPr>
              <a:spLocks noChangeShapeType="1"/>
            </p:cNvSpPr>
            <p:nvPr/>
          </p:nvSpPr>
          <p:spPr bwMode="auto">
            <a:xfrm>
              <a:off x="1213" y="119"/>
              <a:ext cx="0" cy="498"/>
            </a:xfrm>
            <a:prstGeom prst="line">
              <a:avLst/>
            </a:prstGeom>
            <a:noFill/>
            <a:ln w="12700">
              <a:solidFill>
                <a:schemeClr val="tx1"/>
              </a:solidFill>
              <a:round/>
              <a:headEnd/>
              <a:tailEnd/>
            </a:ln>
          </p:spPr>
          <p:txBody>
            <a:bodyPr wrap="none"/>
            <a:lstStyle/>
            <a:p>
              <a:endParaRPr lang="zh-CN" altLang="en-US"/>
            </a:p>
          </p:txBody>
        </p:sp>
        <p:sp>
          <p:nvSpPr>
            <p:cNvPr id="178287" name="Line 39"/>
            <p:cNvSpPr>
              <a:spLocks noChangeShapeType="1"/>
            </p:cNvSpPr>
            <p:nvPr/>
          </p:nvSpPr>
          <p:spPr bwMode="auto">
            <a:xfrm>
              <a:off x="1519" y="119"/>
              <a:ext cx="0" cy="498"/>
            </a:xfrm>
            <a:prstGeom prst="line">
              <a:avLst/>
            </a:prstGeom>
            <a:noFill/>
            <a:ln w="28575" cap="sq">
              <a:solidFill>
                <a:schemeClr val="tx1"/>
              </a:solidFill>
              <a:round/>
              <a:headEnd/>
              <a:tailEnd/>
            </a:ln>
          </p:spPr>
          <p:txBody>
            <a:bodyPr wrap="none"/>
            <a:lstStyle/>
            <a:p>
              <a:endParaRPr lang="zh-CN" altLang="en-US"/>
            </a:p>
          </p:txBody>
        </p:sp>
      </p:grpSp>
      <p:grpSp>
        <p:nvGrpSpPr>
          <p:cNvPr id="14" name="Group 94"/>
          <p:cNvGrpSpPr>
            <a:grpSpLocks/>
          </p:cNvGrpSpPr>
          <p:nvPr/>
        </p:nvGrpSpPr>
        <p:grpSpPr bwMode="auto">
          <a:xfrm>
            <a:off x="5435600" y="1023938"/>
            <a:ext cx="1943100" cy="593725"/>
            <a:chOff x="295" y="119"/>
            <a:chExt cx="1224" cy="498"/>
          </a:xfrm>
        </p:grpSpPr>
        <p:sp>
          <p:nvSpPr>
            <p:cNvPr id="178256" name="Rectangle 95"/>
            <p:cNvSpPr>
              <a:spLocks noChangeArrowheads="1"/>
            </p:cNvSpPr>
            <p:nvPr/>
          </p:nvSpPr>
          <p:spPr bwMode="auto">
            <a:xfrm>
              <a:off x="1213"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57" name="Rectangle 96"/>
            <p:cNvSpPr>
              <a:spLocks noChangeArrowheads="1"/>
            </p:cNvSpPr>
            <p:nvPr/>
          </p:nvSpPr>
          <p:spPr bwMode="auto">
            <a:xfrm>
              <a:off x="907"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58" name="Rectangle 97"/>
            <p:cNvSpPr>
              <a:spLocks noChangeArrowheads="1"/>
            </p:cNvSpPr>
            <p:nvPr/>
          </p:nvSpPr>
          <p:spPr bwMode="auto">
            <a:xfrm>
              <a:off x="601"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59" name="Rectangle 98"/>
            <p:cNvSpPr>
              <a:spLocks noChangeArrowheads="1"/>
            </p:cNvSpPr>
            <p:nvPr/>
          </p:nvSpPr>
          <p:spPr bwMode="auto">
            <a:xfrm>
              <a:off x="295"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60" name="Rectangle 99"/>
            <p:cNvSpPr>
              <a:spLocks noChangeArrowheads="1"/>
            </p:cNvSpPr>
            <p:nvPr/>
          </p:nvSpPr>
          <p:spPr bwMode="auto">
            <a:xfrm>
              <a:off x="1213"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61" name="Rectangle 100"/>
            <p:cNvSpPr>
              <a:spLocks noChangeArrowheads="1"/>
            </p:cNvSpPr>
            <p:nvPr/>
          </p:nvSpPr>
          <p:spPr bwMode="auto">
            <a:xfrm>
              <a:off x="907"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62" name="Rectangle 101"/>
            <p:cNvSpPr>
              <a:spLocks noChangeArrowheads="1"/>
            </p:cNvSpPr>
            <p:nvPr/>
          </p:nvSpPr>
          <p:spPr bwMode="auto">
            <a:xfrm>
              <a:off x="601"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63" name="Rectangle 102"/>
            <p:cNvSpPr>
              <a:spLocks noChangeArrowheads="1"/>
            </p:cNvSpPr>
            <p:nvPr/>
          </p:nvSpPr>
          <p:spPr bwMode="auto">
            <a:xfrm>
              <a:off x="295"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64" name="Line 103"/>
            <p:cNvSpPr>
              <a:spLocks noChangeShapeType="1"/>
            </p:cNvSpPr>
            <p:nvPr/>
          </p:nvSpPr>
          <p:spPr bwMode="auto">
            <a:xfrm>
              <a:off x="295" y="119"/>
              <a:ext cx="1224" cy="0"/>
            </a:xfrm>
            <a:prstGeom prst="line">
              <a:avLst/>
            </a:prstGeom>
            <a:noFill/>
            <a:ln w="28575" cap="sq">
              <a:solidFill>
                <a:schemeClr val="tx1"/>
              </a:solidFill>
              <a:round/>
              <a:headEnd/>
              <a:tailEnd/>
            </a:ln>
          </p:spPr>
          <p:txBody>
            <a:bodyPr wrap="none"/>
            <a:lstStyle/>
            <a:p>
              <a:endParaRPr lang="zh-CN" altLang="en-US"/>
            </a:p>
          </p:txBody>
        </p:sp>
        <p:sp>
          <p:nvSpPr>
            <p:cNvPr id="178265" name="Line 104"/>
            <p:cNvSpPr>
              <a:spLocks noChangeShapeType="1"/>
            </p:cNvSpPr>
            <p:nvPr/>
          </p:nvSpPr>
          <p:spPr bwMode="auto">
            <a:xfrm>
              <a:off x="295" y="368"/>
              <a:ext cx="1224" cy="0"/>
            </a:xfrm>
            <a:prstGeom prst="line">
              <a:avLst/>
            </a:prstGeom>
            <a:noFill/>
            <a:ln w="12700">
              <a:solidFill>
                <a:schemeClr val="tx1"/>
              </a:solidFill>
              <a:round/>
              <a:headEnd/>
              <a:tailEnd/>
            </a:ln>
          </p:spPr>
          <p:txBody>
            <a:bodyPr wrap="none"/>
            <a:lstStyle/>
            <a:p>
              <a:endParaRPr lang="zh-CN" altLang="en-US"/>
            </a:p>
          </p:txBody>
        </p:sp>
        <p:sp>
          <p:nvSpPr>
            <p:cNvPr id="178266" name="Line 105"/>
            <p:cNvSpPr>
              <a:spLocks noChangeShapeType="1"/>
            </p:cNvSpPr>
            <p:nvPr/>
          </p:nvSpPr>
          <p:spPr bwMode="auto">
            <a:xfrm>
              <a:off x="295" y="617"/>
              <a:ext cx="1224" cy="0"/>
            </a:xfrm>
            <a:prstGeom prst="line">
              <a:avLst/>
            </a:prstGeom>
            <a:noFill/>
            <a:ln w="28575" cap="sq">
              <a:solidFill>
                <a:schemeClr val="tx1"/>
              </a:solidFill>
              <a:round/>
              <a:headEnd/>
              <a:tailEnd/>
            </a:ln>
          </p:spPr>
          <p:txBody>
            <a:bodyPr wrap="none"/>
            <a:lstStyle/>
            <a:p>
              <a:endParaRPr lang="zh-CN" altLang="en-US"/>
            </a:p>
          </p:txBody>
        </p:sp>
        <p:sp>
          <p:nvSpPr>
            <p:cNvPr id="178267" name="Line 106"/>
            <p:cNvSpPr>
              <a:spLocks noChangeShapeType="1"/>
            </p:cNvSpPr>
            <p:nvPr/>
          </p:nvSpPr>
          <p:spPr bwMode="auto">
            <a:xfrm>
              <a:off x="295" y="119"/>
              <a:ext cx="0" cy="498"/>
            </a:xfrm>
            <a:prstGeom prst="line">
              <a:avLst/>
            </a:prstGeom>
            <a:noFill/>
            <a:ln w="28575" cap="sq">
              <a:solidFill>
                <a:schemeClr val="tx1"/>
              </a:solidFill>
              <a:round/>
              <a:headEnd/>
              <a:tailEnd/>
            </a:ln>
          </p:spPr>
          <p:txBody>
            <a:bodyPr wrap="none"/>
            <a:lstStyle/>
            <a:p>
              <a:endParaRPr lang="zh-CN" altLang="en-US"/>
            </a:p>
          </p:txBody>
        </p:sp>
        <p:sp>
          <p:nvSpPr>
            <p:cNvPr id="178268" name="Line 107"/>
            <p:cNvSpPr>
              <a:spLocks noChangeShapeType="1"/>
            </p:cNvSpPr>
            <p:nvPr/>
          </p:nvSpPr>
          <p:spPr bwMode="auto">
            <a:xfrm>
              <a:off x="601" y="119"/>
              <a:ext cx="0" cy="498"/>
            </a:xfrm>
            <a:prstGeom prst="line">
              <a:avLst/>
            </a:prstGeom>
            <a:noFill/>
            <a:ln w="12700">
              <a:solidFill>
                <a:schemeClr val="tx1"/>
              </a:solidFill>
              <a:round/>
              <a:headEnd/>
              <a:tailEnd/>
            </a:ln>
          </p:spPr>
          <p:txBody>
            <a:bodyPr wrap="none"/>
            <a:lstStyle/>
            <a:p>
              <a:endParaRPr lang="zh-CN" altLang="en-US"/>
            </a:p>
          </p:txBody>
        </p:sp>
        <p:sp>
          <p:nvSpPr>
            <p:cNvPr id="178269" name="Line 108"/>
            <p:cNvSpPr>
              <a:spLocks noChangeShapeType="1"/>
            </p:cNvSpPr>
            <p:nvPr/>
          </p:nvSpPr>
          <p:spPr bwMode="auto">
            <a:xfrm>
              <a:off x="907" y="119"/>
              <a:ext cx="0" cy="498"/>
            </a:xfrm>
            <a:prstGeom prst="line">
              <a:avLst/>
            </a:prstGeom>
            <a:noFill/>
            <a:ln w="12700">
              <a:solidFill>
                <a:schemeClr val="tx1"/>
              </a:solidFill>
              <a:round/>
              <a:headEnd/>
              <a:tailEnd/>
            </a:ln>
          </p:spPr>
          <p:txBody>
            <a:bodyPr wrap="none"/>
            <a:lstStyle/>
            <a:p>
              <a:endParaRPr lang="zh-CN" altLang="en-US"/>
            </a:p>
          </p:txBody>
        </p:sp>
        <p:sp>
          <p:nvSpPr>
            <p:cNvPr id="178270" name="Line 109"/>
            <p:cNvSpPr>
              <a:spLocks noChangeShapeType="1"/>
            </p:cNvSpPr>
            <p:nvPr/>
          </p:nvSpPr>
          <p:spPr bwMode="auto">
            <a:xfrm>
              <a:off x="1213" y="119"/>
              <a:ext cx="0" cy="498"/>
            </a:xfrm>
            <a:prstGeom prst="line">
              <a:avLst/>
            </a:prstGeom>
            <a:noFill/>
            <a:ln w="12700">
              <a:solidFill>
                <a:schemeClr val="tx1"/>
              </a:solidFill>
              <a:round/>
              <a:headEnd/>
              <a:tailEnd/>
            </a:ln>
          </p:spPr>
          <p:txBody>
            <a:bodyPr wrap="none"/>
            <a:lstStyle/>
            <a:p>
              <a:endParaRPr lang="zh-CN" altLang="en-US"/>
            </a:p>
          </p:txBody>
        </p:sp>
        <p:sp>
          <p:nvSpPr>
            <p:cNvPr id="178271" name="Line 110"/>
            <p:cNvSpPr>
              <a:spLocks noChangeShapeType="1"/>
            </p:cNvSpPr>
            <p:nvPr/>
          </p:nvSpPr>
          <p:spPr bwMode="auto">
            <a:xfrm>
              <a:off x="1519" y="119"/>
              <a:ext cx="0" cy="498"/>
            </a:xfrm>
            <a:prstGeom prst="line">
              <a:avLst/>
            </a:prstGeom>
            <a:noFill/>
            <a:ln w="28575" cap="sq">
              <a:solidFill>
                <a:schemeClr val="tx1"/>
              </a:solidFill>
              <a:round/>
              <a:headEnd/>
              <a:tailEnd/>
            </a:ln>
          </p:spPr>
          <p:txBody>
            <a:bodyPr wrap="none"/>
            <a:lstStyle/>
            <a:p>
              <a:endParaRPr lang="zh-CN" altLang="en-US"/>
            </a:p>
          </p:txBody>
        </p:sp>
      </p:grpSp>
      <p:grpSp>
        <p:nvGrpSpPr>
          <p:cNvPr id="15" name="Group 131"/>
          <p:cNvGrpSpPr>
            <a:grpSpLocks/>
          </p:cNvGrpSpPr>
          <p:nvPr/>
        </p:nvGrpSpPr>
        <p:grpSpPr bwMode="auto">
          <a:xfrm>
            <a:off x="5507038" y="1995488"/>
            <a:ext cx="1943100" cy="593725"/>
            <a:chOff x="295" y="119"/>
            <a:chExt cx="1224" cy="498"/>
          </a:xfrm>
        </p:grpSpPr>
        <p:sp>
          <p:nvSpPr>
            <p:cNvPr id="178240" name="Rectangle 132"/>
            <p:cNvSpPr>
              <a:spLocks noChangeArrowheads="1"/>
            </p:cNvSpPr>
            <p:nvPr/>
          </p:nvSpPr>
          <p:spPr bwMode="auto">
            <a:xfrm>
              <a:off x="1213"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41" name="Rectangle 133"/>
            <p:cNvSpPr>
              <a:spLocks noChangeArrowheads="1"/>
            </p:cNvSpPr>
            <p:nvPr/>
          </p:nvSpPr>
          <p:spPr bwMode="auto">
            <a:xfrm>
              <a:off x="907"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42" name="Rectangle 134"/>
            <p:cNvSpPr>
              <a:spLocks noChangeArrowheads="1"/>
            </p:cNvSpPr>
            <p:nvPr/>
          </p:nvSpPr>
          <p:spPr bwMode="auto">
            <a:xfrm>
              <a:off x="601" y="368"/>
              <a:ext cx="306" cy="249"/>
            </a:xfrm>
            <a:prstGeom prst="rect">
              <a:avLst/>
            </a:prstGeom>
            <a:noFill/>
            <a:ln w="9525">
              <a:noFill/>
              <a:miter lim="800000"/>
              <a:headEnd/>
              <a:tailEnd/>
            </a:ln>
          </p:spPr>
          <p:txBody>
            <a:bodyPr/>
            <a:lstStyle/>
            <a:p>
              <a:pPr>
                <a:spcBef>
                  <a:spcPct val="20000"/>
                </a:spcBef>
              </a:pPr>
              <a:r>
                <a:rPr lang="en-US" altLang="zh-CN" sz="1400" b="1"/>
                <a:t>5</a:t>
              </a:r>
            </a:p>
          </p:txBody>
        </p:sp>
        <p:sp>
          <p:nvSpPr>
            <p:cNvPr id="178243" name="Rectangle 135"/>
            <p:cNvSpPr>
              <a:spLocks noChangeArrowheads="1"/>
            </p:cNvSpPr>
            <p:nvPr/>
          </p:nvSpPr>
          <p:spPr bwMode="auto">
            <a:xfrm>
              <a:off x="295" y="368"/>
              <a:ext cx="306" cy="249"/>
            </a:xfrm>
            <a:prstGeom prst="rect">
              <a:avLst/>
            </a:prstGeom>
            <a:noFill/>
            <a:ln w="9525">
              <a:noFill/>
              <a:miter lim="800000"/>
              <a:headEnd/>
              <a:tailEnd/>
            </a:ln>
          </p:spPr>
          <p:txBody>
            <a:bodyPr/>
            <a:lstStyle/>
            <a:p>
              <a:pPr>
                <a:spcBef>
                  <a:spcPct val="20000"/>
                </a:spcBef>
              </a:pPr>
              <a:r>
                <a:rPr lang="en-US" altLang="zh-CN" sz="1400" b="1"/>
                <a:t>2</a:t>
              </a:r>
            </a:p>
          </p:txBody>
        </p:sp>
        <p:sp>
          <p:nvSpPr>
            <p:cNvPr id="178244" name="Rectangle 136"/>
            <p:cNvSpPr>
              <a:spLocks noChangeArrowheads="1"/>
            </p:cNvSpPr>
            <p:nvPr/>
          </p:nvSpPr>
          <p:spPr bwMode="auto">
            <a:xfrm>
              <a:off x="1213"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45" name="Rectangle 137"/>
            <p:cNvSpPr>
              <a:spLocks noChangeArrowheads="1"/>
            </p:cNvSpPr>
            <p:nvPr/>
          </p:nvSpPr>
          <p:spPr bwMode="auto">
            <a:xfrm>
              <a:off x="907"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46" name="Rectangle 138"/>
            <p:cNvSpPr>
              <a:spLocks noChangeArrowheads="1"/>
            </p:cNvSpPr>
            <p:nvPr/>
          </p:nvSpPr>
          <p:spPr bwMode="auto">
            <a:xfrm>
              <a:off x="601" y="119"/>
              <a:ext cx="306" cy="249"/>
            </a:xfrm>
            <a:prstGeom prst="rect">
              <a:avLst/>
            </a:prstGeom>
            <a:noFill/>
            <a:ln w="9525">
              <a:noFill/>
              <a:miter lim="800000"/>
              <a:headEnd/>
              <a:tailEnd/>
            </a:ln>
          </p:spPr>
          <p:txBody>
            <a:bodyPr/>
            <a:lstStyle/>
            <a:p>
              <a:pPr>
                <a:spcBef>
                  <a:spcPct val="20000"/>
                </a:spcBef>
              </a:pPr>
              <a:r>
                <a:rPr lang="en-US" altLang="zh-CN" sz="1400" b="1"/>
                <a:t>4</a:t>
              </a:r>
            </a:p>
          </p:txBody>
        </p:sp>
        <p:sp>
          <p:nvSpPr>
            <p:cNvPr id="178247" name="Rectangle 139"/>
            <p:cNvSpPr>
              <a:spLocks noChangeArrowheads="1"/>
            </p:cNvSpPr>
            <p:nvPr/>
          </p:nvSpPr>
          <p:spPr bwMode="auto">
            <a:xfrm>
              <a:off x="295" y="119"/>
              <a:ext cx="306" cy="249"/>
            </a:xfrm>
            <a:prstGeom prst="rect">
              <a:avLst/>
            </a:prstGeom>
            <a:noFill/>
            <a:ln w="9525">
              <a:noFill/>
              <a:miter lim="800000"/>
              <a:headEnd/>
              <a:tailEnd/>
            </a:ln>
          </p:spPr>
          <p:txBody>
            <a:bodyPr/>
            <a:lstStyle/>
            <a:p>
              <a:pPr>
                <a:spcBef>
                  <a:spcPct val="20000"/>
                </a:spcBef>
              </a:pPr>
              <a:r>
                <a:rPr lang="en-US" altLang="zh-CN" sz="1400" b="1"/>
                <a:t>0</a:t>
              </a:r>
            </a:p>
          </p:txBody>
        </p:sp>
        <p:sp>
          <p:nvSpPr>
            <p:cNvPr id="178248" name="Line 140"/>
            <p:cNvSpPr>
              <a:spLocks noChangeShapeType="1"/>
            </p:cNvSpPr>
            <p:nvPr/>
          </p:nvSpPr>
          <p:spPr bwMode="auto">
            <a:xfrm>
              <a:off x="295" y="119"/>
              <a:ext cx="1224" cy="0"/>
            </a:xfrm>
            <a:prstGeom prst="line">
              <a:avLst/>
            </a:prstGeom>
            <a:noFill/>
            <a:ln w="28575" cap="sq">
              <a:solidFill>
                <a:schemeClr val="tx1"/>
              </a:solidFill>
              <a:round/>
              <a:headEnd/>
              <a:tailEnd/>
            </a:ln>
          </p:spPr>
          <p:txBody>
            <a:bodyPr wrap="none"/>
            <a:lstStyle/>
            <a:p>
              <a:endParaRPr lang="zh-CN" altLang="en-US"/>
            </a:p>
          </p:txBody>
        </p:sp>
        <p:sp>
          <p:nvSpPr>
            <p:cNvPr id="178249" name="Line 141"/>
            <p:cNvSpPr>
              <a:spLocks noChangeShapeType="1"/>
            </p:cNvSpPr>
            <p:nvPr/>
          </p:nvSpPr>
          <p:spPr bwMode="auto">
            <a:xfrm>
              <a:off x="295" y="368"/>
              <a:ext cx="1224" cy="0"/>
            </a:xfrm>
            <a:prstGeom prst="line">
              <a:avLst/>
            </a:prstGeom>
            <a:noFill/>
            <a:ln w="12700">
              <a:solidFill>
                <a:schemeClr val="tx1"/>
              </a:solidFill>
              <a:round/>
              <a:headEnd/>
              <a:tailEnd/>
            </a:ln>
          </p:spPr>
          <p:txBody>
            <a:bodyPr wrap="none"/>
            <a:lstStyle/>
            <a:p>
              <a:endParaRPr lang="zh-CN" altLang="en-US"/>
            </a:p>
          </p:txBody>
        </p:sp>
        <p:sp>
          <p:nvSpPr>
            <p:cNvPr id="178250" name="Line 142"/>
            <p:cNvSpPr>
              <a:spLocks noChangeShapeType="1"/>
            </p:cNvSpPr>
            <p:nvPr/>
          </p:nvSpPr>
          <p:spPr bwMode="auto">
            <a:xfrm>
              <a:off x="295" y="617"/>
              <a:ext cx="1224" cy="0"/>
            </a:xfrm>
            <a:prstGeom prst="line">
              <a:avLst/>
            </a:prstGeom>
            <a:noFill/>
            <a:ln w="28575" cap="sq">
              <a:solidFill>
                <a:schemeClr val="tx1"/>
              </a:solidFill>
              <a:round/>
              <a:headEnd/>
              <a:tailEnd/>
            </a:ln>
          </p:spPr>
          <p:txBody>
            <a:bodyPr wrap="none"/>
            <a:lstStyle/>
            <a:p>
              <a:endParaRPr lang="zh-CN" altLang="en-US"/>
            </a:p>
          </p:txBody>
        </p:sp>
        <p:sp>
          <p:nvSpPr>
            <p:cNvPr id="178251" name="Line 143"/>
            <p:cNvSpPr>
              <a:spLocks noChangeShapeType="1"/>
            </p:cNvSpPr>
            <p:nvPr/>
          </p:nvSpPr>
          <p:spPr bwMode="auto">
            <a:xfrm>
              <a:off x="295" y="119"/>
              <a:ext cx="0" cy="498"/>
            </a:xfrm>
            <a:prstGeom prst="line">
              <a:avLst/>
            </a:prstGeom>
            <a:noFill/>
            <a:ln w="28575" cap="sq">
              <a:solidFill>
                <a:schemeClr val="tx1"/>
              </a:solidFill>
              <a:round/>
              <a:headEnd/>
              <a:tailEnd/>
            </a:ln>
          </p:spPr>
          <p:txBody>
            <a:bodyPr wrap="none"/>
            <a:lstStyle/>
            <a:p>
              <a:endParaRPr lang="zh-CN" altLang="en-US"/>
            </a:p>
          </p:txBody>
        </p:sp>
        <p:sp>
          <p:nvSpPr>
            <p:cNvPr id="178252" name="Line 144"/>
            <p:cNvSpPr>
              <a:spLocks noChangeShapeType="1"/>
            </p:cNvSpPr>
            <p:nvPr/>
          </p:nvSpPr>
          <p:spPr bwMode="auto">
            <a:xfrm>
              <a:off x="601" y="119"/>
              <a:ext cx="0" cy="498"/>
            </a:xfrm>
            <a:prstGeom prst="line">
              <a:avLst/>
            </a:prstGeom>
            <a:noFill/>
            <a:ln w="12700">
              <a:solidFill>
                <a:schemeClr val="tx1"/>
              </a:solidFill>
              <a:round/>
              <a:headEnd/>
              <a:tailEnd/>
            </a:ln>
          </p:spPr>
          <p:txBody>
            <a:bodyPr wrap="none"/>
            <a:lstStyle/>
            <a:p>
              <a:endParaRPr lang="zh-CN" altLang="en-US"/>
            </a:p>
          </p:txBody>
        </p:sp>
        <p:sp>
          <p:nvSpPr>
            <p:cNvPr id="178253" name="Line 145"/>
            <p:cNvSpPr>
              <a:spLocks noChangeShapeType="1"/>
            </p:cNvSpPr>
            <p:nvPr/>
          </p:nvSpPr>
          <p:spPr bwMode="auto">
            <a:xfrm>
              <a:off x="907" y="119"/>
              <a:ext cx="0" cy="498"/>
            </a:xfrm>
            <a:prstGeom prst="line">
              <a:avLst/>
            </a:prstGeom>
            <a:noFill/>
            <a:ln w="12700">
              <a:solidFill>
                <a:schemeClr val="tx1"/>
              </a:solidFill>
              <a:round/>
              <a:headEnd/>
              <a:tailEnd/>
            </a:ln>
          </p:spPr>
          <p:txBody>
            <a:bodyPr wrap="none"/>
            <a:lstStyle/>
            <a:p>
              <a:endParaRPr lang="zh-CN" altLang="en-US"/>
            </a:p>
          </p:txBody>
        </p:sp>
        <p:sp>
          <p:nvSpPr>
            <p:cNvPr id="178254" name="Line 146"/>
            <p:cNvSpPr>
              <a:spLocks noChangeShapeType="1"/>
            </p:cNvSpPr>
            <p:nvPr/>
          </p:nvSpPr>
          <p:spPr bwMode="auto">
            <a:xfrm>
              <a:off x="1213" y="119"/>
              <a:ext cx="0" cy="498"/>
            </a:xfrm>
            <a:prstGeom prst="line">
              <a:avLst/>
            </a:prstGeom>
            <a:noFill/>
            <a:ln w="12700">
              <a:solidFill>
                <a:schemeClr val="tx1"/>
              </a:solidFill>
              <a:round/>
              <a:headEnd/>
              <a:tailEnd/>
            </a:ln>
          </p:spPr>
          <p:txBody>
            <a:bodyPr wrap="none"/>
            <a:lstStyle/>
            <a:p>
              <a:endParaRPr lang="zh-CN" altLang="en-US"/>
            </a:p>
          </p:txBody>
        </p:sp>
        <p:sp>
          <p:nvSpPr>
            <p:cNvPr id="178255" name="Line 147"/>
            <p:cNvSpPr>
              <a:spLocks noChangeShapeType="1"/>
            </p:cNvSpPr>
            <p:nvPr/>
          </p:nvSpPr>
          <p:spPr bwMode="auto">
            <a:xfrm>
              <a:off x="1519" y="119"/>
              <a:ext cx="0" cy="498"/>
            </a:xfrm>
            <a:prstGeom prst="line">
              <a:avLst/>
            </a:prstGeom>
            <a:noFill/>
            <a:ln w="28575" cap="sq">
              <a:solidFill>
                <a:schemeClr val="tx1"/>
              </a:solidFill>
              <a:round/>
              <a:headEnd/>
              <a:tailEnd/>
            </a:ln>
          </p:spPr>
          <p:txBody>
            <a:bodyPr wrap="none"/>
            <a:lstStyle/>
            <a:p>
              <a:endParaRPr lang="zh-CN" altLang="en-US"/>
            </a:p>
          </p:txBody>
        </p:sp>
      </p:grpSp>
      <p:grpSp>
        <p:nvGrpSpPr>
          <p:cNvPr id="16" name="Group 151"/>
          <p:cNvGrpSpPr>
            <a:grpSpLocks/>
          </p:cNvGrpSpPr>
          <p:nvPr/>
        </p:nvGrpSpPr>
        <p:grpSpPr bwMode="auto">
          <a:xfrm>
            <a:off x="5435600" y="2805113"/>
            <a:ext cx="1943100" cy="593725"/>
            <a:chOff x="295" y="119"/>
            <a:chExt cx="1224" cy="498"/>
          </a:xfrm>
        </p:grpSpPr>
        <p:sp>
          <p:nvSpPr>
            <p:cNvPr id="178224" name="Rectangle 152"/>
            <p:cNvSpPr>
              <a:spLocks noChangeArrowheads="1"/>
            </p:cNvSpPr>
            <p:nvPr/>
          </p:nvSpPr>
          <p:spPr bwMode="auto">
            <a:xfrm>
              <a:off x="1213"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25" name="Rectangle 153"/>
            <p:cNvSpPr>
              <a:spLocks noChangeArrowheads="1"/>
            </p:cNvSpPr>
            <p:nvPr/>
          </p:nvSpPr>
          <p:spPr bwMode="auto">
            <a:xfrm>
              <a:off x="907"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26" name="Rectangle 154"/>
            <p:cNvSpPr>
              <a:spLocks noChangeArrowheads="1"/>
            </p:cNvSpPr>
            <p:nvPr/>
          </p:nvSpPr>
          <p:spPr bwMode="auto">
            <a:xfrm>
              <a:off x="601"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27" name="Rectangle 155"/>
            <p:cNvSpPr>
              <a:spLocks noChangeArrowheads="1"/>
            </p:cNvSpPr>
            <p:nvPr/>
          </p:nvSpPr>
          <p:spPr bwMode="auto">
            <a:xfrm>
              <a:off x="295" y="368"/>
              <a:ext cx="306" cy="249"/>
            </a:xfrm>
            <a:prstGeom prst="rect">
              <a:avLst/>
            </a:prstGeom>
            <a:noFill/>
            <a:ln w="9525">
              <a:noFill/>
              <a:miter lim="800000"/>
              <a:headEnd/>
              <a:tailEnd/>
            </a:ln>
          </p:spPr>
          <p:txBody>
            <a:bodyPr/>
            <a:lstStyle/>
            <a:p>
              <a:pPr>
                <a:spcBef>
                  <a:spcPct val="20000"/>
                </a:spcBef>
              </a:pPr>
              <a:r>
                <a:rPr lang="en-US" altLang="zh-CN" sz="1400" b="1"/>
                <a:t>2</a:t>
              </a:r>
            </a:p>
          </p:txBody>
        </p:sp>
        <p:sp>
          <p:nvSpPr>
            <p:cNvPr id="178228" name="Rectangle 156"/>
            <p:cNvSpPr>
              <a:spLocks noChangeArrowheads="1"/>
            </p:cNvSpPr>
            <p:nvPr/>
          </p:nvSpPr>
          <p:spPr bwMode="auto">
            <a:xfrm>
              <a:off x="1213"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29" name="Rectangle 157"/>
            <p:cNvSpPr>
              <a:spLocks noChangeArrowheads="1"/>
            </p:cNvSpPr>
            <p:nvPr/>
          </p:nvSpPr>
          <p:spPr bwMode="auto">
            <a:xfrm>
              <a:off x="907"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30" name="Rectangle 158"/>
            <p:cNvSpPr>
              <a:spLocks noChangeArrowheads="1"/>
            </p:cNvSpPr>
            <p:nvPr/>
          </p:nvSpPr>
          <p:spPr bwMode="auto">
            <a:xfrm>
              <a:off x="601"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31" name="Rectangle 159"/>
            <p:cNvSpPr>
              <a:spLocks noChangeArrowheads="1"/>
            </p:cNvSpPr>
            <p:nvPr/>
          </p:nvSpPr>
          <p:spPr bwMode="auto">
            <a:xfrm>
              <a:off x="295" y="119"/>
              <a:ext cx="306" cy="249"/>
            </a:xfrm>
            <a:prstGeom prst="rect">
              <a:avLst/>
            </a:prstGeom>
            <a:noFill/>
            <a:ln w="9525">
              <a:noFill/>
              <a:miter lim="800000"/>
              <a:headEnd/>
              <a:tailEnd/>
            </a:ln>
          </p:spPr>
          <p:txBody>
            <a:bodyPr/>
            <a:lstStyle/>
            <a:p>
              <a:pPr>
                <a:spcBef>
                  <a:spcPct val="20000"/>
                </a:spcBef>
              </a:pPr>
              <a:r>
                <a:rPr lang="en-US" altLang="zh-CN" sz="1400" b="1"/>
                <a:t>0</a:t>
              </a:r>
            </a:p>
          </p:txBody>
        </p:sp>
        <p:sp>
          <p:nvSpPr>
            <p:cNvPr id="178232" name="Line 160"/>
            <p:cNvSpPr>
              <a:spLocks noChangeShapeType="1"/>
            </p:cNvSpPr>
            <p:nvPr/>
          </p:nvSpPr>
          <p:spPr bwMode="auto">
            <a:xfrm>
              <a:off x="295" y="119"/>
              <a:ext cx="1224" cy="0"/>
            </a:xfrm>
            <a:prstGeom prst="line">
              <a:avLst/>
            </a:prstGeom>
            <a:noFill/>
            <a:ln w="28575" cap="sq">
              <a:solidFill>
                <a:schemeClr val="tx1"/>
              </a:solidFill>
              <a:round/>
              <a:headEnd/>
              <a:tailEnd/>
            </a:ln>
          </p:spPr>
          <p:txBody>
            <a:bodyPr wrap="none"/>
            <a:lstStyle/>
            <a:p>
              <a:endParaRPr lang="zh-CN" altLang="en-US"/>
            </a:p>
          </p:txBody>
        </p:sp>
        <p:sp>
          <p:nvSpPr>
            <p:cNvPr id="178233" name="Line 161"/>
            <p:cNvSpPr>
              <a:spLocks noChangeShapeType="1"/>
            </p:cNvSpPr>
            <p:nvPr/>
          </p:nvSpPr>
          <p:spPr bwMode="auto">
            <a:xfrm>
              <a:off x="295" y="368"/>
              <a:ext cx="1224" cy="0"/>
            </a:xfrm>
            <a:prstGeom prst="line">
              <a:avLst/>
            </a:prstGeom>
            <a:noFill/>
            <a:ln w="12700">
              <a:solidFill>
                <a:schemeClr val="tx1"/>
              </a:solidFill>
              <a:round/>
              <a:headEnd/>
              <a:tailEnd/>
            </a:ln>
          </p:spPr>
          <p:txBody>
            <a:bodyPr wrap="none"/>
            <a:lstStyle/>
            <a:p>
              <a:endParaRPr lang="zh-CN" altLang="en-US"/>
            </a:p>
          </p:txBody>
        </p:sp>
        <p:sp>
          <p:nvSpPr>
            <p:cNvPr id="178234" name="Line 162"/>
            <p:cNvSpPr>
              <a:spLocks noChangeShapeType="1"/>
            </p:cNvSpPr>
            <p:nvPr/>
          </p:nvSpPr>
          <p:spPr bwMode="auto">
            <a:xfrm>
              <a:off x="295" y="617"/>
              <a:ext cx="1224" cy="0"/>
            </a:xfrm>
            <a:prstGeom prst="line">
              <a:avLst/>
            </a:prstGeom>
            <a:noFill/>
            <a:ln w="28575" cap="sq">
              <a:solidFill>
                <a:schemeClr val="tx1"/>
              </a:solidFill>
              <a:round/>
              <a:headEnd/>
              <a:tailEnd/>
            </a:ln>
          </p:spPr>
          <p:txBody>
            <a:bodyPr wrap="none"/>
            <a:lstStyle/>
            <a:p>
              <a:endParaRPr lang="zh-CN" altLang="en-US"/>
            </a:p>
          </p:txBody>
        </p:sp>
        <p:sp>
          <p:nvSpPr>
            <p:cNvPr id="178235" name="Line 163"/>
            <p:cNvSpPr>
              <a:spLocks noChangeShapeType="1"/>
            </p:cNvSpPr>
            <p:nvPr/>
          </p:nvSpPr>
          <p:spPr bwMode="auto">
            <a:xfrm>
              <a:off x="295" y="119"/>
              <a:ext cx="0" cy="498"/>
            </a:xfrm>
            <a:prstGeom prst="line">
              <a:avLst/>
            </a:prstGeom>
            <a:noFill/>
            <a:ln w="28575" cap="sq">
              <a:solidFill>
                <a:schemeClr val="tx1"/>
              </a:solidFill>
              <a:round/>
              <a:headEnd/>
              <a:tailEnd/>
            </a:ln>
          </p:spPr>
          <p:txBody>
            <a:bodyPr wrap="none"/>
            <a:lstStyle/>
            <a:p>
              <a:endParaRPr lang="zh-CN" altLang="en-US"/>
            </a:p>
          </p:txBody>
        </p:sp>
        <p:sp>
          <p:nvSpPr>
            <p:cNvPr id="178236" name="Line 164"/>
            <p:cNvSpPr>
              <a:spLocks noChangeShapeType="1"/>
            </p:cNvSpPr>
            <p:nvPr/>
          </p:nvSpPr>
          <p:spPr bwMode="auto">
            <a:xfrm>
              <a:off x="601" y="119"/>
              <a:ext cx="0" cy="498"/>
            </a:xfrm>
            <a:prstGeom prst="line">
              <a:avLst/>
            </a:prstGeom>
            <a:noFill/>
            <a:ln w="12700">
              <a:solidFill>
                <a:schemeClr val="tx1"/>
              </a:solidFill>
              <a:round/>
              <a:headEnd/>
              <a:tailEnd/>
            </a:ln>
          </p:spPr>
          <p:txBody>
            <a:bodyPr wrap="none"/>
            <a:lstStyle/>
            <a:p>
              <a:endParaRPr lang="zh-CN" altLang="en-US"/>
            </a:p>
          </p:txBody>
        </p:sp>
        <p:sp>
          <p:nvSpPr>
            <p:cNvPr id="178237" name="Line 165"/>
            <p:cNvSpPr>
              <a:spLocks noChangeShapeType="1"/>
            </p:cNvSpPr>
            <p:nvPr/>
          </p:nvSpPr>
          <p:spPr bwMode="auto">
            <a:xfrm>
              <a:off x="907" y="119"/>
              <a:ext cx="0" cy="498"/>
            </a:xfrm>
            <a:prstGeom prst="line">
              <a:avLst/>
            </a:prstGeom>
            <a:noFill/>
            <a:ln w="12700">
              <a:solidFill>
                <a:schemeClr val="tx1"/>
              </a:solidFill>
              <a:round/>
              <a:headEnd/>
              <a:tailEnd/>
            </a:ln>
          </p:spPr>
          <p:txBody>
            <a:bodyPr wrap="none"/>
            <a:lstStyle/>
            <a:p>
              <a:endParaRPr lang="zh-CN" altLang="en-US"/>
            </a:p>
          </p:txBody>
        </p:sp>
        <p:sp>
          <p:nvSpPr>
            <p:cNvPr id="178238" name="Line 166"/>
            <p:cNvSpPr>
              <a:spLocks noChangeShapeType="1"/>
            </p:cNvSpPr>
            <p:nvPr/>
          </p:nvSpPr>
          <p:spPr bwMode="auto">
            <a:xfrm>
              <a:off x="1213" y="119"/>
              <a:ext cx="0" cy="498"/>
            </a:xfrm>
            <a:prstGeom prst="line">
              <a:avLst/>
            </a:prstGeom>
            <a:noFill/>
            <a:ln w="12700">
              <a:solidFill>
                <a:schemeClr val="tx1"/>
              </a:solidFill>
              <a:round/>
              <a:headEnd/>
              <a:tailEnd/>
            </a:ln>
          </p:spPr>
          <p:txBody>
            <a:bodyPr wrap="none"/>
            <a:lstStyle/>
            <a:p>
              <a:endParaRPr lang="zh-CN" altLang="en-US"/>
            </a:p>
          </p:txBody>
        </p:sp>
        <p:sp>
          <p:nvSpPr>
            <p:cNvPr id="178239" name="Line 167"/>
            <p:cNvSpPr>
              <a:spLocks noChangeShapeType="1"/>
            </p:cNvSpPr>
            <p:nvPr/>
          </p:nvSpPr>
          <p:spPr bwMode="auto">
            <a:xfrm>
              <a:off x="1519" y="119"/>
              <a:ext cx="0" cy="498"/>
            </a:xfrm>
            <a:prstGeom prst="line">
              <a:avLst/>
            </a:prstGeom>
            <a:noFill/>
            <a:ln w="28575" cap="sq">
              <a:solidFill>
                <a:schemeClr val="tx1"/>
              </a:solidFill>
              <a:round/>
              <a:headEnd/>
              <a:tailEnd/>
            </a:ln>
          </p:spPr>
          <p:txBody>
            <a:bodyPr wrap="none"/>
            <a:lstStyle/>
            <a:p>
              <a:endParaRPr lang="zh-CN" altLang="en-US"/>
            </a:p>
          </p:txBody>
        </p:sp>
      </p:grpSp>
      <p:grpSp>
        <p:nvGrpSpPr>
          <p:cNvPr id="17" name="Group 204"/>
          <p:cNvGrpSpPr>
            <a:grpSpLocks/>
          </p:cNvGrpSpPr>
          <p:nvPr/>
        </p:nvGrpSpPr>
        <p:grpSpPr bwMode="auto">
          <a:xfrm>
            <a:off x="5435600" y="3563938"/>
            <a:ext cx="1943100" cy="592137"/>
            <a:chOff x="295" y="119"/>
            <a:chExt cx="1224" cy="498"/>
          </a:xfrm>
        </p:grpSpPr>
        <p:sp>
          <p:nvSpPr>
            <p:cNvPr id="178208" name="Rectangle 205"/>
            <p:cNvSpPr>
              <a:spLocks noChangeArrowheads="1"/>
            </p:cNvSpPr>
            <p:nvPr/>
          </p:nvSpPr>
          <p:spPr bwMode="auto">
            <a:xfrm>
              <a:off x="1213"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09" name="Rectangle 206"/>
            <p:cNvSpPr>
              <a:spLocks noChangeArrowheads="1"/>
            </p:cNvSpPr>
            <p:nvPr/>
          </p:nvSpPr>
          <p:spPr bwMode="auto">
            <a:xfrm>
              <a:off x="907"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10" name="Rectangle 207"/>
            <p:cNvSpPr>
              <a:spLocks noChangeArrowheads="1"/>
            </p:cNvSpPr>
            <p:nvPr/>
          </p:nvSpPr>
          <p:spPr bwMode="auto">
            <a:xfrm>
              <a:off x="601"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11" name="Rectangle 208"/>
            <p:cNvSpPr>
              <a:spLocks noChangeArrowheads="1"/>
            </p:cNvSpPr>
            <p:nvPr/>
          </p:nvSpPr>
          <p:spPr bwMode="auto">
            <a:xfrm>
              <a:off x="295"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12" name="Rectangle 209"/>
            <p:cNvSpPr>
              <a:spLocks noChangeArrowheads="1"/>
            </p:cNvSpPr>
            <p:nvPr/>
          </p:nvSpPr>
          <p:spPr bwMode="auto">
            <a:xfrm>
              <a:off x="1213"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13" name="Rectangle 210"/>
            <p:cNvSpPr>
              <a:spLocks noChangeArrowheads="1"/>
            </p:cNvSpPr>
            <p:nvPr/>
          </p:nvSpPr>
          <p:spPr bwMode="auto">
            <a:xfrm>
              <a:off x="907"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14" name="Rectangle 211"/>
            <p:cNvSpPr>
              <a:spLocks noChangeArrowheads="1"/>
            </p:cNvSpPr>
            <p:nvPr/>
          </p:nvSpPr>
          <p:spPr bwMode="auto">
            <a:xfrm>
              <a:off x="601"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15" name="Rectangle 212"/>
            <p:cNvSpPr>
              <a:spLocks noChangeArrowheads="1"/>
            </p:cNvSpPr>
            <p:nvPr/>
          </p:nvSpPr>
          <p:spPr bwMode="auto">
            <a:xfrm>
              <a:off x="295"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216" name="Line 213"/>
            <p:cNvSpPr>
              <a:spLocks noChangeShapeType="1"/>
            </p:cNvSpPr>
            <p:nvPr/>
          </p:nvSpPr>
          <p:spPr bwMode="auto">
            <a:xfrm>
              <a:off x="295" y="119"/>
              <a:ext cx="1224" cy="0"/>
            </a:xfrm>
            <a:prstGeom prst="line">
              <a:avLst/>
            </a:prstGeom>
            <a:noFill/>
            <a:ln w="28575" cap="sq">
              <a:solidFill>
                <a:schemeClr val="tx1"/>
              </a:solidFill>
              <a:round/>
              <a:headEnd/>
              <a:tailEnd/>
            </a:ln>
          </p:spPr>
          <p:txBody>
            <a:bodyPr wrap="none"/>
            <a:lstStyle/>
            <a:p>
              <a:endParaRPr lang="zh-CN" altLang="en-US"/>
            </a:p>
          </p:txBody>
        </p:sp>
        <p:sp>
          <p:nvSpPr>
            <p:cNvPr id="178217" name="Line 214"/>
            <p:cNvSpPr>
              <a:spLocks noChangeShapeType="1"/>
            </p:cNvSpPr>
            <p:nvPr/>
          </p:nvSpPr>
          <p:spPr bwMode="auto">
            <a:xfrm>
              <a:off x="295" y="368"/>
              <a:ext cx="1224" cy="0"/>
            </a:xfrm>
            <a:prstGeom prst="line">
              <a:avLst/>
            </a:prstGeom>
            <a:noFill/>
            <a:ln w="12700">
              <a:solidFill>
                <a:schemeClr val="tx1"/>
              </a:solidFill>
              <a:round/>
              <a:headEnd/>
              <a:tailEnd/>
            </a:ln>
          </p:spPr>
          <p:txBody>
            <a:bodyPr wrap="none"/>
            <a:lstStyle/>
            <a:p>
              <a:endParaRPr lang="zh-CN" altLang="en-US"/>
            </a:p>
          </p:txBody>
        </p:sp>
        <p:sp>
          <p:nvSpPr>
            <p:cNvPr id="178218" name="Line 215"/>
            <p:cNvSpPr>
              <a:spLocks noChangeShapeType="1"/>
            </p:cNvSpPr>
            <p:nvPr/>
          </p:nvSpPr>
          <p:spPr bwMode="auto">
            <a:xfrm>
              <a:off x="295" y="617"/>
              <a:ext cx="1224" cy="0"/>
            </a:xfrm>
            <a:prstGeom prst="line">
              <a:avLst/>
            </a:prstGeom>
            <a:noFill/>
            <a:ln w="28575" cap="sq">
              <a:solidFill>
                <a:schemeClr val="tx1"/>
              </a:solidFill>
              <a:round/>
              <a:headEnd/>
              <a:tailEnd/>
            </a:ln>
          </p:spPr>
          <p:txBody>
            <a:bodyPr wrap="none"/>
            <a:lstStyle/>
            <a:p>
              <a:endParaRPr lang="zh-CN" altLang="en-US"/>
            </a:p>
          </p:txBody>
        </p:sp>
        <p:sp>
          <p:nvSpPr>
            <p:cNvPr id="178219" name="Line 216"/>
            <p:cNvSpPr>
              <a:spLocks noChangeShapeType="1"/>
            </p:cNvSpPr>
            <p:nvPr/>
          </p:nvSpPr>
          <p:spPr bwMode="auto">
            <a:xfrm>
              <a:off x="295" y="119"/>
              <a:ext cx="0" cy="498"/>
            </a:xfrm>
            <a:prstGeom prst="line">
              <a:avLst/>
            </a:prstGeom>
            <a:noFill/>
            <a:ln w="28575" cap="sq">
              <a:solidFill>
                <a:schemeClr val="tx1"/>
              </a:solidFill>
              <a:round/>
              <a:headEnd/>
              <a:tailEnd/>
            </a:ln>
          </p:spPr>
          <p:txBody>
            <a:bodyPr wrap="none"/>
            <a:lstStyle/>
            <a:p>
              <a:endParaRPr lang="zh-CN" altLang="en-US"/>
            </a:p>
          </p:txBody>
        </p:sp>
        <p:sp>
          <p:nvSpPr>
            <p:cNvPr id="178220" name="Line 217"/>
            <p:cNvSpPr>
              <a:spLocks noChangeShapeType="1"/>
            </p:cNvSpPr>
            <p:nvPr/>
          </p:nvSpPr>
          <p:spPr bwMode="auto">
            <a:xfrm>
              <a:off x="601" y="119"/>
              <a:ext cx="0" cy="498"/>
            </a:xfrm>
            <a:prstGeom prst="line">
              <a:avLst/>
            </a:prstGeom>
            <a:noFill/>
            <a:ln w="12700">
              <a:solidFill>
                <a:schemeClr val="tx1"/>
              </a:solidFill>
              <a:round/>
              <a:headEnd/>
              <a:tailEnd/>
            </a:ln>
          </p:spPr>
          <p:txBody>
            <a:bodyPr wrap="none"/>
            <a:lstStyle/>
            <a:p>
              <a:endParaRPr lang="zh-CN" altLang="en-US"/>
            </a:p>
          </p:txBody>
        </p:sp>
        <p:sp>
          <p:nvSpPr>
            <p:cNvPr id="178221" name="Line 218"/>
            <p:cNvSpPr>
              <a:spLocks noChangeShapeType="1"/>
            </p:cNvSpPr>
            <p:nvPr/>
          </p:nvSpPr>
          <p:spPr bwMode="auto">
            <a:xfrm>
              <a:off x="907" y="119"/>
              <a:ext cx="0" cy="498"/>
            </a:xfrm>
            <a:prstGeom prst="line">
              <a:avLst/>
            </a:prstGeom>
            <a:noFill/>
            <a:ln w="12700">
              <a:solidFill>
                <a:schemeClr val="tx1"/>
              </a:solidFill>
              <a:round/>
              <a:headEnd/>
              <a:tailEnd/>
            </a:ln>
          </p:spPr>
          <p:txBody>
            <a:bodyPr wrap="none"/>
            <a:lstStyle/>
            <a:p>
              <a:endParaRPr lang="zh-CN" altLang="en-US"/>
            </a:p>
          </p:txBody>
        </p:sp>
        <p:sp>
          <p:nvSpPr>
            <p:cNvPr id="178222" name="Line 219"/>
            <p:cNvSpPr>
              <a:spLocks noChangeShapeType="1"/>
            </p:cNvSpPr>
            <p:nvPr/>
          </p:nvSpPr>
          <p:spPr bwMode="auto">
            <a:xfrm>
              <a:off x="1213" y="119"/>
              <a:ext cx="0" cy="498"/>
            </a:xfrm>
            <a:prstGeom prst="line">
              <a:avLst/>
            </a:prstGeom>
            <a:noFill/>
            <a:ln w="12700">
              <a:solidFill>
                <a:schemeClr val="tx1"/>
              </a:solidFill>
              <a:round/>
              <a:headEnd/>
              <a:tailEnd/>
            </a:ln>
          </p:spPr>
          <p:txBody>
            <a:bodyPr wrap="none"/>
            <a:lstStyle/>
            <a:p>
              <a:endParaRPr lang="zh-CN" altLang="en-US"/>
            </a:p>
          </p:txBody>
        </p:sp>
        <p:sp>
          <p:nvSpPr>
            <p:cNvPr id="178223" name="Line 220"/>
            <p:cNvSpPr>
              <a:spLocks noChangeShapeType="1"/>
            </p:cNvSpPr>
            <p:nvPr/>
          </p:nvSpPr>
          <p:spPr bwMode="auto">
            <a:xfrm>
              <a:off x="1519" y="119"/>
              <a:ext cx="0" cy="498"/>
            </a:xfrm>
            <a:prstGeom prst="line">
              <a:avLst/>
            </a:prstGeom>
            <a:noFill/>
            <a:ln w="28575" cap="sq">
              <a:solidFill>
                <a:schemeClr val="tx1"/>
              </a:solidFill>
              <a:round/>
              <a:headEnd/>
              <a:tailEnd/>
            </a:ln>
          </p:spPr>
          <p:txBody>
            <a:bodyPr wrap="none"/>
            <a:lstStyle/>
            <a:p>
              <a:endParaRPr lang="zh-CN" altLang="en-US"/>
            </a:p>
          </p:txBody>
        </p:sp>
      </p:grpSp>
      <p:grpSp>
        <p:nvGrpSpPr>
          <p:cNvPr id="18" name="Group 259"/>
          <p:cNvGrpSpPr>
            <a:grpSpLocks/>
          </p:cNvGrpSpPr>
          <p:nvPr/>
        </p:nvGrpSpPr>
        <p:grpSpPr bwMode="auto">
          <a:xfrm>
            <a:off x="5435600" y="4373563"/>
            <a:ext cx="1943100" cy="592137"/>
            <a:chOff x="295" y="119"/>
            <a:chExt cx="1224" cy="498"/>
          </a:xfrm>
        </p:grpSpPr>
        <p:sp>
          <p:nvSpPr>
            <p:cNvPr id="178192" name="Rectangle 260"/>
            <p:cNvSpPr>
              <a:spLocks noChangeArrowheads="1"/>
            </p:cNvSpPr>
            <p:nvPr/>
          </p:nvSpPr>
          <p:spPr bwMode="auto">
            <a:xfrm>
              <a:off x="1213"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193" name="Rectangle 261"/>
            <p:cNvSpPr>
              <a:spLocks noChangeArrowheads="1"/>
            </p:cNvSpPr>
            <p:nvPr/>
          </p:nvSpPr>
          <p:spPr bwMode="auto">
            <a:xfrm>
              <a:off x="907"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194" name="Rectangle 262"/>
            <p:cNvSpPr>
              <a:spLocks noChangeArrowheads="1"/>
            </p:cNvSpPr>
            <p:nvPr/>
          </p:nvSpPr>
          <p:spPr bwMode="auto">
            <a:xfrm>
              <a:off x="601" y="368"/>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195" name="Rectangle 263"/>
            <p:cNvSpPr>
              <a:spLocks noChangeArrowheads="1"/>
            </p:cNvSpPr>
            <p:nvPr/>
          </p:nvSpPr>
          <p:spPr bwMode="auto">
            <a:xfrm>
              <a:off x="295" y="368"/>
              <a:ext cx="306" cy="249"/>
            </a:xfrm>
            <a:prstGeom prst="rect">
              <a:avLst/>
            </a:prstGeom>
            <a:noFill/>
            <a:ln w="9525">
              <a:noFill/>
              <a:miter lim="800000"/>
              <a:headEnd/>
              <a:tailEnd/>
            </a:ln>
          </p:spPr>
          <p:txBody>
            <a:bodyPr/>
            <a:lstStyle/>
            <a:p>
              <a:pPr>
                <a:spcBef>
                  <a:spcPct val="20000"/>
                </a:spcBef>
              </a:pPr>
              <a:r>
                <a:rPr lang="en-US" altLang="zh-CN" sz="1400" b="1"/>
                <a:t>1</a:t>
              </a:r>
            </a:p>
          </p:txBody>
        </p:sp>
        <p:sp>
          <p:nvSpPr>
            <p:cNvPr id="178196" name="Rectangle 264"/>
            <p:cNvSpPr>
              <a:spLocks noChangeArrowheads="1"/>
            </p:cNvSpPr>
            <p:nvPr/>
          </p:nvSpPr>
          <p:spPr bwMode="auto">
            <a:xfrm>
              <a:off x="1213"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197" name="Rectangle 265"/>
            <p:cNvSpPr>
              <a:spLocks noChangeArrowheads="1"/>
            </p:cNvSpPr>
            <p:nvPr/>
          </p:nvSpPr>
          <p:spPr bwMode="auto">
            <a:xfrm>
              <a:off x="907"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198" name="Rectangle 266"/>
            <p:cNvSpPr>
              <a:spLocks noChangeArrowheads="1"/>
            </p:cNvSpPr>
            <p:nvPr/>
          </p:nvSpPr>
          <p:spPr bwMode="auto">
            <a:xfrm>
              <a:off x="601" y="119"/>
              <a:ext cx="306" cy="249"/>
            </a:xfrm>
            <a:prstGeom prst="rect">
              <a:avLst/>
            </a:prstGeom>
            <a:noFill/>
            <a:ln w="9525">
              <a:noFill/>
              <a:miter lim="800000"/>
              <a:headEnd/>
              <a:tailEnd/>
            </a:ln>
          </p:spPr>
          <p:txBody>
            <a:bodyPr/>
            <a:lstStyle/>
            <a:p>
              <a:pPr>
                <a:spcBef>
                  <a:spcPct val="20000"/>
                </a:spcBef>
              </a:pPr>
              <a:endParaRPr lang="zh-CN" altLang="zh-CN" sz="1400" b="1"/>
            </a:p>
          </p:txBody>
        </p:sp>
        <p:sp>
          <p:nvSpPr>
            <p:cNvPr id="178199" name="Rectangle 267"/>
            <p:cNvSpPr>
              <a:spLocks noChangeArrowheads="1"/>
            </p:cNvSpPr>
            <p:nvPr/>
          </p:nvSpPr>
          <p:spPr bwMode="auto">
            <a:xfrm>
              <a:off x="295" y="119"/>
              <a:ext cx="306" cy="249"/>
            </a:xfrm>
            <a:prstGeom prst="rect">
              <a:avLst/>
            </a:prstGeom>
            <a:noFill/>
            <a:ln w="9525">
              <a:noFill/>
              <a:miter lim="800000"/>
              <a:headEnd/>
              <a:tailEnd/>
            </a:ln>
          </p:spPr>
          <p:txBody>
            <a:bodyPr/>
            <a:lstStyle/>
            <a:p>
              <a:pPr>
                <a:spcBef>
                  <a:spcPct val="20000"/>
                </a:spcBef>
              </a:pPr>
              <a:r>
                <a:rPr lang="en-US" altLang="zh-CN" sz="1400" b="1"/>
                <a:t>0</a:t>
              </a:r>
            </a:p>
          </p:txBody>
        </p:sp>
        <p:sp>
          <p:nvSpPr>
            <p:cNvPr id="178200" name="Line 268"/>
            <p:cNvSpPr>
              <a:spLocks noChangeShapeType="1"/>
            </p:cNvSpPr>
            <p:nvPr/>
          </p:nvSpPr>
          <p:spPr bwMode="auto">
            <a:xfrm>
              <a:off x="295" y="119"/>
              <a:ext cx="1224" cy="0"/>
            </a:xfrm>
            <a:prstGeom prst="line">
              <a:avLst/>
            </a:prstGeom>
            <a:noFill/>
            <a:ln w="28575" cap="sq">
              <a:solidFill>
                <a:schemeClr val="tx1"/>
              </a:solidFill>
              <a:round/>
              <a:headEnd/>
              <a:tailEnd/>
            </a:ln>
          </p:spPr>
          <p:txBody>
            <a:bodyPr wrap="none"/>
            <a:lstStyle/>
            <a:p>
              <a:endParaRPr lang="zh-CN" altLang="en-US"/>
            </a:p>
          </p:txBody>
        </p:sp>
        <p:sp>
          <p:nvSpPr>
            <p:cNvPr id="178201" name="Line 269"/>
            <p:cNvSpPr>
              <a:spLocks noChangeShapeType="1"/>
            </p:cNvSpPr>
            <p:nvPr/>
          </p:nvSpPr>
          <p:spPr bwMode="auto">
            <a:xfrm>
              <a:off x="295" y="368"/>
              <a:ext cx="1224" cy="0"/>
            </a:xfrm>
            <a:prstGeom prst="line">
              <a:avLst/>
            </a:prstGeom>
            <a:noFill/>
            <a:ln w="12700">
              <a:solidFill>
                <a:schemeClr val="tx1"/>
              </a:solidFill>
              <a:round/>
              <a:headEnd/>
              <a:tailEnd/>
            </a:ln>
          </p:spPr>
          <p:txBody>
            <a:bodyPr wrap="none"/>
            <a:lstStyle/>
            <a:p>
              <a:endParaRPr lang="zh-CN" altLang="en-US"/>
            </a:p>
          </p:txBody>
        </p:sp>
        <p:sp>
          <p:nvSpPr>
            <p:cNvPr id="178202" name="Line 270"/>
            <p:cNvSpPr>
              <a:spLocks noChangeShapeType="1"/>
            </p:cNvSpPr>
            <p:nvPr/>
          </p:nvSpPr>
          <p:spPr bwMode="auto">
            <a:xfrm>
              <a:off x="295" y="617"/>
              <a:ext cx="1224" cy="0"/>
            </a:xfrm>
            <a:prstGeom prst="line">
              <a:avLst/>
            </a:prstGeom>
            <a:noFill/>
            <a:ln w="28575" cap="sq">
              <a:solidFill>
                <a:schemeClr val="tx1"/>
              </a:solidFill>
              <a:round/>
              <a:headEnd/>
              <a:tailEnd/>
            </a:ln>
          </p:spPr>
          <p:txBody>
            <a:bodyPr wrap="none"/>
            <a:lstStyle/>
            <a:p>
              <a:endParaRPr lang="zh-CN" altLang="en-US"/>
            </a:p>
          </p:txBody>
        </p:sp>
        <p:sp>
          <p:nvSpPr>
            <p:cNvPr id="178203" name="Line 271"/>
            <p:cNvSpPr>
              <a:spLocks noChangeShapeType="1"/>
            </p:cNvSpPr>
            <p:nvPr/>
          </p:nvSpPr>
          <p:spPr bwMode="auto">
            <a:xfrm>
              <a:off x="295" y="119"/>
              <a:ext cx="0" cy="498"/>
            </a:xfrm>
            <a:prstGeom prst="line">
              <a:avLst/>
            </a:prstGeom>
            <a:noFill/>
            <a:ln w="28575" cap="sq">
              <a:solidFill>
                <a:schemeClr val="tx1"/>
              </a:solidFill>
              <a:round/>
              <a:headEnd/>
              <a:tailEnd/>
            </a:ln>
          </p:spPr>
          <p:txBody>
            <a:bodyPr wrap="none"/>
            <a:lstStyle/>
            <a:p>
              <a:endParaRPr lang="zh-CN" altLang="en-US"/>
            </a:p>
          </p:txBody>
        </p:sp>
        <p:sp>
          <p:nvSpPr>
            <p:cNvPr id="178204" name="Line 272"/>
            <p:cNvSpPr>
              <a:spLocks noChangeShapeType="1"/>
            </p:cNvSpPr>
            <p:nvPr/>
          </p:nvSpPr>
          <p:spPr bwMode="auto">
            <a:xfrm>
              <a:off x="601" y="119"/>
              <a:ext cx="0" cy="498"/>
            </a:xfrm>
            <a:prstGeom prst="line">
              <a:avLst/>
            </a:prstGeom>
            <a:noFill/>
            <a:ln w="12700">
              <a:solidFill>
                <a:schemeClr val="tx1"/>
              </a:solidFill>
              <a:round/>
              <a:headEnd/>
              <a:tailEnd/>
            </a:ln>
          </p:spPr>
          <p:txBody>
            <a:bodyPr wrap="none"/>
            <a:lstStyle/>
            <a:p>
              <a:endParaRPr lang="zh-CN" altLang="en-US"/>
            </a:p>
          </p:txBody>
        </p:sp>
        <p:sp>
          <p:nvSpPr>
            <p:cNvPr id="178205" name="Line 273"/>
            <p:cNvSpPr>
              <a:spLocks noChangeShapeType="1"/>
            </p:cNvSpPr>
            <p:nvPr/>
          </p:nvSpPr>
          <p:spPr bwMode="auto">
            <a:xfrm>
              <a:off x="907" y="119"/>
              <a:ext cx="0" cy="498"/>
            </a:xfrm>
            <a:prstGeom prst="line">
              <a:avLst/>
            </a:prstGeom>
            <a:noFill/>
            <a:ln w="12700">
              <a:solidFill>
                <a:schemeClr val="tx1"/>
              </a:solidFill>
              <a:round/>
              <a:headEnd/>
              <a:tailEnd/>
            </a:ln>
          </p:spPr>
          <p:txBody>
            <a:bodyPr wrap="none"/>
            <a:lstStyle/>
            <a:p>
              <a:endParaRPr lang="zh-CN" altLang="en-US"/>
            </a:p>
          </p:txBody>
        </p:sp>
        <p:sp>
          <p:nvSpPr>
            <p:cNvPr id="178206" name="Line 274"/>
            <p:cNvSpPr>
              <a:spLocks noChangeShapeType="1"/>
            </p:cNvSpPr>
            <p:nvPr/>
          </p:nvSpPr>
          <p:spPr bwMode="auto">
            <a:xfrm>
              <a:off x="1213" y="119"/>
              <a:ext cx="0" cy="498"/>
            </a:xfrm>
            <a:prstGeom prst="line">
              <a:avLst/>
            </a:prstGeom>
            <a:noFill/>
            <a:ln w="12700">
              <a:solidFill>
                <a:schemeClr val="tx1"/>
              </a:solidFill>
              <a:round/>
              <a:headEnd/>
              <a:tailEnd/>
            </a:ln>
          </p:spPr>
          <p:txBody>
            <a:bodyPr wrap="none"/>
            <a:lstStyle/>
            <a:p>
              <a:endParaRPr lang="zh-CN" altLang="en-US"/>
            </a:p>
          </p:txBody>
        </p:sp>
        <p:sp>
          <p:nvSpPr>
            <p:cNvPr id="178207" name="Line 275"/>
            <p:cNvSpPr>
              <a:spLocks noChangeShapeType="1"/>
            </p:cNvSpPr>
            <p:nvPr/>
          </p:nvSpPr>
          <p:spPr bwMode="auto">
            <a:xfrm>
              <a:off x="1519" y="119"/>
              <a:ext cx="0" cy="498"/>
            </a:xfrm>
            <a:prstGeom prst="line">
              <a:avLst/>
            </a:prstGeom>
            <a:noFill/>
            <a:ln w="28575" cap="sq">
              <a:solidFill>
                <a:schemeClr val="tx1"/>
              </a:solidFill>
              <a:round/>
              <a:headEnd/>
              <a:tailEnd/>
            </a:ln>
          </p:spPr>
          <p:txBody>
            <a:bodyPr wrap="none"/>
            <a:lstStyle/>
            <a:p>
              <a:endParaRPr lang="zh-CN" altLang="en-US"/>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快速排序的非递归实现</a:t>
            </a:r>
          </a:p>
        </p:txBody>
      </p:sp>
      <p:sp>
        <p:nvSpPr>
          <p:cNvPr id="69637" name="矩形 6"/>
          <p:cNvSpPr>
            <a:spLocks noChangeArrowheads="1"/>
          </p:cNvSpPr>
          <p:nvPr/>
        </p:nvSpPr>
        <p:spPr bwMode="auto">
          <a:xfrm>
            <a:off x="684213" y="1203325"/>
            <a:ext cx="3527425" cy="3195638"/>
          </a:xfrm>
          <a:prstGeom prst="rect">
            <a:avLst/>
          </a:prstGeom>
          <a:noFill/>
          <a:ln w="9525">
            <a:noFill/>
            <a:miter lim="800000"/>
            <a:headEnd/>
            <a:tailEnd/>
          </a:ln>
        </p:spPr>
        <p:txBody>
          <a:bodyPr>
            <a:spAutoFit/>
          </a:bodyPr>
          <a:lstStyle/>
          <a:p>
            <a:pPr>
              <a:lnSpc>
                <a:spcPct val="120000"/>
              </a:lnSpc>
            </a:pPr>
            <a:r>
              <a:rPr lang="en-US" altLang="zh-CN" sz="1400" b="1" dirty="0">
                <a:latin typeface="微软雅黑" pitchFamily="34" charset="-122"/>
                <a:ea typeface="微软雅黑" pitchFamily="34" charset="-122"/>
              </a:rPr>
              <a:t>void </a:t>
            </a:r>
            <a:r>
              <a:rPr lang="en-US" altLang="zh-CN" sz="1400" b="1" dirty="0" err="1">
                <a:latin typeface="微软雅黑" pitchFamily="34" charset="-122"/>
                <a:ea typeface="微软雅黑" pitchFamily="34" charset="-122"/>
              </a:rPr>
              <a:t>quicksort</a:t>
            </a: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int</a:t>
            </a:r>
            <a:r>
              <a:rPr lang="en-US" altLang="zh-CN" sz="1400" b="1" dirty="0">
                <a:latin typeface="微软雅黑" pitchFamily="34" charset="-122"/>
                <a:ea typeface="微软雅黑" pitchFamily="34" charset="-122"/>
              </a:rPr>
              <a:t> a[], </a:t>
            </a:r>
            <a:r>
              <a:rPr lang="en-US" altLang="zh-CN" sz="1400" b="1" dirty="0" err="1">
                <a:latin typeface="微软雅黑" pitchFamily="34" charset="-122"/>
                <a:ea typeface="微软雅黑" pitchFamily="34" charset="-122"/>
              </a:rPr>
              <a:t>int</a:t>
            </a:r>
            <a:r>
              <a:rPr lang="en-US" altLang="zh-CN" sz="1400" b="1" dirty="0">
                <a:latin typeface="微软雅黑" pitchFamily="34" charset="-122"/>
                <a:ea typeface="微软雅黑" pitchFamily="34" charset="-122"/>
              </a:rPr>
              <a:t> size)</a:t>
            </a:r>
          </a:p>
          <a:p>
            <a:pPr>
              <a:lnSpc>
                <a:spcPct val="120000"/>
              </a:lnSpc>
            </a:pPr>
            <a:r>
              <a:rPr lang="en-US" altLang="zh-CN" sz="1400" b="1" dirty="0">
                <a:latin typeface="微软雅黑" pitchFamily="34" charset="-122"/>
                <a:ea typeface="微软雅黑" pitchFamily="34" charset="-122"/>
              </a:rPr>
              <a:t>{ </a:t>
            </a:r>
          </a:p>
          <a:p>
            <a:pPr>
              <a:lnSpc>
                <a:spcPct val="120000"/>
              </a:lnSpc>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seqStack</a:t>
            </a:r>
            <a:r>
              <a:rPr lang="en-US" altLang="zh-CN" sz="1400" b="1" dirty="0">
                <a:latin typeface="微软雅黑" pitchFamily="34" charset="-122"/>
                <a:ea typeface="微软雅黑" pitchFamily="34" charset="-122"/>
              </a:rPr>
              <a:t> &lt;node&gt; </a:t>
            </a:r>
            <a:r>
              <a:rPr lang="en-US" altLang="zh-CN" sz="1400" b="1" dirty="0" err="1">
                <a:latin typeface="微软雅黑" pitchFamily="34" charset="-122"/>
                <a:ea typeface="微软雅黑" pitchFamily="34" charset="-122"/>
              </a:rPr>
              <a:t>st</a:t>
            </a:r>
            <a:r>
              <a:rPr lang="en-US" altLang="zh-CN" sz="1400" b="1" dirty="0">
                <a:latin typeface="微软雅黑" pitchFamily="34" charset="-122"/>
                <a:ea typeface="微软雅黑" pitchFamily="34" charset="-122"/>
              </a:rPr>
              <a:t>;</a:t>
            </a:r>
          </a:p>
          <a:p>
            <a:pPr>
              <a:lnSpc>
                <a:spcPct val="120000"/>
              </a:lnSpc>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int</a:t>
            </a:r>
            <a:r>
              <a:rPr lang="en-US" altLang="zh-CN" sz="1400" b="1" dirty="0">
                <a:latin typeface="微软雅黑" pitchFamily="34" charset="-122"/>
                <a:ea typeface="微软雅黑" pitchFamily="34" charset="-122"/>
              </a:rPr>
              <a:t> mid, start, finish;</a:t>
            </a:r>
          </a:p>
          <a:p>
            <a:pPr>
              <a:lnSpc>
                <a:spcPct val="120000"/>
              </a:lnSpc>
            </a:pPr>
            <a:r>
              <a:rPr lang="en-US" altLang="zh-CN" sz="1400" b="1" dirty="0">
                <a:latin typeface="微软雅黑" pitchFamily="34" charset="-122"/>
                <a:ea typeface="微软雅黑" pitchFamily="34" charset="-122"/>
              </a:rPr>
              <a:t>     node s;</a:t>
            </a:r>
          </a:p>
          <a:p>
            <a:pPr>
              <a:lnSpc>
                <a:spcPct val="120000"/>
              </a:lnSpc>
            </a:pPr>
            <a:r>
              <a:rPr lang="en-US" altLang="zh-CN" sz="1400" b="1" dirty="0">
                <a:latin typeface="微软雅黑" pitchFamily="34" charset="-122"/>
                <a:ea typeface="微软雅黑" pitchFamily="34" charset="-122"/>
              </a:rPr>
              <a:t>  </a:t>
            </a:r>
          </a:p>
          <a:p>
            <a:pPr>
              <a:lnSpc>
                <a:spcPct val="120000"/>
              </a:lnSpc>
            </a:pPr>
            <a:r>
              <a:rPr lang="en-US" altLang="zh-CN" sz="1400" b="1" dirty="0">
                <a:latin typeface="微软雅黑" pitchFamily="34" charset="-122"/>
                <a:ea typeface="微软雅黑" pitchFamily="34" charset="-122"/>
              </a:rPr>
              <a:t>     if (size &lt;= 1) return;</a:t>
            </a:r>
          </a:p>
          <a:p>
            <a:pPr>
              <a:lnSpc>
                <a:spcPct val="120000"/>
              </a:lnSpc>
            </a:pPr>
            <a:endParaRPr lang="en-US" altLang="zh-CN" sz="1400" b="1" dirty="0">
              <a:latin typeface="微软雅黑" pitchFamily="34" charset="-122"/>
              <a:ea typeface="微软雅黑" pitchFamily="34" charset="-122"/>
            </a:endParaRPr>
          </a:p>
          <a:p>
            <a:pPr>
              <a:lnSpc>
                <a:spcPct val="120000"/>
              </a:lnSpc>
            </a:pP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排序整个数组</a:t>
            </a:r>
          </a:p>
          <a:p>
            <a:pPr>
              <a:lnSpc>
                <a:spcPct val="120000"/>
              </a:lnSpc>
            </a:pPr>
            <a:r>
              <a:rPr lang="zh-CN" altLang="en-US"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s.left</a:t>
            </a:r>
            <a:r>
              <a:rPr lang="en-US" altLang="zh-CN" sz="1400" b="1" dirty="0">
                <a:latin typeface="微软雅黑" pitchFamily="34" charset="-122"/>
                <a:ea typeface="微软雅黑" pitchFamily="34" charset="-122"/>
              </a:rPr>
              <a:t> = 0; </a:t>
            </a:r>
          </a:p>
          <a:p>
            <a:pPr>
              <a:lnSpc>
                <a:spcPct val="120000"/>
              </a:lnSpc>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s.right</a:t>
            </a:r>
            <a:r>
              <a:rPr lang="en-US" altLang="zh-CN" sz="1400" b="1" dirty="0">
                <a:latin typeface="微软雅黑" pitchFamily="34" charset="-122"/>
                <a:ea typeface="微软雅黑" pitchFamily="34" charset="-122"/>
              </a:rPr>
              <a:t> = size - 1;  </a:t>
            </a:r>
          </a:p>
          <a:p>
            <a:pPr>
              <a:lnSpc>
                <a:spcPct val="120000"/>
              </a:lnSpc>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st.push</a:t>
            </a:r>
            <a:r>
              <a:rPr lang="en-US" altLang="zh-CN" sz="1400" b="1" dirty="0">
                <a:latin typeface="微软雅黑" pitchFamily="34" charset="-122"/>
                <a:ea typeface="微软雅黑" pitchFamily="34" charset="-122"/>
              </a:rPr>
              <a:t>(s);  </a:t>
            </a:r>
          </a:p>
        </p:txBody>
      </p:sp>
      <p:sp>
        <p:nvSpPr>
          <p:cNvPr id="69638" name="矩形 5"/>
          <p:cNvSpPr>
            <a:spLocks noChangeArrowheads="1"/>
          </p:cNvSpPr>
          <p:nvPr/>
        </p:nvSpPr>
        <p:spPr bwMode="auto">
          <a:xfrm>
            <a:off x="5003800" y="987425"/>
            <a:ext cx="3529013" cy="3754438"/>
          </a:xfrm>
          <a:prstGeom prst="rect">
            <a:avLst/>
          </a:prstGeom>
          <a:noFill/>
          <a:ln w="9525">
            <a:noFill/>
            <a:miter lim="800000"/>
            <a:headEnd/>
            <a:tailEnd/>
          </a:ln>
        </p:spPr>
        <p:txBody>
          <a:bodyPr>
            <a:spAutoFit/>
          </a:bodyPr>
          <a:lstStyle/>
          <a:p>
            <a:r>
              <a:rPr lang="en-US" altLang="zh-CN" sz="1400" b="1" dirty="0">
                <a:latin typeface="微软雅黑" pitchFamily="34" charset="-122"/>
                <a:ea typeface="微软雅黑" pitchFamily="34" charset="-122"/>
              </a:rPr>
              <a:t>  while (!</a:t>
            </a:r>
            <a:r>
              <a:rPr lang="en-US" altLang="zh-CN" sz="1400" b="1" dirty="0" err="1">
                <a:latin typeface="微软雅黑" pitchFamily="34" charset="-122"/>
                <a:ea typeface="微软雅黑" pitchFamily="34" charset="-122"/>
              </a:rPr>
              <a:t>st.isEmpty</a:t>
            </a:r>
            <a:r>
              <a:rPr lang="en-US" altLang="zh-CN" sz="1400" b="1" dirty="0">
                <a:latin typeface="微软雅黑" pitchFamily="34" charset="-122"/>
                <a:ea typeface="微软雅黑" pitchFamily="34" charset="-122"/>
              </a:rPr>
              <a:t>())  {</a:t>
            </a:r>
          </a:p>
          <a:p>
            <a:r>
              <a:rPr lang="en-US" altLang="zh-CN" sz="1400" b="1" dirty="0">
                <a:latin typeface="微软雅黑" pitchFamily="34" charset="-122"/>
                <a:ea typeface="微软雅黑" pitchFamily="34" charset="-122"/>
              </a:rPr>
              <a:t>       s = st.pop(); </a:t>
            </a:r>
          </a:p>
          <a:p>
            <a:r>
              <a:rPr lang="en-US" altLang="zh-CN" sz="1400" b="1" dirty="0">
                <a:latin typeface="微软雅黑" pitchFamily="34" charset="-122"/>
                <a:ea typeface="微软雅黑" pitchFamily="34" charset="-122"/>
              </a:rPr>
              <a:t>       start = </a:t>
            </a:r>
            <a:r>
              <a:rPr lang="en-US" altLang="zh-CN" sz="1400" b="1" dirty="0" err="1">
                <a:latin typeface="微软雅黑" pitchFamily="34" charset="-122"/>
                <a:ea typeface="微软雅黑" pitchFamily="34" charset="-122"/>
              </a:rPr>
              <a:t>s.left</a:t>
            </a:r>
            <a:r>
              <a:rPr lang="en-US" altLang="zh-CN" sz="1400" b="1" dirty="0">
                <a:latin typeface="微软雅黑" pitchFamily="34" charset="-122"/>
                <a:ea typeface="微软雅黑" pitchFamily="34" charset="-122"/>
              </a:rPr>
              <a:t>;</a:t>
            </a:r>
          </a:p>
          <a:p>
            <a:r>
              <a:rPr lang="en-US" altLang="zh-CN" sz="1400" b="1" dirty="0">
                <a:latin typeface="微软雅黑" pitchFamily="34" charset="-122"/>
                <a:ea typeface="微软雅黑" pitchFamily="34" charset="-122"/>
              </a:rPr>
              <a:t>       finish = </a:t>
            </a:r>
            <a:r>
              <a:rPr lang="en-US" altLang="zh-CN" sz="1400" b="1" dirty="0" err="1">
                <a:latin typeface="微软雅黑" pitchFamily="34" charset="-122"/>
                <a:ea typeface="微软雅黑" pitchFamily="34" charset="-122"/>
              </a:rPr>
              <a:t>s.right</a:t>
            </a:r>
            <a:r>
              <a:rPr lang="en-US" altLang="zh-CN" sz="1400" b="1" dirty="0">
                <a:latin typeface="微软雅黑" pitchFamily="34" charset="-122"/>
                <a:ea typeface="微软雅黑" pitchFamily="34" charset="-122"/>
              </a:rPr>
              <a:t>; </a:t>
            </a:r>
          </a:p>
          <a:p>
            <a:r>
              <a:rPr lang="en-US" altLang="zh-CN" sz="1400" b="1" dirty="0">
                <a:latin typeface="微软雅黑" pitchFamily="34" charset="-122"/>
                <a:ea typeface="微软雅黑" pitchFamily="34" charset="-122"/>
              </a:rPr>
              <a:t>       mid = divide(a, start, finish);</a:t>
            </a:r>
          </a:p>
          <a:p>
            <a:r>
              <a:rPr lang="en-US" altLang="zh-CN" sz="1400" b="1" dirty="0">
                <a:latin typeface="微软雅黑" pitchFamily="34" charset="-122"/>
                <a:ea typeface="微软雅黑" pitchFamily="34" charset="-122"/>
              </a:rPr>
              <a:t>       if (mid - start &gt; 1)   { </a:t>
            </a:r>
          </a:p>
          <a:p>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s.left</a:t>
            </a:r>
            <a:r>
              <a:rPr lang="en-US" altLang="zh-CN" sz="1400" b="1" dirty="0">
                <a:latin typeface="微软雅黑" pitchFamily="34" charset="-122"/>
                <a:ea typeface="微软雅黑" pitchFamily="34" charset="-122"/>
              </a:rPr>
              <a:t> = start; </a:t>
            </a:r>
          </a:p>
          <a:p>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s.right</a:t>
            </a:r>
            <a:r>
              <a:rPr lang="en-US" altLang="zh-CN" sz="1400" b="1" dirty="0">
                <a:latin typeface="微软雅黑" pitchFamily="34" charset="-122"/>
                <a:ea typeface="微软雅黑" pitchFamily="34" charset="-122"/>
              </a:rPr>
              <a:t> = mid - 1; </a:t>
            </a:r>
          </a:p>
          <a:p>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st.push</a:t>
            </a:r>
            <a:r>
              <a:rPr lang="en-US" altLang="zh-CN" sz="1400" b="1" dirty="0">
                <a:latin typeface="微软雅黑" pitchFamily="34" charset="-122"/>
                <a:ea typeface="微软雅黑" pitchFamily="34" charset="-122"/>
              </a:rPr>
              <a:t>(s); </a:t>
            </a:r>
          </a:p>
          <a:p>
            <a:r>
              <a:rPr lang="en-US" altLang="zh-CN" sz="1400" b="1" dirty="0">
                <a:latin typeface="微软雅黑" pitchFamily="34" charset="-122"/>
                <a:ea typeface="微软雅黑" pitchFamily="34" charset="-122"/>
              </a:rPr>
              <a:t>        }</a:t>
            </a:r>
          </a:p>
          <a:p>
            <a:r>
              <a:rPr lang="en-US" altLang="zh-CN" sz="1400" b="1" dirty="0">
                <a:latin typeface="微软雅黑" pitchFamily="34" charset="-122"/>
                <a:ea typeface="微软雅黑" pitchFamily="34" charset="-122"/>
              </a:rPr>
              <a:t>        if (finish - mid &gt; 1)    { </a:t>
            </a:r>
          </a:p>
          <a:p>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s.left</a:t>
            </a:r>
            <a:r>
              <a:rPr lang="en-US" altLang="zh-CN" sz="1400" b="1" dirty="0">
                <a:latin typeface="微软雅黑" pitchFamily="34" charset="-122"/>
                <a:ea typeface="微软雅黑" pitchFamily="34" charset="-122"/>
              </a:rPr>
              <a:t> = mid + 1; </a:t>
            </a:r>
          </a:p>
          <a:p>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s.right</a:t>
            </a:r>
            <a:r>
              <a:rPr lang="en-US" altLang="zh-CN" sz="1400" b="1" dirty="0">
                <a:latin typeface="微软雅黑" pitchFamily="34" charset="-122"/>
                <a:ea typeface="微软雅黑" pitchFamily="34" charset="-122"/>
              </a:rPr>
              <a:t> = finish;</a:t>
            </a:r>
          </a:p>
          <a:p>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st.push</a:t>
            </a:r>
            <a:r>
              <a:rPr lang="en-US" altLang="zh-CN" sz="1400" b="1" dirty="0">
                <a:latin typeface="微软雅黑" pitchFamily="34" charset="-122"/>
                <a:ea typeface="微软雅黑" pitchFamily="34" charset="-122"/>
              </a:rPr>
              <a:t>(s)</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r>
              <a:rPr lang="en-US" altLang="zh-CN" sz="1400" b="1" dirty="0">
                <a:latin typeface="微软雅黑" pitchFamily="34" charset="-122"/>
                <a:ea typeface="微软雅黑" pitchFamily="34" charset="-122"/>
              </a:rPr>
              <a:t>       }</a:t>
            </a:r>
          </a:p>
          <a:p>
            <a:r>
              <a:rPr lang="en-US" altLang="zh-CN" sz="1400" b="1" dirty="0">
                <a:latin typeface="微软雅黑" pitchFamily="34" charset="-122"/>
                <a:ea typeface="微软雅黑" pitchFamily="34" charset="-122"/>
              </a:rPr>
              <a:t>   }</a:t>
            </a:r>
          </a:p>
          <a:p>
            <a:r>
              <a:rPr lang="en-US" altLang="zh-CN" sz="1400" b="1" dirty="0">
                <a:latin typeface="微软雅黑" pitchFamily="34" charset="-122"/>
                <a:ea typeface="微软雅黑" pitchFamily="34" charset="-122"/>
              </a:rPr>
              <a:t>}</a:t>
            </a:r>
          </a:p>
        </p:txBody>
      </p:sp>
      <mc:AlternateContent xmlns:mc="http://schemas.openxmlformats.org/markup-compatibility/2006" xmlns:p14="http://schemas.microsoft.com/office/powerpoint/2010/main">
        <mc:Choice Requires="p14">
          <p:contentPart p14:bwMode="auto" r:id="rId3">
            <p14:nvContentPartPr>
              <p14:cNvPr id="6963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6963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递归函数转成非递归函数</a:t>
            </a:r>
            <a:endParaRPr lang="zh-CN" altLang="en-US" dirty="0">
              <a:latin typeface="微软雅黑" pitchFamily="34" charset="-122"/>
              <a:ea typeface="微软雅黑" pitchFamily="34" charset="-122"/>
            </a:endParaRPr>
          </a:p>
        </p:txBody>
      </p:sp>
      <p:sp>
        <p:nvSpPr>
          <p:cNvPr id="7" name="TextBox 6"/>
          <p:cNvSpPr txBox="1"/>
          <p:nvPr/>
        </p:nvSpPr>
        <p:spPr>
          <a:xfrm>
            <a:off x="755576" y="1347614"/>
            <a:ext cx="504056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如何将递归的阶乘函数改成非递归函数？？？</a:t>
            </a:r>
          </a:p>
        </p:txBody>
      </p:sp>
      <p:sp>
        <p:nvSpPr>
          <p:cNvPr id="8" name="TextBox 7"/>
          <p:cNvSpPr txBox="1"/>
          <p:nvPr/>
        </p:nvSpPr>
        <p:spPr>
          <a:xfrm>
            <a:off x="755576" y="2067694"/>
            <a:ext cx="504056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如何将汉诺塔问题改成非递归函数？？？</a:t>
            </a: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矩形 34"/>
          <p:cNvSpPr>
            <a:spLocks noChangeArrowheads="1"/>
          </p:cNvSpPr>
          <p:nvPr/>
        </p:nvSpPr>
        <p:spPr bwMode="auto">
          <a:xfrm>
            <a:off x="900113" y="339725"/>
            <a:ext cx="4487862" cy="523875"/>
          </a:xfrm>
          <a:prstGeom prst="rect">
            <a:avLst/>
          </a:prstGeom>
          <a:noFill/>
          <a:ln w="9525">
            <a:noFill/>
            <a:miter lim="800000"/>
            <a:headEnd/>
            <a:tailEnd/>
          </a:ln>
        </p:spPr>
        <p:txBody>
          <a:bodyPr>
            <a:spAutoFit/>
          </a:bodyPr>
          <a:lstStyle/>
          <a:p>
            <a:r>
              <a:rPr lang="zh-CN" altLang="en-US" b="1">
                <a:latin typeface="微软雅黑" pitchFamily="34" charset="-122"/>
                <a:ea typeface="微软雅黑" pitchFamily="34" charset="-122"/>
              </a:rPr>
              <a:t>栈的应用 </a:t>
            </a:r>
            <a:endParaRPr lang="zh-CN" altLang="en-US">
              <a:latin typeface="微软雅黑" pitchFamily="34" charset="-122"/>
              <a:ea typeface="微软雅黑" pitchFamily="34" charset="-122"/>
            </a:endParaRPr>
          </a:p>
        </p:txBody>
      </p:sp>
      <p:sp>
        <p:nvSpPr>
          <p:cNvPr id="7" name="矩形 6"/>
          <p:cNvSpPr>
            <a:spLocks noChangeArrowheads="1"/>
          </p:cNvSpPr>
          <p:nvPr/>
        </p:nvSpPr>
        <p:spPr bwMode="auto">
          <a:xfrm>
            <a:off x="827088" y="1203325"/>
            <a:ext cx="3529012" cy="1095375"/>
          </a:xfrm>
          <a:prstGeom prst="rect">
            <a:avLst/>
          </a:prstGeom>
          <a:noFill/>
          <a:ln w="9525">
            <a:noFill/>
            <a:miter lim="800000"/>
            <a:headEnd/>
            <a:tailEnd/>
          </a:ln>
        </p:spPr>
        <p:txBody>
          <a:bodyPr>
            <a:spAutoFit/>
          </a:bodyPr>
          <a:lstStyle/>
          <a:p>
            <a:pPr>
              <a:lnSpc>
                <a:spcPct val="125000"/>
              </a:lnSpc>
            </a:pPr>
            <a:r>
              <a:rPr lang="zh-CN" altLang="en-US" sz="1800" b="1">
                <a:ea typeface="楷体_GB2312" pitchFamily="49" charset="-122"/>
              </a:rPr>
              <a:t>递归函数的非递归实现</a:t>
            </a:r>
          </a:p>
          <a:p>
            <a:pPr>
              <a:lnSpc>
                <a:spcPct val="125000"/>
              </a:lnSpc>
            </a:pPr>
            <a:r>
              <a:rPr lang="zh-CN" altLang="en-US" sz="1800" b="1">
                <a:ea typeface="楷体_GB2312" pitchFamily="49" charset="-122"/>
              </a:rPr>
              <a:t>符号平衡检查</a:t>
            </a:r>
          </a:p>
          <a:p>
            <a:pPr>
              <a:lnSpc>
                <a:spcPct val="125000"/>
              </a:lnSpc>
            </a:pPr>
            <a:r>
              <a:rPr lang="zh-CN" altLang="en-US" sz="1800" b="1">
                <a:ea typeface="楷体_GB2312" pitchFamily="49" charset="-122"/>
              </a:rPr>
              <a:t>表达式的计算</a:t>
            </a:r>
          </a:p>
        </p:txBody>
      </p:sp>
      <mc:AlternateContent xmlns:mc="http://schemas.openxmlformats.org/markup-compatibility/2006" xmlns:p14="http://schemas.microsoft.com/office/powerpoint/2010/main">
        <mc:Choice Requires="p14">
          <p:contentPart p14:bwMode="auto" r:id="rId3">
            <p14:nvContentPartPr>
              <p14:cNvPr id="7065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065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矩形 34"/>
          <p:cNvSpPr>
            <a:spLocks noChangeArrowheads="1"/>
          </p:cNvSpPr>
          <p:nvPr/>
        </p:nvSpPr>
        <p:spPr bwMode="auto">
          <a:xfrm>
            <a:off x="755576" y="195486"/>
            <a:ext cx="4487862" cy="581025"/>
          </a:xfrm>
          <a:prstGeom prst="rect">
            <a:avLst/>
          </a:prstGeom>
          <a:noFill/>
          <a:ln w="9525">
            <a:noFill/>
            <a:miter lim="800000"/>
            <a:headEnd/>
            <a:tailEnd/>
          </a:ln>
        </p:spPr>
        <p:txBody>
          <a:bodyPr>
            <a:spAutoFit/>
          </a:bodyPr>
          <a:lstStyle/>
          <a:p>
            <a:pPr>
              <a:lnSpc>
                <a:spcPct val="125000"/>
              </a:lnSpc>
            </a:pPr>
            <a:r>
              <a:rPr lang="zh-CN" altLang="en-US" b="1" dirty="0">
                <a:latin typeface="微软雅黑" pitchFamily="34" charset="-122"/>
                <a:ea typeface="微软雅黑" pitchFamily="34" charset="-122"/>
              </a:rPr>
              <a:t>符号平衡检查</a:t>
            </a:r>
          </a:p>
        </p:txBody>
      </p:sp>
      <p:sp>
        <p:nvSpPr>
          <p:cNvPr id="71685" name="矩形 6"/>
          <p:cNvSpPr>
            <a:spLocks noChangeArrowheads="1"/>
          </p:cNvSpPr>
          <p:nvPr/>
        </p:nvSpPr>
        <p:spPr bwMode="auto">
          <a:xfrm>
            <a:off x="827088" y="1203325"/>
            <a:ext cx="3529012" cy="403225"/>
          </a:xfrm>
          <a:prstGeom prst="rect">
            <a:avLst/>
          </a:prstGeom>
          <a:noFill/>
          <a:ln w="9525">
            <a:noFill/>
            <a:miter lim="800000"/>
            <a:headEnd/>
            <a:tailEnd/>
          </a:ln>
        </p:spPr>
        <p:txBody>
          <a:bodyPr>
            <a:spAutoFit/>
          </a:bodyPr>
          <a:lstStyle/>
          <a:p>
            <a:pPr>
              <a:lnSpc>
                <a:spcPct val="125000"/>
              </a:lnSpc>
            </a:pPr>
            <a:r>
              <a:rPr lang="zh-CN" altLang="en-US" sz="1800" b="1">
                <a:latin typeface="微软雅黑" pitchFamily="34" charset="-122"/>
                <a:ea typeface="微软雅黑" pitchFamily="34" charset="-122"/>
              </a:rPr>
              <a:t>检查程序中括号是否配对</a:t>
            </a:r>
          </a:p>
        </p:txBody>
      </p:sp>
      <p:sp>
        <p:nvSpPr>
          <p:cNvPr id="71686" name="矩形 4"/>
          <p:cNvSpPr>
            <a:spLocks noChangeArrowheads="1"/>
          </p:cNvSpPr>
          <p:nvPr/>
        </p:nvSpPr>
        <p:spPr bwMode="auto">
          <a:xfrm>
            <a:off x="900113" y="1635125"/>
            <a:ext cx="7272337" cy="307975"/>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如</a:t>
            </a:r>
            <a:r>
              <a:rPr lang="en-US" altLang="zh-CN" sz="1400">
                <a:latin typeface="微软雅黑" pitchFamily="34" charset="-122"/>
                <a:ea typeface="微软雅黑" pitchFamily="34" charset="-122"/>
              </a:rPr>
              <a:t>C++</a:t>
            </a:r>
            <a:r>
              <a:rPr lang="zh-CN" altLang="en-US" sz="1400">
                <a:latin typeface="微软雅黑" pitchFamily="34" charset="-122"/>
                <a:ea typeface="微软雅黑" pitchFamily="34" charset="-122"/>
              </a:rPr>
              <a:t>中，圆括号、方括号、花括号、单引号和双引号以及注释</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都要配对</a:t>
            </a:r>
          </a:p>
        </p:txBody>
      </p:sp>
      <p:sp>
        <p:nvSpPr>
          <p:cNvPr id="6" name="TextBox 5"/>
          <p:cNvSpPr txBox="1">
            <a:spLocks noChangeArrowheads="1"/>
          </p:cNvSpPr>
          <p:nvPr/>
        </p:nvSpPr>
        <p:spPr bwMode="auto">
          <a:xfrm>
            <a:off x="827088" y="2211388"/>
            <a:ext cx="4321175" cy="369887"/>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可以简单地统计左右括号的数量吗？？？</a:t>
            </a:r>
          </a:p>
        </p:txBody>
      </p:sp>
      <p:sp>
        <p:nvSpPr>
          <p:cNvPr id="8" name="矩形 7"/>
          <p:cNvSpPr>
            <a:spLocks noChangeArrowheads="1"/>
          </p:cNvSpPr>
          <p:nvPr/>
        </p:nvSpPr>
        <p:spPr bwMode="auto">
          <a:xfrm>
            <a:off x="5364163" y="2139950"/>
            <a:ext cx="1338262" cy="406400"/>
          </a:xfrm>
          <a:prstGeom prst="rect">
            <a:avLst/>
          </a:prstGeom>
          <a:noFill/>
          <a:ln w="9525">
            <a:noFill/>
            <a:miter lim="800000"/>
            <a:headEnd/>
            <a:tailEnd/>
          </a:ln>
        </p:spPr>
        <p:txBody>
          <a:bodyPr wrap="none">
            <a:spAutoFit/>
          </a:bodyPr>
          <a:lstStyle/>
          <a:p>
            <a:pPr>
              <a:lnSpc>
                <a:spcPct val="125000"/>
              </a:lnSpc>
            </a:pPr>
            <a:r>
              <a:rPr lang="zh-CN" altLang="en-US" sz="1800" b="1">
                <a:latin typeface="微软雅黑" pitchFamily="34" charset="-122"/>
                <a:ea typeface="微软雅黑" pitchFamily="34" charset="-122"/>
              </a:rPr>
              <a:t>不行！！！</a:t>
            </a:r>
          </a:p>
        </p:txBody>
      </p:sp>
      <p:sp>
        <p:nvSpPr>
          <p:cNvPr id="9" name="矩形 8"/>
          <p:cNvSpPr>
            <a:spLocks noChangeArrowheads="1"/>
          </p:cNvSpPr>
          <p:nvPr/>
        </p:nvSpPr>
        <p:spPr bwMode="auto">
          <a:xfrm>
            <a:off x="3491880" y="2715766"/>
            <a:ext cx="2090738" cy="361950"/>
          </a:xfrm>
          <a:prstGeom prst="rect">
            <a:avLst/>
          </a:prstGeom>
          <a:noFill/>
          <a:ln w="9525">
            <a:noFill/>
            <a:miter lim="800000"/>
            <a:headEnd/>
            <a:tailEnd/>
          </a:ln>
        </p:spPr>
        <p:txBody>
          <a:bodyPr wrap="none">
            <a:spAutoFit/>
          </a:bodyPr>
          <a:lstStyle/>
          <a:p>
            <a:pPr>
              <a:lnSpc>
                <a:spcPct val="125000"/>
              </a:lnSpc>
            </a:pP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a[3</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 + a[4] – ‘a’</a:t>
            </a:r>
            <a:endParaRPr lang="zh-CN" altLang="en-US" sz="1400" dirty="0">
              <a:latin typeface="微软雅黑" pitchFamily="34" charset="-122"/>
              <a:ea typeface="微软雅黑" pitchFamily="34" charset="-122"/>
            </a:endParaRPr>
          </a:p>
        </p:txBody>
      </p:sp>
      <p:sp>
        <p:nvSpPr>
          <p:cNvPr id="10" name="TextBox 9"/>
          <p:cNvSpPr txBox="1">
            <a:spLocks noChangeArrowheads="1"/>
          </p:cNvSpPr>
          <p:nvPr/>
        </p:nvSpPr>
        <p:spPr bwMode="auto">
          <a:xfrm>
            <a:off x="900113" y="3219450"/>
            <a:ext cx="2592387"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正确的做法</a:t>
            </a:r>
          </a:p>
        </p:txBody>
      </p:sp>
      <p:sp>
        <p:nvSpPr>
          <p:cNvPr id="11" name="矩形 10"/>
          <p:cNvSpPr>
            <a:spLocks noChangeArrowheads="1"/>
          </p:cNvSpPr>
          <p:nvPr/>
        </p:nvSpPr>
        <p:spPr bwMode="auto">
          <a:xfrm>
            <a:off x="900113" y="3651250"/>
            <a:ext cx="4572000" cy="307975"/>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遇到右括号时，与最近遇到的、没有匹配的左括号匹配</a:t>
            </a:r>
          </a:p>
        </p:txBody>
      </p:sp>
      <p:sp>
        <p:nvSpPr>
          <p:cNvPr id="12" name="TextBox 11"/>
          <p:cNvSpPr txBox="1">
            <a:spLocks noChangeArrowheads="1"/>
          </p:cNvSpPr>
          <p:nvPr/>
        </p:nvSpPr>
        <p:spPr bwMode="auto">
          <a:xfrm>
            <a:off x="900113" y="4084638"/>
            <a:ext cx="4319587" cy="368300"/>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如何找到最近的没有匹配的左括号？？？</a:t>
            </a:r>
          </a:p>
        </p:txBody>
      </p:sp>
      <p:sp>
        <p:nvSpPr>
          <p:cNvPr id="13" name="矩形 12"/>
          <p:cNvSpPr>
            <a:spLocks noChangeArrowheads="1"/>
          </p:cNvSpPr>
          <p:nvPr/>
        </p:nvSpPr>
        <p:spPr bwMode="auto">
          <a:xfrm>
            <a:off x="5724525" y="4084638"/>
            <a:ext cx="414338" cy="406400"/>
          </a:xfrm>
          <a:prstGeom prst="rect">
            <a:avLst/>
          </a:prstGeom>
          <a:noFill/>
          <a:ln w="9525">
            <a:noFill/>
            <a:miter lim="800000"/>
            <a:headEnd/>
            <a:tailEnd/>
          </a:ln>
        </p:spPr>
        <p:txBody>
          <a:bodyPr wrap="none">
            <a:spAutoFit/>
          </a:bodyPr>
          <a:lstStyle/>
          <a:p>
            <a:pPr>
              <a:lnSpc>
                <a:spcPct val="125000"/>
              </a:lnSpc>
            </a:pPr>
            <a:r>
              <a:rPr lang="zh-CN" altLang="en-US" sz="1800" b="1">
                <a:latin typeface="微软雅黑" pitchFamily="34" charset="-122"/>
                <a:ea typeface="微软雅黑" pitchFamily="34" charset="-122"/>
              </a:rPr>
              <a:t>栈</a:t>
            </a:r>
          </a:p>
        </p:txBody>
      </p:sp>
      <p:sp>
        <p:nvSpPr>
          <p:cNvPr id="14" name="TextBox 13"/>
          <p:cNvSpPr txBox="1">
            <a:spLocks noChangeArrowheads="1"/>
          </p:cNvSpPr>
          <p:nvPr/>
        </p:nvSpPr>
        <p:spPr bwMode="auto">
          <a:xfrm>
            <a:off x="827088" y="4587875"/>
            <a:ext cx="5689600" cy="307975"/>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遇到左括号，进栈。遇到右括号，将栈顶元素出栈并比较是否匹配</a:t>
            </a:r>
          </a:p>
        </p:txBody>
      </p:sp>
      <p:sp>
        <p:nvSpPr>
          <p:cNvPr id="15" name="矩形 14"/>
          <p:cNvSpPr>
            <a:spLocks noChangeArrowheads="1"/>
          </p:cNvSpPr>
          <p:nvPr/>
        </p:nvSpPr>
        <p:spPr bwMode="auto">
          <a:xfrm>
            <a:off x="6372225" y="4587875"/>
            <a:ext cx="1689100" cy="307975"/>
          </a:xfrm>
          <a:prstGeom prst="rect">
            <a:avLst/>
          </a:prstGeom>
          <a:noFill/>
          <a:ln w="9525">
            <a:noFill/>
            <a:miter lim="800000"/>
            <a:headEnd/>
            <a:tailEnd/>
          </a:ln>
        </p:spPr>
        <p:txBody>
          <a:bodyPr wrap="none">
            <a:spAutoFit/>
          </a:bodyPr>
          <a:lstStyle/>
          <a:p>
            <a:r>
              <a:rPr lang="zh-CN" altLang="en-US" sz="1400">
                <a:ea typeface="楷体_GB2312" pitchFamily="49" charset="-122"/>
              </a:rPr>
              <a:t>（</a:t>
            </a:r>
            <a:r>
              <a:rPr lang="en-US" altLang="zh-CN" sz="1400">
                <a:ea typeface="楷体_GB2312" pitchFamily="49" charset="-122"/>
              </a:rPr>
              <a:t>a[3] + a[4] – ‘a’</a:t>
            </a:r>
            <a:r>
              <a:rPr lang="zh-CN" altLang="en-US" sz="1400">
                <a:ea typeface="楷体_GB2312" pitchFamily="49" charset="-122"/>
              </a:rPr>
              <a:t>）</a:t>
            </a:r>
          </a:p>
        </p:txBody>
      </p:sp>
      <p:sp>
        <p:nvSpPr>
          <p:cNvPr id="16" name="矩形 15"/>
          <p:cNvSpPr>
            <a:spLocks noChangeArrowheads="1"/>
          </p:cNvSpPr>
          <p:nvPr/>
        </p:nvSpPr>
        <p:spPr bwMode="auto">
          <a:xfrm>
            <a:off x="899592" y="2715766"/>
            <a:ext cx="2090738" cy="361950"/>
          </a:xfrm>
          <a:prstGeom prst="rect">
            <a:avLst/>
          </a:prstGeom>
          <a:noFill/>
          <a:ln w="9525">
            <a:noFill/>
            <a:miter lim="800000"/>
            <a:headEnd/>
            <a:tailEnd/>
          </a:ln>
        </p:spPr>
        <p:txBody>
          <a:bodyPr wrap="none">
            <a:spAutoFit/>
          </a:bodyPr>
          <a:lstStyle/>
          <a:p>
            <a:pPr>
              <a:lnSpc>
                <a:spcPct val="125000"/>
              </a:lnSpc>
            </a:pP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a[3] + a[4]</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 – ‘a’</a:t>
            </a:r>
            <a:endParaRPr lang="zh-CN" altLang="en-US" sz="1400" dirty="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7168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168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mph" presetSubtype="0" fill="hold" grpId="1" nodeType="clickEffect">
                                  <p:stCondLst>
                                    <p:cond delay="0"/>
                                  </p:stCondLst>
                                  <p:childTnLst>
                                    <p:animScale>
                                      <p:cBhvr>
                                        <p:cTn id="46" dur="2000" fill="hold"/>
                                        <p:tgtEl>
                                          <p:spTgt spid="13"/>
                                        </p:tgtEl>
                                      </p:cBhvr>
                                      <p:by x="150000" y="150000"/>
                                    </p:animScale>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linds(horizont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3" grpId="1"/>
      <p:bldP spid="14" grpId="0"/>
      <p:bldP spid="15" grpId="0"/>
      <p:bldP spid="1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矩形 34"/>
          <p:cNvSpPr>
            <a:spLocks noChangeArrowheads="1"/>
          </p:cNvSpPr>
          <p:nvPr/>
        </p:nvSpPr>
        <p:spPr bwMode="auto">
          <a:xfrm>
            <a:off x="611560" y="339502"/>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算法</a:t>
            </a:r>
            <a:endParaRPr lang="zh-CN" altLang="en-US" dirty="0">
              <a:latin typeface="微软雅黑" pitchFamily="34" charset="-122"/>
              <a:ea typeface="微软雅黑" pitchFamily="34" charset="-122"/>
            </a:endParaRPr>
          </a:p>
        </p:txBody>
      </p:sp>
      <p:sp>
        <p:nvSpPr>
          <p:cNvPr id="72709" name="矩形 6"/>
          <p:cNvSpPr>
            <a:spLocks noChangeArrowheads="1"/>
          </p:cNvSpPr>
          <p:nvPr/>
        </p:nvSpPr>
        <p:spPr bwMode="auto">
          <a:xfrm>
            <a:off x="611560" y="1131590"/>
            <a:ext cx="7632700" cy="3416320"/>
          </a:xfrm>
          <a:prstGeom prst="rect">
            <a:avLst/>
          </a:prstGeom>
          <a:noFill/>
          <a:ln w="9525">
            <a:noFill/>
            <a:miter lim="800000"/>
            <a:headEnd/>
            <a:tailEnd/>
          </a:ln>
        </p:spPr>
        <p:txBody>
          <a:bodyPr wrap="square">
            <a:spAutoFit/>
          </a:bodyPr>
          <a:lstStyle/>
          <a:p>
            <a:pPr marL="358775" indent="-358775">
              <a:lnSpc>
                <a:spcPct val="150000"/>
              </a:lnSpc>
              <a:buFont typeface="Wingdings" pitchFamily="2" charset="2"/>
              <a:buAutoNum type="arabicPeriod"/>
            </a:pPr>
            <a:r>
              <a:rPr lang="zh-CN" altLang="en-US" sz="1800" b="1" dirty="0">
                <a:latin typeface="微软雅黑" pitchFamily="34" charset="-122"/>
                <a:ea typeface="微软雅黑" pitchFamily="34" charset="-122"/>
              </a:rPr>
              <a:t>首先创建一个空栈。</a:t>
            </a:r>
          </a:p>
          <a:p>
            <a:pPr marL="358775" indent="-358775">
              <a:lnSpc>
                <a:spcPct val="150000"/>
              </a:lnSpc>
              <a:buFont typeface="Wingdings" pitchFamily="2" charset="2"/>
              <a:buAutoNum type="arabicPeriod"/>
            </a:pPr>
            <a:r>
              <a:rPr lang="zh-CN" altLang="en-US" sz="1800" b="1" dirty="0">
                <a:latin typeface="微软雅黑" pitchFamily="34" charset="-122"/>
                <a:ea typeface="微软雅黑" pitchFamily="34" charset="-122"/>
              </a:rPr>
              <a:t>从源程序中读入符号。</a:t>
            </a:r>
          </a:p>
          <a:p>
            <a:pPr marL="358775" indent="-358775">
              <a:lnSpc>
                <a:spcPct val="150000"/>
              </a:lnSpc>
              <a:buFont typeface="Wingdings" pitchFamily="2" charset="2"/>
              <a:buAutoNum type="arabicPeriod"/>
            </a:pPr>
            <a:r>
              <a:rPr lang="zh-CN" altLang="en-US" sz="1800" b="1" dirty="0">
                <a:latin typeface="微软雅黑" pitchFamily="34" charset="-122"/>
                <a:ea typeface="微软雅黑" pitchFamily="34" charset="-122"/>
              </a:rPr>
              <a:t>如果读入的符号是开括号，将其进栈。</a:t>
            </a:r>
          </a:p>
          <a:p>
            <a:pPr marL="358775" indent="-358775">
              <a:lnSpc>
                <a:spcPct val="150000"/>
              </a:lnSpc>
              <a:buFont typeface="Wingdings" pitchFamily="2" charset="2"/>
              <a:buAutoNum type="arabicPeriod"/>
            </a:pPr>
            <a:r>
              <a:rPr lang="zh-CN" altLang="en-US" sz="1800" b="1" dirty="0">
                <a:latin typeface="微软雅黑" pitchFamily="34" charset="-122"/>
                <a:ea typeface="微软雅黑" pitchFamily="34" charset="-122"/>
              </a:rPr>
              <a:t>如果读入的符号是一个闭括号但栈是空的，出错。否则，将栈中的符号出栈。</a:t>
            </a:r>
          </a:p>
          <a:p>
            <a:pPr marL="358775" indent="-358775">
              <a:lnSpc>
                <a:spcPct val="150000"/>
              </a:lnSpc>
              <a:buFont typeface="Wingdings" pitchFamily="2" charset="2"/>
              <a:buAutoNum type="arabicPeriod"/>
            </a:pPr>
            <a:r>
              <a:rPr lang="zh-CN" altLang="en-US" sz="1800" b="1" dirty="0">
                <a:latin typeface="微软雅黑" pitchFamily="34" charset="-122"/>
                <a:ea typeface="微软雅黑" pitchFamily="34" charset="-122"/>
              </a:rPr>
              <a:t>如果出栈的括号和和读入的闭括号不匹配，出错。</a:t>
            </a:r>
          </a:p>
          <a:p>
            <a:pPr marL="358775" indent="-358775">
              <a:lnSpc>
                <a:spcPct val="150000"/>
              </a:lnSpc>
              <a:buFont typeface="Wingdings" pitchFamily="2" charset="2"/>
              <a:buAutoNum type="arabicPeriod"/>
            </a:pPr>
            <a:r>
              <a:rPr lang="zh-CN" altLang="en-US" sz="1800" b="1" dirty="0">
                <a:latin typeface="微软雅黑" pitchFamily="34" charset="-122"/>
                <a:ea typeface="微软雅黑" pitchFamily="34" charset="-122"/>
              </a:rPr>
              <a:t>继续从文件中读入下一个符号，非空则转向</a:t>
            </a:r>
            <a:r>
              <a:rPr lang="en-US" altLang="zh-CN" sz="1800" b="1" dirty="0">
                <a:latin typeface="微软雅黑" pitchFamily="34" charset="-122"/>
                <a:ea typeface="微软雅黑" pitchFamily="34" charset="-122"/>
              </a:rPr>
              <a:t>3</a:t>
            </a:r>
            <a:r>
              <a:rPr lang="zh-CN" altLang="en-US" sz="1800" b="1" dirty="0">
                <a:latin typeface="微软雅黑" pitchFamily="34" charset="-122"/>
                <a:ea typeface="微软雅黑" pitchFamily="34" charset="-122"/>
              </a:rPr>
              <a:t>，否则执行</a:t>
            </a:r>
            <a:r>
              <a:rPr lang="en-US" altLang="zh-CN" sz="1800" b="1" dirty="0">
                <a:latin typeface="微软雅黑" pitchFamily="34" charset="-122"/>
                <a:ea typeface="微软雅黑" pitchFamily="34" charset="-122"/>
              </a:rPr>
              <a:t>7</a:t>
            </a:r>
            <a:r>
              <a:rPr lang="zh-CN" altLang="en-US" sz="1800" b="1" dirty="0">
                <a:latin typeface="微软雅黑" pitchFamily="34" charset="-122"/>
                <a:ea typeface="微软雅黑" pitchFamily="34" charset="-122"/>
              </a:rPr>
              <a:t>。</a:t>
            </a:r>
          </a:p>
          <a:p>
            <a:pPr marL="358775" indent="-358775">
              <a:lnSpc>
                <a:spcPct val="150000"/>
              </a:lnSpc>
              <a:buFont typeface="Wingdings" pitchFamily="2" charset="2"/>
              <a:buAutoNum type="arabicPeriod"/>
            </a:pPr>
            <a:r>
              <a:rPr lang="zh-CN" altLang="en-US" sz="1800" b="1" dirty="0">
                <a:latin typeface="微软雅黑" pitchFamily="34" charset="-122"/>
                <a:ea typeface="微软雅黑" pitchFamily="34" charset="-122"/>
              </a:rPr>
              <a:t>如果栈非空，报告出错，否则括号配对成功。 </a:t>
            </a:r>
          </a:p>
        </p:txBody>
      </p:sp>
      <mc:AlternateContent xmlns:mc="http://schemas.openxmlformats.org/markup-compatibility/2006" xmlns:p14="http://schemas.microsoft.com/office/powerpoint/2010/main">
        <mc:Choice Requires="p14">
          <p:contentPart p14:bwMode="auto" r:id="rId3">
            <p14:nvContentPartPr>
              <p14:cNvPr id="7270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270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矩形 34"/>
          <p:cNvSpPr>
            <a:spLocks noChangeArrowheads="1"/>
          </p:cNvSpPr>
          <p:nvPr/>
        </p:nvSpPr>
        <p:spPr bwMode="auto">
          <a:xfrm>
            <a:off x="539552" y="339502"/>
            <a:ext cx="3335337"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线性表的顺序实现</a:t>
            </a:r>
            <a:endParaRPr lang="zh-CN" altLang="en-US" dirty="0">
              <a:latin typeface="微软雅黑" pitchFamily="34" charset="-122"/>
              <a:ea typeface="微软雅黑" pitchFamily="34" charset="-122"/>
            </a:endParaRPr>
          </a:p>
        </p:txBody>
      </p:sp>
      <p:sp>
        <p:nvSpPr>
          <p:cNvPr id="5125" name="文本框 29"/>
          <p:cNvSpPr txBox="1">
            <a:spLocks noChangeArrowheads="1"/>
          </p:cNvSpPr>
          <p:nvPr/>
        </p:nvSpPr>
        <p:spPr bwMode="auto">
          <a:xfrm>
            <a:off x="684213" y="1635125"/>
            <a:ext cx="7704137" cy="830263"/>
          </a:xfrm>
          <a:prstGeom prst="rect">
            <a:avLst/>
          </a:prstGeom>
          <a:noFill/>
          <a:ln w="9525">
            <a:noFill/>
            <a:miter lim="800000"/>
            <a:headEnd/>
            <a:tailEnd/>
          </a:ln>
        </p:spPr>
        <p:txBody>
          <a:bodyPr>
            <a:spAutoFit/>
          </a:bodyPr>
          <a:lstStyle/>
          <a:p>
            <a:pPr>
              <a:lnSpc>
                <a:spcPct val="120000"/>
              </a:lnSpc>
            </a:pPr>
            <a:r>
              <a:rPr lang="zh-CN" altLang="en-GB" sz="1400">
                <a:latin typeface="微软雅黑" pitchFamily="34" charset="-122"/>
                <a:ea typeface="微软雅黑" pitchFamily="34" charset="-122"/>
              </a:rPr>
              <a:t>线性表中结点存放在存储器上一块连续的空间中</a:t>
            </a:r>
            <a:r>
              <a:rPr lang="zh-CN" altLang="en-US" sz="1400">
                <a:latin typeface="微软雅黑" pitchFamily="34" charset="-122"/>
                <a:ea typeface="微软雅黑" pitchFamily="34" charset="-122"/>
              </a:rPr>
              <a:t>，即一个数组</a:t>
            </a:r>
            <a:r>
              <a:rPr lang="zh-CN" altLang="en-GB" sz="1400">
                <a:latin typeface="微软雅黑" pitchFamily="34" charset="-122"/>
                <a:ea typeface="微软雅黑" pitchFamily="34" charset="-122"/>
              </a:rPr>
              <a:t>。</a:t>
            </a:r>
          </a:p>
          <a:p>
            <a:pPr>
              <a:lnSpc>
                <a:spcPct val="120000"/>
              </a:lnSpc>
            </a:pPr>
            <a:r>
              <a:rPr lang="zh-CN" altLang="en-GB" sz="1400">
                <a:latin typeface="微软雅黑" pitchFamily="34" charset="-122"/>
                <a:ea typeface="微软雅黑" pitchFamily="34" charset="-122"/>
              </a:rPr>
              <a:t>借助存储空间的连续性，结点可以按照其逻辑顺序依次存放。</a:t>
            </a:r>
          </a:p>
          <a:p>
            <a:pPr>
              <a:lnSpc>
                <a:spcPct val="110000"/>
              </a:lnSpc>
            </a:pPr>
            <a:r>
              <a:rPr lang="zh-CN" altLang="en-US" sz="1400">
                <a:latin typeface="微软雅黑" pitchFamily="34" charset="-122"/>
                <a:ea typeface="微软雅黑" pitchFamily="34" charset="-122"/>
              </a:rPr>
              <a:t>线性表必须支持插入或删除，在申请空间时要留有余地。一般要比实际元素个数多一点</a:t>
            </a:r>
            <a:endParaRPr lang="en-US" altLang="zh-CN" sz="1400">
              <a:latin typeface="微软雅黑" pitchFamily="34" charset="-122"/>
              <a:ea typeface="微软雅黑" pitchFamily="34" charset="-122"/>
            </a:endParaRPr>
          </a:p>
        </p:txBody>
      </p:sp>
      <p:sp>
        <p:nvSpPr>
          <p:cNvPr id="5" name="矩形 4"/>
          <p:cNvSpPr>
            <a:spLocks noChangeArrowheads="1"/>
          </p:cNvSpPr>
          <p:nvPr/>
        </p:nvSpPr>
        <p:spPr bwMode="auto">
          <a:xfrm>
            <a:off x="3059113" y="2643188"/>
            <a:ext cx="4897437" cy="1041400"/>
          </a:xfrm>
          <a:prstGeom prst="rect">
            <a:avLst/>
          </a:prstGeom>
          <a:noFill/>
          <a:ln w="9525">
            <a:noFill/>
            <a:miter lim="800000"/>
            <a:headEnd/>
            <a:tailEnd/>
          </a:ln>
        </p:spPr>
        <p:txBody>
          <a:bodyPr>
            <a:spAutoFit/>
          </a:bodyPr>
          <a:lstStyle/>
          <a:p>
            <a:pPr>
              <a:lnSpc>
                <a:spcPct val="110000"/>
              </a:lnSpc>
            </a:pPr>
            <a:r>
              <a:rPr lang="zh-CN" altLang="en-US" sz="1400" dirty="0">
                <a:solidFill>
                  <a:srgbClr val="FFFFCC"/>
                </a:solidFill>
                <a:latin typeface="微软雅黑" pitchFamily="34" charset="-122"/>
                <a:ea typeface="微软雅黑" pitchFamily="34" charset="-122"/>
              </a:rPr>
              <a:t>类定义时，无法确定表中元素数，因此采用了动态数组。</a:t>
            </a:r>
          </a:p>
          <a:p>
            <a:pPr>
              <a:lnSpc>
                <a:spcPct val="110000"/>
              </a:lnSpc>
            </a:pPr>
            <a:r>
              <a:rPr lang="zh-CN" altLang="en-US" sz="1400" dirty="0">
                <a:solidFill>
                  <a:srgbClr val="FFFFCC"/>
                </a:solidFill>
                <a:latin typeface="微软雅黑" pitchFamily="34" charset="-122"/>
                <a:ea typeface="微软雅黑" pitchFamily="34" charset="-122"/>
              </a:rPr>
              <a:t>数据成员：表元素类型的指针</a:t>
            </a:r>
            <a:endParaRPr lang="en-US" altLang="zh-CN" sz="1400" dirty="0">
              <a:solidFill>
                <a:srgbClr val="FFFFCC"/>
              </a:solidFill>
              <a:latin typeface="微软雅黑" pitchFamily="34" charset="-122"/>
              <a:ea typeface="微软雅黑" pitchFamily="34" charset="-122"/>
            </a:endParaRPr>
          </a:p>
          <a:p>
            <a:pPr>
              <a:lnSpc>
                <a:spcPct val="110000"/>
              </a:lnSpc>
            </a:pPr>
            <a:r>
              <a:rPr lang="en-US" altLang="zh-CN" sz="1400" dirty="0">
                <a:solidFill>
                  <a:srgbClr val="FFFFCC"/>
                </a:solidFill>
                <a:latin typeface="微软雅黑" pitchFamily="34" charset="-122"/>
                <a:ea typeface="微软雅黑" pitchFamily="34" charset="-122"/>
              </a:rPr>
              <a:t>                 </a:t>
            </a:r>
            <a:r>
              <a:rPr lang="zh-CN" altLang="en-US" sz="1400" dirty="0">
                <a:solidFill>
                  <a:srgbClr val="FFFFCC"/>
                </a:solidFill>
                <a:latin typeface="微软雅黑" pitchFamily="34" charset="-122"/>
                <a:ea typeface="微软雅黑" pitchFamily="34" charset="-122"/>
              </a:rPr>
              <a:t>数组规模</a:t>
            </a:r>
            <a:endParaRPr lang="en-US" altLang="zh-CN" sz="1400" dirty="0">
              <a:solidFill>
                <a:srgbClr val="FFFFCC"/>
              </a:solidFill>
              <a:latin typeface="微软雅黑" pitchFamily="34" charset="-122"/>
              <a:ea typeface="微软雅黑" pitchFamily="34" charset="-122"/>
            </a:endParaRPr>
          </a:p>
          <a:p>
            <a:pPr>
              <a:lnSpc>
                <a:spcPct val="110000"/>
              </a:lnSpc>
            </a:pPr>
            <a:r>
              <a:rPr lang="zh-CN" altLang="en-US" sz="1400" dirty="0">
                <a:solidFill>
                  <a:srgbClr val="FFFFCC"/>
                </a:solidFill>
                <a:latin typeface="微软雅黑" pitchFamily="34" charset="-122"/>
                <a:ea typeface="微软雅黑" pitchFamily="34" charset="-122"/>
              </a:rPr>
              <a:t>                 数组中的元素个数</a:t>
            </a:r>
            <a:endParaRPr lang="zh-CN" altLang="en-GB" sz="1400" dirty="0">
              <a:solidFill>
                <a:srgbClr val="FFFFCC"/>
              </a:solidFill>
              <a:latin typeface="微软雅黑" pitchFamily="34" charset="-122"/>
              <a:ea typeface="微软雅黑" pitchFamily="34" charset="-122"/>
            </a:endParaRPr>
          </a:p>
        </p:txBody>
      </p:sp>
      <p:sp>
        <p:nvSpPr>
          <p:cNvPr id="5127" name="TextBox 5"/>
          <p:cNvSpPr txBox="1">
            <a:spLocks noChangeArrowheads="1"/>
          </p:cNvSpPr>
          <p:nvPr/>
        </p:nvSpPr>
        <p:spPr bwMode="auto">
          <a:xfrm>
            <a:off x="611560" y="1203598"/>
            <a:ext cx="2447925" cy="369888"/>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什么是顺序存储？？？</a:t>
            </a:r>
          </a:p>
        </p:txBody>
      </p:sp>
      <p:sp>
        <p:nvSpPr>
          <p:cNvPr id="7" name="TextBox 6"/>
          <p:cNvSpPr txBox="1">
            <a:spLocks noChangeArrowheads="1"/>
          </p:cNvSpPr>
          <p:nvPr/>
        </p:nvSpPr>
        <p:spPr bwMode="auto">
          <a:xfrm>
            <a:off x="684213" y="2643188"/>
            <a:ext cx="3095625" cy="369887"/>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类数据成员的设计</a:t>
            </a:r>
          </a:p>
        </p:txBody>
      </p:sp>
      <p:grpSp>
        <p:nvGrpSpPr>
          <p:cNvPr id="2" name="Group 55"/>
          <p:cNvGrpSpPr>
            <a:grpSpLocks/>
          </p:cNvGrpSpPr>
          <p:nvPr/>
        </p:nvGrpSpPr>
        <p:grpSpPr bwMode="auto">
          <a:xfrm>
            <a:off x="468313" y="3940175"/>
            <a:ext cx="7488237" cy="809625"/>
            <a:chOff x="249" y="3104"/>
            <a:chExt cx="4944" cy="870"/>
          </a:xfrm>
        </p:grpSpPr>
        <p:sp>
          <p:nvSpPr>
            <p:cNvPr id="5131" name="Rectangle 15"/>
            <p:cNvSpPr>
              <a:spLocks noChangeArrowheads="1"/>
            </p:cNvSpPr>
            <p:nvPr/>
          </p:nvSpPr>
          <p:spPr bwMode="auto">
            <a:xfrm>
              <a:off x="4771" y="3648"/>
              <a:ext cx="422" cy="326"/>
            </a:xfrm>
            <a:prstGeom prst="rect">
              <a:avLst/>
            </a:prstGeom>
            <a:noFill/>
            <a:ln w="38100">
              <a:noFill/>
              <a:miter lim="800000"/>
              <a:headEnd/>
              <a:tailEnd/>
            </a:ln>
          </p:spPr>
          <p:txBody>
            <a:bodyPr/>
            <a:lstStyle/>
            <a:p>
              <a:pPr>
                <a:spcBef>
                  <a:spcPct val="20000"/>
                </a:spcBef>
              </a:pPr>
              <a:endParaRPr lang="zh-CN" altLang="zh-CN" sz="1400"/>
            </a:p>
          </p:txBody>
        </p:sp>
        <p:sp>
          <p:nvSpPr>
            <p:cNvPr id="5132" name="Rectangle 14"/>
            <p:cNvSpPr>
              <a:spLocks noChangeArrowheads="1"/>
            </p:cNvSpPr>
            <p:nvPr/>
          </p:nvSpPr>
          <p:spPr bwMode="auto">
            <a:xfrm>
              <a:off x="4349" y="3648"/>
              <a:ext cx="422" cy="326"/>
            </a:xfrm>
            <a:prstGeom prst="rect">
              <a:avLst/>
            </a:prstGeom>
            <a:noFill/>
            <a:ln w="38100">
              <a:noFill/>
              <a:miter lim="800000"/>
              <a:headEnd/>
              <a:tailEnd/>
            </a:ln>
          </p:spPr>
          <p:txBody>
            <a:bodyPr/>
            <a:lstStyle/>
            <a:p>
              <a:pPr>
                <a:spcBef>
                  <a:spcPct val="20000"/>
                </a:spcBef>
              </a:pPr>
              <a:endParaRPr lang="zh-CN" altLang="zh-CN" sz="1400"/>
            </a:p>
          </p:txBody>
        </p:sp>
        <p:sp>
          <p:nvSpPr>
            <p:cNvPr id="5133" name="Rectangle 13"/>
            <p:cNvSpPr>
              <a:spLocks noChangeArrowheads="1"/>
            </p:cNvSpPr>
            <p:nvPr/>
          </p:nvSpPr>
          <p:spPr bwMode="auto">
            <a:xfrm>
              <a:off x="3927" y="3648"/>
              <a:ext cx="422" cy="326"/>
            </a:xfrm>
            <a:prstGeom prst="rect">
              <a:avLst/>
            </a:prstGeom>
            <a:noFill/>
            <a:ln w="38100">
              <a:noFill/>
              <a:miter lim="800000"/>
              <a:headEnd/>
              <a:tailEnd/>
            </a:ln>
          </p:spPr>
          <p:txBody>
            <a:bodyPr/>
            <a:lstStyle/>
            <a:p>
              <a:pPr>
                <a:spcBef>
                  <a:spcPct val="20000"/>
                </a:spcBef>
              </a:pPr>
              <a:endParaRPr lang="zh-CN" altLang="zh-CN" sz="1400"/>
            </a:p>
          </p:txBody>
        </p:sp>
        <p:sp>
          <p:nvSpPr>
            <p:cNvPr id="5134" name="Rectangle 12"/>
            <p:cNvSpPr>
              <a:spLocks noChangeArrowheads="1"/>
            </p:cNvSpPr>
            <p:nvPr/>
          </p:nvSpPr>
          <p:spPr bwMode="auto">
            <a:xfrm>
              <a:off x="3506" y="3648"/>
              <a:ext cx="421" cy="326"/>
            </a:xfrm>
            <a:prstGeom prst="rect">
              <a:avLst/>
            </a:prstGeom>
            <a:noFill/>
            <a:ln w="38100">
              <a:noFill/>
              <a:miter lim="800000"/>
              <a:headEnd/>
              <a:tailEnd/>
            </a:ln>
          </p:spPr>
          <p:txBody>
            <a:bodyPr/>
            <a:lstStyle/>
            <a:p>
              <a:pPr>
                <a:spcBef>
                  <a:spcPct val="20000"/>
                </a:spcBef>
              </a:pPr>
              <a:endParaRPr lang="zh-CN" altLang="zh-CN" sz="1400"/>
            </a:p>
          </p:txBody>
        </p:sp>
        <p:sp>
          <p:nvSpPr>
            <p:cNvPr id="5135" name="Rectangle 11"/>
            <p:cNvSpPr>
              <a:spLocks noChangeArrowheads="1"/>
            </p:cNvSpPr>
            <p:nvPr/>
          </p:nvSpPr>
          <p:spPr bwMode="auto">
            <a:xfrm>
              <a:off x="3084" y="3648"/>
              <a:ext cx="422" cy="326"/>
            </a:xfrm>
            <a:prstGeom prst="rect">
              <a:avLst/>
            </a:prstGeom>
            <a:noFill/>
            <a:ln w="38100">
              <a:noFill/>
              <a:miter lim="800000"/>
              <a:headEnd/>
              <a:tailEnd/>
            </a:ln>
          </p:spPr>
          <p:txBody>
            <a:bodyPr/>
            <a:lstStyle/>
            <a:p>
              <a:pPr>
                <a:spcBef>
                  <a:spcPct val="20000"/>
                </a:spcBef>
              </a:pPr>
              <a:r>
                <a:rPr lang="en-US" altLang="zh-CN" sz="1400"/>
                <a:t>a</a:t>
              </a:r>
              <a:r>
                <a:rPr lang="en-US" altLang="zh-CN" sz="1400" baseline="-25000"/>
                <a:t>n</a:t>
              </a:r>
            </a:p>
          </p:txBody>
        </p:sp>
        <p:sp>
          <p:nvSpPr>
            <p:cNvPr id="5136" name="Rectangle 10"/>
            <p:cNvSpPr>
              <a:spLocks noChangeArrowheads="1"/>
            </p:cNvSpPr>
            <p:nvPr/>
          </p:nvSpPr>
          <p:spPr bwMode="auto">
            <a:xfrm>
              <a:off x="2661" y="3648"/>
              <a:ext cx="423" cy="326"/>
            </a:xfrm>
            <a:prstGeom prst="rect">
              <a:avLst/>
            </a:prstGeom>
            <a:noFill/>
            <a:ln w="38100">
              <a:noFill/>
              <a:miter lim="800000"/>
              <a:headEnd/>
              <a:tailEnd/>
            </a:ln>
          </p:spPr>
          <p:txBody>
            <a:bodyPr/>
            <a:lstStyle/>
            <a:p>
              <a:pPr>
                <a:spcBef>
                  <a:spcPct val="20000"/>
                </a:spcBef>
              </a:pPr>
              <a:r>
                <a:rPr lang="en-US" altLang="zh-CN" sz="1400"/>
                <a:t>a</a:t>
              </a:r>
              <a:r>
                <a:rPr lang="en-US" altLang="zh-CN" sz="1400" baseline="-25000"/>
                <a:t>n-1</a:t>
              </a:r>
            </a:p>
          </p:txBody>
        </p:sp>
        <p:sp>
          <p:nvSpPr>
            <p:cNvPr id="5137" name="Rectangle 9"/>
            <p:cNvSpPr>
              <a:spLocks noChangeArrowheads="1"/>
            </p:cNvSpPr>
            <p:nvPr/>
          </p:nvSpPr>
          <p:spPr bwMode="auto">
            <a:xfrm>
              <a:off x="2240" y="3648"/>
              <a:ext cx="421" cy="326"/>
            </a:xfrm>
            <a:prstGeom prst="rect">
              <a:avLst/>
            </a:prstGeom>
            <a:noFill/>
            <a:ln w="38100">
              <a:noFill/>
              <a:miter lim="800000"/>
              <a:headEnd/>
              <a:tailEnd/>
            </a:ln>
          </p:spPr>
          <p:txBody>
            <a:bodyPr/>
            <a:lstStyle/>
            <a:p>
              <a:pPr>
                <a:spcBef>
                  <a:spcPct val="20000"/>
                </a:spcBef>
              </a:pPr>
              <a:r>
                <a:rPr lang="en-US" altLang="zh-CN" sz="1400"/>
                <a:t>…</a:t>
              </a:r>
            </a:p>
          </p:txBody>
        </p:sp>
        <p:sp>
          <p:nvSpPr>
            <p:cNvPr id="5138" name="Rectangle 8"/>
            <p:cNvSpPr>
              <a:spLocks noChangeArrowheads="1"/>
            </p:cNvSpPr>
            <p:nvPr/>
          </p:nvSpPr>
          <p:spPr bwMode="auto">
            <a:xfrm>
              <a:off x="1818" y="3648"/>
              <a:ext cx="422" cy="326"/>
            </a:xfrm>
            <a:prstGeom prst="rect">
              <a:avLst/>
            </a:prstGeom>
            <a:noFill/>
            <a:ln w="38100">
              <a:noFill/>
              <a:miter lim="800000"/>
              <a:headEnd/>
              <a:tailEnd/>
            </a:ln>
          </p:spPr>
          <p:txBody>
            <a:bodyPr/>
            <a:lstStyle/>
            <a:p>
              <a:pPr>
                <a:spcBef>
                  <a:spcPct val="20000"/>
                </a:spcBef>
              </a:pPr>
              <a:r>
                <a:rPr lang="en-US" altLang="zh-CN" sz="1400"/>
                <a:t>a</a:t>
              </a:r>
              <a:r>
                <a:rPr lang="en-US" altLang="zh-CN" sz="1400" baseline="-25000"/>
                <a:t>2</a:t>
              </a:r>
            </a:p>
          </p:txBody>
        </p:sp>
        <p:sp>
          <p:nvSpPr>
            <p:cNvPr id="5139" name="Rectangle 7"/>
            <p:cNvSpPr>
              <a:spLocks noChangeArrowheads="1"/>
            </p:cNvSpPr>
            <p:nvPr/>
          </p:nvSpPr>
          <p:spPr bwMode="auto">
            <a:xfrm>
              <a:off x="1396" y="3648"/>
              <a:ext cx="422" cy="326"/>
            </a:xfrm>
            <a:prstGeom prst="rect">
              <a:avLst/>
            </a:prstGeom>
            <a:noFill/>
            <a:ln w="38100">
              <a:noFill/>
              <a:miter lim="800000"/>
              <a:headEnd/>
              <a:tailEnd/>
            </a:ln>
          </p:spPr>
          <p:txBody>
            <a:bodyPr/>
            <a:lstStyle/>
            <a:p>
              <a:pPr>
                <a:spcBef>
                  <a:spcPct val="20000"/>
                </a:spcBef>
              </a:pPr>
              <a:r>
                <a:rPr lang="en-US" altLang="zh-CN" sz="1400"/>
                <a:t>a</a:t>
              </a:r>
              <a:r>
                <a:rPr lang="en-US" altLang="zh-CN" sz="1400" baseline="-25000"/>
                <a:t>1</a:t>
              </a:r>
            </a:p>
          </p:txBody>
        </p:sp>
        <p:sp>
          <p:nvSpPr>
            <p:cNvPr id="5140" name="Rectangle 6"/>
            <p:cNvSpPr>
              <a:spLocks noChangeArrowheads="1"/>
            </p:cNvSpPr>
            <p:nvPr/>
          </p:nvSpPr>
          <p:spPr bwMode="auto">
            <a:xfrm>
              <a:off x="974" y="3648"/>
              <a:ext cx="422" cy="326"/>
            </a:xfrm>
            <a:prstGeom prst="rect">
              <a:avLst/>
            </a:prstGeom>
            <a:noFill/>
            <a:ln w="38100">
              <a:noFill/>
              <a:miter lim="800000"/>
              <a:headEnd/>
              <a:tailEnd/>
            </a:ln>
          </p:spPr>
          <p:txBody>
            <a:bodyPr/>
            <a:lstStyle/>
            <a:p>
              <a:pPr>
                <a:spcBef>
                  <a:spcPct val="20000"/>
                </a:spcBef>
              </a:pPr>
              <a:r>
                <a:rPr lang="en-US" altLang="zh-CN" sz="1400"/>
                <a:t>a</a:t>
              </a:r>
              <a:r>
                <a:rPr lang="en-US" altLang="zh-CN" sz="1400" baseline="-25000"/>
                <a:t>0</a:t>
              </a:r>
            </a:p>
          </p:txBody>
        </p:sp>
        <p:sp>
          <p:nvSpPr>
            <p:cNvPr id="5141" name="Line 16"/>
            <p:cNvSpPr>
              <a:spLocks noChangeShapeType="1"/>
            </p:cNvSpPr>
            <p:nvPr/>
          </p:nvSpPr>
          <p:spPr bwMode="auto">
            <a:xfrm>
              <a:off x="974" y="3648"/>
              <a:ext cx="4219" cy="0"/>
            </a:xfrm>
            <a:prstGeom prst="line">
              <a:avLst/>
            </a:prstGeom>
            <a:noFill/>
            <a:ln w="38100" cap="sq">
              <a:solidFill>
                <a:schemeClr val="tx1"/>
              </a:solidFill>
              <a:round/>
              <a:headEnd/>
              <a:tailEnd/>
            </a:ln>
          </p:spPr>
          <p:txBody>
            <a:bodyPr wrap="none"/>
            <a:lstStyle/>
            <a:p>
              <a:endParaRPr lang="zh-CN" altLang="en-US"/>
            </a:p>
          </p:txBody>
        </p:sp>
        <p:sp>
          <p:nvSpPr>
            <p:cNvPr id="5142" name="Line 17"/>
            <p:cNvSpPr>
              <a:spLocks noChangeShapeType="1"/>
            </p:cNvSpPr>
            <p:nvPr/>
          </p:nvSpPr>
          <p:spPr bwMode="auto">
            <a:xfrm>
              <a:off x="974" y="3974"/>
              <a:ext cx="4219" cy="0"/>
            </a:xfrm>
            <a:prstGeom prst="line">
              <a:avLst/>
            </a:prstGeom>
            <a:noFill/>
            <a:ln w="38100" cap="sq">
              <a:solidFill>
                <a:schemeClr val="tx1"/>
              </a:solidFill>
              <a:round/>
              <a:headEnd/>
              <a:tailEnd/>
            </a:ln>
          </p:spPr>
          <p:txBody>
            <a:bodyPr wrap="none"/>
            <a:lstStyle/>
            <a:p>
              <a:endParaRPr lang="zh-CN" altLang="en-US"/>
            </a:p>
          </p:txBody>
        </p:sp>
        <p:sp>
          <p:nvSpPr>
            <p:cNvPr id="5143" name="Line 18"/>
            <p:cNvSpPr>
              <a:spLocks noChangeShapeType="1"/>
            </p:cNvSpPr>
            <p:nvPr/>
          </p:nvSpPr>
          <p:spPr bwMode="auto">
            <a:xfrm>
              <a:off x="974" y="3648"/>
              <a:ext cx="0" cy="326"/>
            </a:xfrm>
            <a:prstGeom prst="line">
              <a:avLst/>
            </a:prstGeom>
            <a:noFill/>
            <a:ln w="38100" cap="sq">
              <a:solidFill>
                <a:schemeClr val="tx1"/>
              </a:solidFill>
              <a:round/>
              <a:headEnd/>
              <a:tailEnd/>
            </a:ln>
          </p:spPr>
          <p:txBody>
            <a:bodyPr wrap="none"/>
            <a:lstStyle/>
            <a:p>
              <a:endParaRPr lang="zh-CN" altLang="en-US"/>
            </a:p>
          </p:txBody>
        </p:sp>
        <p:sp>
          <p:nvSpPr>
            <p:cNvPr id="5144" name="Line 19"/>
            <p:cNvSpPr>
              <a:spLocks noChangeShapeType="1"/>
            </p:cNvSpPr>
            <p:nvPr/>
          </p:nvSpPr>
          <p:spPr bwMode="auto">
            <a:xfrm>
              <a:off x="1396" y="3648"/>
              <a:ext cx="0" cy="326"/>
            </a:xfrm>
            <a:prstGeom prst="line">
              <a:avLst/>
            </a:prstGeom>
            <a:noFill/>
            <a:ln w="38100">
              <a:solidFill>
                <a:schemeClr val="tx1"/>
              </a:solidFill>
              <a:round/>
              <a:headEnd/>
              <a:tailEnd/>
            </a:ln>
          </p:spPr>
          <p:txBody>
            <a:bodyPr wrap="none"/>
            <a:lstStyle/>
            <a:p>
              <a:endParaRPr lang="zh-CN" altLang="en-US"/>
            </a:p>
          </p:txBody>
        </p:sp>
        <p:sp>
          <p:nvSpPr>
            <p:cNvPr id="5145" name="Line 20"/>
            <p:cNvSpPr>
              <a:spLocks noChangeShapeType="1"/>
            </p:cNvSpPr>
            <p:nvPr/>
          </p:nvSpPr>
          <p:spPr bwMode="auto">
            <a:xfrm>
              <a:off x="1818" y="3648"/>
              <a:ext cx="0" cy="326"/>
            </a:xfrm>
            <a:prstGeom prst="line">
              <a:avLst/>
            </a:prstGeom>
            <a:noFill/>
            <a:ln w="38100">
              <a:solidFill>
                <a:schemeClr val="tx1"/>
              </a:solidFill>
              <a:round/>
              <a:headEnd/>
              <a:tailEnd/>
            </a:ln>
          </p:spPr>
          <p:txBody>
            <a:bodyPr wrap="none"/>
            <a:lstStyle/>
            <a:p>
              <a:endParaRPr lang="zh-CN" altLang="en-US"/>
            </a:p>
          </p:txBody>
        </p:sp>
        <p:sp>
          <p:nvSpPr>
            <p:cNvPr id="5146" name="Line 21"/>
            <p:cNvSpPr>
              <a:spLocks noChangeShapeType="1"/>
            </p:cNvSpPr>
            <p:nvPr/>
          </p:nvSpPr>
          <p:spPr bwMode="auto">
            <a:xfrm>
              <a:off x="2240" y="3648"/>
              <a:ext cx="0" cy="326"/>
            </a:xfrm>
            <a:prstGeom prst="line">
              <a:avLst/>
            </a:prstGeom>
            <a:noFill/>
            <a:ln w="38100">
              <a:solidFill>
                <a:schemeClr val="tx1"/>
              </a:solidFill>
              <a:round/>
              <a:headEnd/>
              <a:tailEnd/>
            </a:ln>
          </p:spPr>
          <p:txBody>
            <a:bodyPr wrap="none"/>
            <a:lstStyle/>
            <a:p>
              <a:endParaRPr lang="zh-CN" altLang="en-US"/>
            </a:p>
          </p:txBody>
        </p:sp>
        <p:sp>
          <p:nvSpPr>
            <p:cNvPr id="5147" name="Line 22"/>
            <p:cNvSpPr>
              <a:spLocks noChangeShapeType="1"/>
            </p:cNvSpPr>
            <p:nvPr/>
          </p:nvSpPr>
          <p:spPr bwMode="auto">
            <a:xfrm>
              <a:off x="2661" y="3648"/>
              <a:ext cx="0" cy="326"/>
            </a:xfrm>
            <a:prstGeom prst="line">
              <a:avLst/>
            </a:prstGeom>
            <a:noFill/>
            <a:ln w="38100">
              <a:solidFill>
                <a:schemeClr val="tx1"/>
              </a:solidFill>
              <a:round/>
              <a:headEnd/>
              <a:tailEnd/>
            </a:ln>
          </p:spPr>
          <p:txBody>
            <a:bodyPr wrap="none"/>
            <a:lstStyle/>
            <a:p>
              <a:endParaRPr lang="zh-CN" altLang="en-US"/>
            </a:p>
          </p:txBody>
        </p:sp>
        <p:sp>
          <p:nvSpPr>
            <p:cNvPr id="5148" name="Line 23"/>
            <p:cNvSpPr>
              <a:spLocks noChangeShapeType="1"/>
            </p:cNvSpPr>
            <p:nvPr/>
          </p:nvSpPr>
          <p:spPr bwMode="auto">
            <a:xfrm>
              <a:off x="3084" y="3648"/>
              <a:ext cx="0" cy="326"/>
            </a:xfrm>
            <a:prstGeom prst="line">
              <a:avLst/>
            </a:prstGeom>
            <a:noFill/>
            <a:ln w="38100">
              <a:solidFill>
                <a:schemeClr val="tx1"/>
              </a:solidFill>
              <a:round/>
              <a:headEnd/>
              <a:tailEnd/>
            </a:ln>
          </p:spPr>
          <p:txBody>
            <a:bodyPr wrap="none"/>
            <a:lstStyle/>
            <a:p>
              <a:endParaRPr lang="zh-CN" altLang="en-US"/>
            </a:p>
          </p:txBody>
        </p:sp>
        <p:sp>
          <p:nvSpPr>
            <p:cNvPr id="5149" name="Line 24"/>
            <p:cNvSpPr>
              <a:spLocks noChangeShapeType="1"/>
            </p:cNvSpPr>
            <p:nvPr/>
          </p:nvSpPr>
          <p:spPr bwMode="auto">
            <a:xfrm>
              <a:off x="3506" y="3648"/>
              <a:ext cx="0" cy="326"/>
            </a:xfrm>
            <a:prstGeom prst="line">
              <a:avLst/>
            </a:prstGeom>
            <a:noFill/>
            <a:ln w="38100">
              <a:solidFill>
                <a:schemeClr val="tx1"/>
              </a:solidFill>
              <a:round/>
              <a:headEnd/>
              <a:tailEnd/>
            </a:ln>
          </p:spPr>
          <p:txBody>
            <a:bodyPr wrap="none"/>
            <a:lstStyle/>
            <a:p>
              <a:endParaRPr lang="zh-CN" altLang="en-US"/>
            </a:p>
          </p:txBody>
        </p:sp>
        <p:sp>
          <p:nvSpPr>
            <p:cNvPr id="5150" name="Line 25"/>
            <p:cNvSpPr>
              <a:spLocks noChangeShapeType="1"/>
            </p:cNvSpPr>
            <p:nvPr/>
          </p:nvSpPr>
          <p:spPr bwMode="auto">
            <a:xfrm>
              <a:off x="3927" y="3648"/>
              <a:ext cx="0" cy="326"/>
            </a:xfrm>
            <a:prstGeom prst="line">
              <a:avLst/>
            </a:prstGeom>
            <a:noFill/>
            <a:ln w="38100">
              <a:solidFill>
                <a:schemeClr val="tx1"/>
              </a:solidFill>
              <a:round/>
              <a:headEnd/>
              <a:tailEnd/>
            </a:ln>
          </p:spPr>
          <p:txBody>
            <a:bodyPr wrap="none"/>
            <a:lstStyle/>
            <a:p>
              <a:endParaRPr lang="zh-CN" altLang="en-US"/>
            </a:p>
          </p:txBody>
        </p:sp>
        <p:sp>
          <p:nvSpPr>
            <p:cNvPr id="5151" name="Line 26"/>
            <p:cNvSpPr>
              <a:spLocks noChangeShapeType="1"/>
            </p:cNvSpPr>
            <p:nvPr/>
          </p:nvSpPr>
          <p:spPr bwMode="auto">
            <a:xfrm>
              <a:off x="4349" y="3648"/>
              <a:ext cx="0" cy="326"/>
            </a:xfrm>
            <a:prstGeom prst="line">
              <a:avLst/>
            </a:prstGeom>
            <a:noFill/>
            <a:ln w="38100">
              <a:solidFill>
                <a:schemeClr val="tx1"/>
              </a:solidFill>
              <a:round/>
              <a:headEnd/>
              <a:tailEnd/>
            </a:ln>
          </p:spPr>
          <p:txBody>
            <a:bodyPr wrap="none"/>
            <a:lstStyle/>
            <a:p>
              <a:endParaRPr lang="zh-CN" altLang="en-US"/>
            </a:p>
          </p:txBody>
        </p:sp>
        <p:sp>
          <p:nvSpPr>
            <p:cNvPr id="5152" name="Line 27"/>
            <p:cNvSpPr>
              <a:spLocks noChangeShapeType="1"/>
            </p:cNvSpPr>
            <p:nvPr/>
          </p:nvSpPr>
          <p:spPr bwMode="auto">
            <a:xfrm>
              <a:off x="4771" y="3648"/>
              <a:ext cx="0" cy="326"/>
            </a:xfrm>
            <a:prstGeom prst="line">
              <a:avLst/>
            </a:prstGeom>
            <a:noFill/>
            <a:ln w="38100">
              <a:solidFill>
                <a:schemeClr val="tx1"/>
              </a:solidFill>
              <a:round/>
              <a:headEnd/>
              <a:tailEnd/>
            </a:ln>
          </p:spPr>
          <p:txBody>
            <a:bodyPr wrap="none"/>
            <a:lstStyle/>
            <a:p>
              <a:endParaRPr lang="zh-CN" altLang="en-US"/>
            </a:p>
          </p:txBody>
        </p:sp>
        <p:sp>
          <p:nvSpPr>
            <p:cNvPr id="5153" name="Line 28"/>
            <p:cNvSpPr>
              <a:spLocks noChangeShapeType="1"/>
            </p:cNvSpPr>
            <p:nvPr/>
          </p:nvSpPr>
          <p:spPr bwMode="auto">
            <a:xfrm>
              <a:off x="5193" y="3648"/>
              <a:ext cx="0" cy="326"/>
            </a:xfrm>
            <a:prstGeom prst="line">
              <a:avLst/>
            </a:prstGeom>
            <a:noFill/>
            <a:ln w="38100" cap="sq">
              <a:solidFill>
                <a:schemeClr val="tx1"/>
              </a:solidFill>
              <a:round/>
              <a:headEnd/>
              <a:tailEnd/>
            </a:ln>
          </p:spPr>
          <p:txBody>
            <a:bodyPr wrap="none"/>
            <a:lstStyle/>
            <a:p>
              <a:endParaRPr lang="zh-CN" altLang="en-US"/>
            </a:p>
          </p:txBody>
        </p:sp>
        <p:sp>
          <p:nvSpPr>
            <p:cNvPr id="5154" name="Line 41"/>
            <p:cNvSpPr>
              <a:spLocks noChangeShapeType="1"/>
            </p:cNvSpPr>
            <p:nvPr/>
          </p:nvSpPr>
          <p:spPr bwMode="auto">
            <a:xfrm>
              <a:off x="974" y="3195"/>
              <a:ext cx="0" cy="408"/>
            </a:xfrm>
            <a:prstGeom prst="line">
              <a:avLst/>
            </a:prstGeom>
            <a:noFill/>
            <a:ln w="38100">
              <a:solidFill>
                <a:schemeClr val="tx1"/>
              </a:solidFill>
              <a:round/>
              <a:headEnd/>
              <a:tailEnd/>
            </a:ln>
          </p:spPr>
          <p:txBody>
            <a:bodyPr wrap="none"/>
            <a:lstStyle/>
            <a:p>
              <a:endParaRPr lang="zh-CN" altLang="en-US"/>
            </a:p>
          </p:txBody>
        </p:sp>
        <p:sp>
          <p:nvSpPr>
            <p:cNvPr id="5155" name="Line 42"/>
            <p:cNvSpPr>
              <a:spLocks noChangeShapeType="1"/>
            </p:cNvSpPr>
            <p:nvPr/>
          </p:nvSpPr>
          <p:spPr bwMode="auto">
            <a:xfrm>
              <a:off x="5193" y="3149"/>
              <a:ext cx="0" cy="454"/>
            </a:xfrm>
            <a:prstGeom prst="line">
              <a:avLst/>
            </a:prstGeom>
            <a:noFill/>
            <a:ln w="38100">
              <a:solidFill>
                <a:schemeClr val="tx1"/>
              </a:solidFill>
              <a:round/>
              <a:headEnd/>
              <a:tailEnd/>
            </a:ln>
          </p:spPr>
          <p:txBody>
            <a:bodyPr wrap="none"/>
            <a:lstStyle/>
            <a:p>
              <a:endParaRPr lang="zh-CN" altLang="en-US"/>
            </a:p>
          </p:txBody>
        </p:sp>
        <p:sp>
          <p:nvSpPr>
            <p:cNvPr id="5156" name="Text Box 43"/>
            <p:cNvSpPr txBox="1">
              <a:spLocks noChangeArrowheads="1"/>
            </p:cNvSpPr>
            <p:nvPr/>
          </p:nvSpPr>
          <p:spPr bwMode="auto">
            <a:xfrm>
              <a:off x="2652" y="3104"/>
              <a:ext cx="727" cy="258"/>
            </a:xfrm>
            <a:prstGeom prst="rect">
              <a:avLst/>
            </a:prstGeom>
            <a:noFill/>
            <a:ln w="38100">
              <a:noFill/>
              <a:miter lim="800000"/>
              <a:headEnd/>
              <a:tailEnd/>
            </a:ln>
          </p:spPr>
          <p:txBody>
            <a:bodyPr>
              <a:spAutoFit/>
            </a:bodyPr>
            <a:lstStyle/>
            <a:p>
              <a:pPr>
                <a:spcBef>
                  <a:spcPct val="50000"/>
                </a:spcBef>
              </a:pPr>
              <a:r>
                <a:rPr lang="en-US" altLang="zh-CN" sz="1400" b="1">
                  <a:ea typeface="楷体_GB2312" pitchFamily="49" charset="-122"/>
                </a:rPr>
                <a:t>maxSize</a:t>
              </a:r>
            </a:p>
          </p:txBody>
        </p:sp>
        <p:sp>
          <p:nvSpPr>
            <p:cNvPr id="5157" name="Line 44"/>
            <p:cNvSpPr>
              <a:spLocks noChangeShapeType="1"/>
            </p:cNvSpPr>
            <p:nvPr/>
          </p:nvSpPr>
          <p:spPr bwMode="auto">
            <a:xfrm>
              <a:off x="3287" y="3240"/>
              <a:ext cx="1906" cy="0"/>
            </a:xfrm>
            <a:prstGeom prst="line">
              <a:avLst/>
            </a:prstGeom>
            <a:noFill/>
            <a:ln w="38100">
              <a:solidFill>
                <a:schemeClr val="tx1"/>
              </a:solidFill>
              <a:round/>
              <a:headEnd/>
              <a:tailEnd type="triangle" w="med" len="med"/>
            </a:ln>
          </p:spPr>
          <p:txBody>
            <a:bodyPr wrap="none"/>
            <a:lstStyle/>
            <a:p>
              <a:endParaRPr lang="zh-CN" altLang="en-US"/>
            </a:p>
          </p:txBody>
        </p:sp>
        <p:sp>
          <p:nvSpPr>
            <p:cNvPr id="5158" name="Line 45"/>
            <p:cNvSpPr>
              <a:spLocks noChangeShapeType="1"/>
            </p:cNvSpPr>
            <p:nvPr/>
          </p:nvSpPr>
          <p:spPr bwMode="auto">
            <a:xfrm flipH="1">
              <a:off x="974" y="3240"/>
              <a:ext cx="1678" cy="0"/>
            </a:xfrm>
            <a:prstGeom prst="line">
              <a:avLst/>
            </a:prstGeom>
            <a:noFill/>
            <a:ln w="38100">
              <a:solidFill>
                <a:schemeClr val="tx1"/>
              </a:solidFill>
              <a:round/>
              <a:headEnd/>
              <a:tailEnd type="triangle" w="med" len="med"/>
            </a:ln>
          </p:spPr>
          <p:txBody>
            <a:bodyPr wrap="none"/>
            <a:lstStyle/>
            <a:p>
              <a:endParaRPr lang="zh-CN" altLang="en-US"/>
            </a:p>
          </p:txBody>
        </p:sp>
        <p:sp>
          <p:nvSpPr>
            <p:cNvPr id="5159" name="Text Box 46"/>
            <p:cNvSpPr txBox="1">
              <a:spLocks noChangeArrowheads="1"/>
            </p:cNvSpPr>
            <p:nvPr/>
          </p:nvSpPr>
          <p:spPr bwMode="auto">
            <a:xfrm>
              <a:off x="1746" y="3376"/>
              <a:ext cx="544" cy="330"/>
            </a:xfrm>
            <a:prstGeom prst="rect">
              <a:avLst/>
            </a:prstGeom>
            <a:noFill/>
            <a:ln w="38100">
              <a:noFill/>
              <a:miter lim="800000"/>
              <a:headEnd/>
              <a:tailEnd/>
            </a:ln>
          </p:spPr>
          <p:txBody>
            <a:bodyPr>
              <a:spAutoFit/>
            </a:bodyPr>
            <a:lstStyle/>
            <a:p>
              <a:pPr>
                <a:spcBef>
                  <a:spcPct val="50000"/>
                </a:spcBef>
              </a:pPr>
              <a:r>
                <a:rPr lang="en-US" altLang="zh-CN" sz="1400" b="1">
                  <a:ea typeface="楷体_GB2312" pitchFamily="49" charset="-122"/>
                </a:rPr>
                <a:t>  length</a:t>
              </a:r>
            </a:p>
          </p:txBody>
        </p:sp>
        <p:sp>
          <p:nvSpPr>
            <p:cNvPr id="5160" name="Line 47"/>
            <p:cNvSpPr>
              <a:spLocks noChangeShapeType="1"/>
            </p:cNvSpPr>
            <p:nvPr/>
          </p:nvSpPr>
          <p:spPr bwMode="auto">
            <a:xfrm>
              <a:off x="3514" y="3376"/>
              <a:ext cx="0" cy="272"/>
            </a:xfrm>
            <a:prstGeom prst="line">
              <a:avLst/>
            </a:prstGeom>
            <a:noFill/>
            <a:ln w="38100">
              <a:solidFill>
                <a:schemeClr val="tx1"/>
              </a:solidFill>
              <a:round/>
              <a:headEnd/>
              <a:tailEnd/>
            </a:ln>
          </p:spPr>
          <p:txBody>
            <a:bodyPr wrap="none"/>
            <a:lstStyle/>
            <a:p>
              <a:endParaRPr lang="zh-CN" altLang="en-US"/>
            </a:p>
          </p:txBody>
        </p:sp>
        <p:sp>
          <p:nvSpPr>
            <p:cNvPr id="5161" name="Line 48"/>
            <p:cNvSpPr>
              <a:spLocks noChangeShapeType="1"/>
            </p:cNvSpPr>
            <p:nvPr/>
          </p:nvSpPr>
          <p:spPr bwMode="auto">
            <a:xfrm>
              <a:off x="2244" y="3512"/>
              <a:ext cx="1270" cy="0"/>
            </a:xfrm>
            <a:prstGeom prst="line">
              <a:avLst/>
            </a:prstGeom>
            <a:noFill/>
            <a:ln w="38100">
              <a:solidFill>
                <a:schemeClr val="tx1"/>
              </a:solidFill>
              <a:round/>
              <a:headEnd/>
              <a:tailEnd type="triangle" w="med" len="med"/>
            </a:ln>
          </p:spPr>
          <p:txBody>
            <a:bodyPr wrap="none"/>
            <a:lstStyle/>
            <a:p>
              <a:endParaRPr lang="zh-CN" altLang="en-US"/>
            </a:p>
          </p:txBody>
        </p:sp>
        <p:sp>
          <p:nvSpPr>
            <p:cNvPr id="5162" name="Line 49"/>
            <p:cNvSpPr>
              <a:spLocks noChangeShapeType="1"/>
            </p:cNvSpPr>
            <p:nvPr/>
          </p:nvSpPr>
          <p:spPr bwMode="auto">
            <a:xfrm flipH="1">
              <a:off x="974" y="3512"/>
              <a:ext cx="862" cy="0"/>
            </a:xfrm>
            <a:prstGeom prst="line">
              <a:avLst/>
            </a:prstGeom>
            <a:noFill/>
            <a:ln w="38100">
              <a:solidFill>
                <a:schemeClr val="tx1"/>
              </a:solidFill>
              <a:round/>
              <a:headEnd/>
              <a:tailEnd type="triangle" w="med" len="med"/>
            </a:ln>
          </p:spPr>
          <p:txBody>
            <a:bodyPr wrap="none"/>
            <a:lstStyle/>
            <a:p>
              <a:endParaRPr lang="zh-CN" altLang="en-US"/>
            </a:p>
          </p:txBody>
        </p:sp>
        <p:sp>
          <p:nvSpPr>
            <p:cNvPr id="5163" name="Text Box 53"/>
            <p:cNvSpPr txBox="1">
              <a:spLocks noChangeArrowheads="1"/>
            </p:cNvSpPr>
            <p:nvPr/>
          </p:nvSpPr>
          <p:spPr bwMode="auto">
            <a:xfrm>
              <a:off x="249" y="3422"/>
              <a:ext cx="499" cy="258"/>
            </a:xfrm>
            <a:prstGeom prst="rect">
              <a:avLst/>
            </a:prstGeom>
            <a:noFill/>
            <a:ln w="38100">
              <a:noFill/>
              <a:miter lim="800000"/>
              <a:headEnd/>
              <a:tailEnd/>
            </a:ln>
          </p:spPr>
          <p:txBody>
            <a:bodyPr>
              <a:spAutoFit/>
            </a:bodyPr>
            <a:lstStyle/>
            <a:p>
              <a:pPr>
                <a:spcBef>
                  <a:spcPct val="50000"/>
                </a:spcBef>
              </a:pPr>
              <a:r>
                <a:rPr lang="en-US" altLang="zh-CN" sz="1400" b="1">
                  <a:ea typeface="楷体_GB2312" pitchFamily="49" charset="-122"/>
                </a:rPr>
                <a:t>data</a:t>
              </a:r>
            </a:p>
          </p:txBody>
        </p:sp>
        <p:sp>
          <p:nvSpPr>
            <p:cNvPr id="5164" name="Line 54"/>
            <p:cNvSpPr>
              <a:spLocks noChangeShapeType="1"/>
            </p:cNvSpPr>
            <p:nvPr/>
          </p:nvSpPr>
          <p:spPr bwMode="auto">
            <a:xfrm>
              <a:off x="612" y="3603"/>
              <a:ext cx="363" cy="181"/>
            </a:xfrm>
            <a:prstGeom prst="line">
              <a:avLst/>
            </a:prstGeom>
            <a:noFill/>
            <a:ln w="38100">
              <a:solidFill>
                <a:schemeClr val="tx1"/>
              </a:solidFill>
              <a:round/>
              <a:headEnd/>
              <a:tailEnd type="triangle" w="med" len="med"/>
            </a:ln>
          </p:spPr>
          <p:txBody>
            <a:bodyPr/>
            <a:lstStyle/>
            <a:p>
              <a:endParaRPr lang="zh-CN" altLang="en-US"/>
            </a:p>
          </p:txBody>
        </p:sp>
      </p:grpSp>
      <p:sp>
        <p:nvSpPr>
          <p:cNvPr id="43" name="TextBox 5"/>
          <p:cNvSpPr txBox="1">
            <a:spLocks noChangeArrowheads="1"/>
          </p:cNvSpPr>
          <p:nvPr/>
        </p:nvSpPr>
        <p:spPr bwMode="auto">
          <a:xfrm>
            <a:off x="4211638" y="1131888"/>
            <a:ext cx="2952750" cy="368300"/>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如何存储线性关系？？？</a:t>
            </a:r>
          </a:p>
        </p:txBody>
      </p:sp>
      <mc:AlternateContent xmlns:mc="http://schemas.openxmlformats.org/markup-compatibility/2006" xmlns:p14="http://schemas.microsoft.com/office/powerpoint/2010/main">
        <mc:Choice Requires="p14">
          <p:contentPart p14:bwMode="auto" r:id="rId3">
            <p14:nvContentPartPr>
              <p14:cNvPr id="512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512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blinds(horizontal)">
                                      <p:cBhvr>
                                        <p:cTn id="7" dur="500"/>
                                        <p:tgtEl>
                                          <p:spTgt spid="5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blinds(horizontal)">
                                      <p:cBhvr>
                                        <p:cTn id="17" dur="500"/>
                                        <p:tgtEl>
                                          <p:spTgt spid="51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 grpId="0"/>
      <p:bldP spid="5127" grpId="0"/>
      <p:bldP spid="7" grpId="0"/>
      <p:bldP spid="4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矩形 34"/>
          <p:cNvSpPr>
            <a:spLocks noChangeArrowheads="1"/>
          </p:cNvSpPr>
          <p:nvPr/>
        </p:nvSpPr>
        <p:spPr bwMode="auto">
          <a:xfrm>
            <a:off x="539552" y="267494"/>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特殊情况</a:t>
            </a:r>
          </a:p>
        </p:txBody>
      </p:sp>
      <p:sp>
        <p:nvSpPr>
          <p:cNvPr id="73733" name="矩形 6"/>
          <p:cNvSpPr>
            <a:spLocks noChangeArrowheads="1"/>
          </p:cNvSpPr>
          <p:nvPr/>
        </p:nvSpPr>
        <p:spPr bwMode="auto">
          <a:xfrm>
            <a:off x="395536" y="1923678"/>
            <a:ext cx="8497193" cy="1338828"/>
          </a:xfrm>
          <a:prstGeom prst="rect">
            <a:avLst/>
          </a:prstGeom>
          <a:noFill/>
          <a:ln w="9525">
            <a:noFill/>
            <a:miter lim="800000"/>
            <a:headEnd/>
            <a:tailEnd/>
          </a:ln>
        </p:spPr>
        <p:txBody>
          <a:bodyPr wrap="square">
            <a:spAutoFit/>
          </a:bodyPr>
          <a:lstStyle/>
          <a:p>
            <a:pPr>
              <a:lnSpc>
                <a:spcPct val="150000"/>
              </a:lnSpc>
            </a:pPr>
            <a:r>
              <a:rPr lang="zh-CN" altLang="en-US" sz="1800" b="1" dirty="0">
                <a:latin typeface="微软雅黑" pitchFamily="34" charset="-122"/>
                <a:ea typeface="微软雅黑" pitchFamily="34" charset="-122"/>
              </a:rPr>
              <a:t>至少需要考虑三种括号：圆括号、方括号和花括号</a:t>
            </a:r>
          </a:p>
          <a:p>
            <a:pPr>
              <a:lnSpc>
                <a:spcPct val="150000"/>
              </a:lnSpc>
            </a:pPr>
            <a:r>
              <a:rPr lang="zh-CN" altLang="en-US" sz="1800" b="1" dirty="0">
                <a:latin typeface="微软雅黑" pitchFamily="34" charset="-122"/>
                <a:ea typeface="微软雅黑" pitchFamily="34" charset="-122"/>
              </a:rPr>
              <a:t>如果括号出现在注释、字符串常量、字符常量中时，就不需要考虑它的匹配问题</a:t>
            </a:r>
          </a:p>
          <a:p>
            <a:pPr>
              <a:lnSpc>
                <a:spcPct val="150000"/>
              </a:lnSpc>
            </a:pPr>
            <a:r>
              <a:rPr lang="zh-CN" altLang="en-US" sz="1800" b="1" dirty="0">
                <a:latin typeface="微软雅黑" pitchFamily="34" charset="-122"/>
                <a:ea typeface="微软雅黑" pitchFamily="34" charset="-122"/>
              </a:rPr>
              <a:t>在考虑单引号、双引号时，还必须考虑转义字符 </a:t>
            </a:r>
          </a:p>
        </p:txBody>
      </p:sp>
      <p:sp>
        <p:nvSpPr>
          <p:cNvPr id="73734" name="矩形 4"/>
          <p:cNvSpPr>
            <a:spLocks noChangeArrowheads="1"/>
          </p:cNvSpPr>
          <p:nvPr/>
        </p:nvSpPr>
        <p:spPr bwMode="auto">
          <a:xfrm>
            <a:off x="611560" y="1131590"/>
            <a:ext cx="3095823" cy="461665"/>
          </a:xfrm>
          <a:prstGeom prst="rect">
            <a:avLst/>
          </a:prstGeom>
          <a:noFill/>
          <a:ln w="9525">
            <a:noFill/>
            <a:miter lim="800000"/>
            <a:headEnd/>
            <a:tailEnd/>
          </a:ln>
        </p:spPr>
        <p:txBody>
          <a:bodyPr wrap="square">
            <a:spAutoFit/>
          </a:bodyPr>
          <a:lstStyle/>
          <a:p>
            <a:r>
              <a:rPr lang="zh-CN" altLang="en-US" sz="2400" b="1" dirty="0">
                <a:solidFill>
                  <a:srgbClr val="FFFFCC"/>
                </a:solidFill>
                <a:latin typeface="微软雅黑" pitchFamily="34" charset="-122"/>
                <a:ea typeface="微软雅黑" pitchFamily="34" charset="-122"/>
              </a:rPr>
              <a:t>考虑</a:t>
            </a:r>
            <a:r>
              <a:rPr lang="en-US" altLang="zh-CN" sz="2400" b="1" dirty="0">
                <a:solidFill>
                  <a:srgbClr val="FFFFCC"/>
                </a:solidFill>
                <a:latin typeface="微软雅黑" pitchFamily="34" charset="-122"/>
                <a:ea typeface="微软雅黑" pitchFamily="34" charset="-122"/>
              </a:rPr>
              <a:t>C++</a:t>
            </a:r>
            <a:r>
              <a:rPr lang="zh-CN" altLang="en-US" sz="2400" b="1" dirty="0">
                <a:solidFill>
                  <a:srgbClr val="FFFFCC"/>
                </a:solidFill>
                <a:latin typeface="微软雅黑" pitchFamily="34" charset="-122"/>
                <a:ea typeface="微软雅黑" pitchFamily="34" charset="-122"/>
              </a:rPr>
              <a:t>的源程序</a:t>
            </a:r>
            <a:endParaRPr lang="zh-CN" altLang="en-US" sz="3600" dirty="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7373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373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blinds(horizontal)">
                                      <p:cBhvr>
                                        <p:cTn id="7" dur="500"/>
                                        <p:tgtEl>
                                          <p:spTgt spid="737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3">
                                            <p:txEl>
                                              <p:pRg st="1" end="1"/>
                                            </p:txEl>
                                          </p:spTgt>
                                        </p:tgtEl>
                                        <p:attrNameLst>
                                          <p:attrName>style.visibility</p:attrName>
                                        </p:attrNameLst>
                                      </p:cBhvr>
                                      <p:to>
                                        <p:strVal val="visible"/>
                                      </p:to>
                                    </p:set>
                                    <p:animEffect transition="in" filter="blinds(horizontal)">
                                      <p:cBhvr>
                                        <p:cTn id="12" dur="500"/>
                                        <p:tgtEl>
                                          <p:spTgt spid="737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3">
                                            <p:txEl>
                                              <p:pRg st="2" end="2"/>
                                            </p:txEl>
                                          </p:spTgt>
                                        </p:tgtEl>
                                        <p:attrNameLst>
                                          <p:attrName>style.visibility</p:attrName>
                                        </p:attrNameLst>
                                      </p:cBhvr>
                                      <p:to>
                                        <p:strVal val="visible"/>
                                      </p:to>
                                    </p:set>
                                    <p:animEffect transition="in" filter="blinds(horizontal)">
                                      <p:cBhvr>
                                        <p:cTn id="17" dur="500"/>
                                        <p:tgtEl>
                                          <p:spTgt spid="737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矩形 34"/>
          <p:cNvSpPr>
            <a:spLocks noChangeArrowheads="1"/>
          </p:cNvSpPr>
          <p:nvPr/>
        </p:nvSpPr>
        <p:spPr bwMode="auto">
          <a:xfrm>
            <a:off x="755576" y="411510"/>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设计一个类</a:t>
            </a:r>
            <a:r>
              <a:rPr lang="en-US" altLang="zh-CN" b="1" dirty="0">
                <a:latin typeface="微软雅黑" pitchFamily="34" charset="-122"/>
                <a:ea typeface="微软雅黑" pitchFamily="34" charset="-122"/>
              </a:rPr>
              <a:t>Balance</a:t>
            </a:r>
            <a:endParaRPr lang="zh-CN" altLang="en-US" b="1" dirty="0">
              <a:latin typeface="微软雅黑" pitchFamily="34" charset="-122"/>
              <a:ea typeface="微软雅黑" pitchFamily="34" charset="-122"/>
            </a:endParaRPr>
          </a:p>
        </p:txBody>
      </p:sp>
      <p:sp>
        <p:nvSpPr>
          <p:cNvPr id="74757" name="矩形 6"/>
          <p:cNvSpPr>
            <a:spLocks noChangeArrowheads="1"/>
          </p:cNvSpPr>
          <p:nvPr/>
        </p:nvSpPr>
        <p:spPr bwMode="auto">
          <a:xfrm>
            <a:off x="900113" y="1708150"/>
            <a:ext cx="7632700" cy="1154113"/>
          </a:xfrm>
          <a:prstGeom prst="rect">
            <a:avLst/>
          </a:prstGeom>
          <a:noFill/>
          <a:ln w="9525">
            <a:noFill/>
            <a:miter lim="800000"/>
            <a:headEnd/>
            <a:tailEnd/>
          </a:ln>
        </p:spPr>
        <p:txBody>
          <a:bodyPr>
            <a:spAutoFit/>
          </a:bodyPr>
          <a:lstStyle/>
          <a:p>
            <a:pPr marL="0" lvl="1">
              <a:lnSpc>
                <a:spcPct val="150000"/>
              </a:lnSpc>
            </a:pPr>
            <a:r>
              <a:rPr lang="zh-CN" altLang="en-US" sz="1800" b="1" dirty="0">
                <a:latin typeface="微软雅黑" pitchFamily="34" charset="-122"/>
                <a:ea typeface="微软雅黑" pitchFamily="34" charset="-122"/>
              </a:rPr>
              <a:t>要求</a:t>
            </a:r>
            <a:endParaRPr lang="en-US" altLang="zh-CN" sz="1800" b="1"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对象初始化时传给它一个源文件名</a:t>
            </a:r>
          </a:p>
          <a:p>
            <a:pPr>
              <a:lnSpc>
                <a:spcPct val="150000"/>
              </a:lnSpc>
            </a:pPr>
            <a:r>
              <a:rPr lang="zh-CN" altLang="en-US" sz="1400" dirty="0">
                <a:latin typeface="微软雅黑" pitchFamily="34" charset="-122"/>
                <a:ea typeface="微软雅黑" pitchFamily="34" charset="-122"/>
              </a:rPr>
              <a:t>成员函数</a:t>
            </a:r>
            <a:r>
              <a:rPr lang="en-US" altLang="zh-CN" sz="1400" dirty="0" err="1">
                <a:latin typeface="微软雅黑" pitchFamily="34" charset="-122"/>
                <a:ea typeface="微软雅黑" pitchFamily="34" charset="-122"/>
              </a:rPr>
              <a:t>checkBalance</a:t>
            </a: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检查源文件中的符号是否配对，输出所有不匹配的符号及所在的行号</a:t>
            </a:r>
          </a:p>
        </p:txBody>
      </p:sp>
      <p:sp>
        <p:nvSpPr>
          <p:cNvPr id="74758" name="TextBox 5"/>
          <p:cNvSpPr txBox="1">
            <a:spLocks noChangeArrowheads="1"/>
          </p:cNvSpPr>
          <p:nvPr/>
        </p:nvSpPr>
        <p:spPr bwMode="auto">
          <a:xfrm>
            <a:off x="900113" y="1131888"/>
            <a:ext cx="6119812" cy="368300"/>
          </a:xfrm>
          <a:prstGeom prst="rect">
            <a:avLst/>
          </a:prstGeom>
          <a:noFill/>
          <a:ln w="9525">
            <a:noFill/>
            <a:miter lim="800000"/>
            <a:headEnd/>
            <a:tailEnd/>
          </a:ln>
        </p:spPr>
        <p:txBody>
          <a:bodyPr>
            <a:spAutoFit/>
          </a:bodyPr>
          <a:lstStyle/>
          <a:p>
            <a:r>
              <a:rPr lang="zh-CN" altLang="en-US" sz="1800" b="1" dirty="0">
                <a:latin typeface="微软雅黑" pitchFamily="34" charset="-122"/>
                <a:ea typeface="微软雅黑" pitchFamily="34" charset="-122"/>
              </a:rPr>
              <a:t>检查一个</a:t>
            </a:r>
            <a:r>
              <a:rPr lang="en-US" altLang="zh-CN" sz="1800" b="1" dirty="0">
                <a:latin typeface="微软雅黑" pitchFamily="34" charset="-122"/>
                <a:ea typeface="微软雅黑" pitchFamily="34" charset="-122"/>
              </a:rPr>
              <a:t>C++</a:t>
            </a:r>
            <a:r>
              <a:rPr lang="zh-CN" altLang="en-US" sz="1800" b="1" dirty="0">
                <a:latin typeface="微软雅黑" pitchFamily="34" charset="-122"/>
                <a:ea typeface="微软雅黑" pitchFamily="34" charset="-122"/>
              </a:rPr>
              <a:t>源程序中括号是否配对</a:t>
            </a:r>
          </a:p>
        </p:txBody>
      </p:sp>
      <mc:AlternateContent xmlns:mc="http://schemas.openxmlformats.org/markup-compatibility/2006" xmlns:p14="http://schemas.microsoft.com/office/powerpoint/2010/main">
        <mc:Choice Requires="p14">
          <p:contentPart p14:bwMode="auto" r:id="rId3">
            <p14:nvContentPartPr>
              <p14:cNvPr id="7475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475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矩形 34"/>
          <p:cNvSpPr>
            <a:spLocks noChangeArrowheads="1"/>
          </p:cNvSpPr>
          <p:nvPr/>
        </p:nvSpPr>
        <p:spPr bwMode="auto">
          <a:xfrm>
            <a:off x="323528" y="195486"/>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类的定义</a:t>
            </a:r>
          </a:p>
        </p:txBody>
      </p:sp>
      <p:sp>
        <p:nvSpPr>
          <p:cNvPr id="6" name="TextBox 5"/>
          <p:cNvSpPr txBox="1"/>
          <p:nvPr/>
        </p:nvSpPr>
        <p:spPr>
          <a:xfrm>
            <a:off x="683568" y="915566"/>
            <a:ext cx="5904656" cy="3570208"/>
          </a:xfrm>
          <a:prstGeom prst="rect">
            <a:avLst/>
          </a:prstGeom>
          <a:noFill/>
        </p:spPr>
        <p:txBody>
          <a:bodyPr wrap="square">
            <a:spAutoFit/>
          </a:bodyPr>
          <a:lstStyle/>
          <a:p>
            <a:pPr marL="609600" indent="-609600">
              <a:spcBef>
                <a:spcPts val="600"/>
              </a:spcBef>
              <a:defRPr/>
            </a:pPr>
            <a:r>
              <a:rPr lang="en-US" altLang="zh-CN" sz="1600" dirty="0">
                <a:latin typeface="微软雅黑" pitchFamily="34" charset="-122"/>
                <a:ea typeface="微软雅黑" pitchFamily="34" charset="-122"/>
                <a:cs typeface="Calibri" pitchFamily="34" charset="0"/>
              </a:rPr>
              <a:t>class balance</a:t>
            </a:r>
          </a:p>
          <a:p>
            <a:pPr marL="609600" indent="-609600">
              <a:spcBef>
                <a:spcPts val="600"/>
              </a:spcBef>
              <a:defRPr/>
            </a:pPr>
            <a:r>
              <a:rPr lang="en-US" altLang="zh-CN" sz="1600" dirty="0">
                <a:latin typeface="微软雅黑" pitchFamily="34" charset="-122"/>
                <a:ea typeface="微软雅黑" pitchFamily="34" charset="-122"/>
                <a:cs typeface="Calibri" pitchFamily="34" charset="0"/>
              </a:rPr>
              <a:t>{</a:t>
            </a:r>
          </a:p>
          <a:p>
            <a:pPr marL="609600" indent="-609600">
              <a:spcBef>
                <a:spcPts val="600"/>
              </a:spcBef>
              <a:defRPr/>
            </a:pPr>
            <a:r>
              <a:rPr lang="en-US" altLang="zh-CN" sz="1600" dirty="0">
                <a:latin typeface="微软雅黑" pitchFamily="34" charset="-122"/>
                <a:ea typeface="微软雅黑" pitchFamily="34" charset="-122"/>
                <a:cs typeface="Calibri" pitchFamily="34" charset="0"/>
              </a:rPr>
              <a:t> private:</a:t>
            </a:r>
          </a:p>
          <a:p>
            <a:pPr marL="609600" indent="-609600">
              <a:spcBef>
                <a:spcPts val="600"/>
              </a:spcBef>
              <a:defRPr/>
            </a:pPr>
            <a:r>
              <a:rPr lang="en-US" altLang="zh-CN"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ifstream</a:t>
            </a:r>
            <a:r>
              <a:rPr lang="en-US" altLang="zh-CN" sz="1600" dirty="0">
                <a:latin typeface="微软雅黑" pitchFamily="34" charset="-122"/>
                <a:ea typeface="微软雅黑" pitchFamily="34" charset="-122"/>
                <a:cs typeface="Calibri" pitchFamily="34" charset="0"/>
              </a:rPr>
              <a:t> fin;          </a:t>
            </a:r>
            <a:endParaRPr lang="zh-CN" altLang="en-US" sz="1600" dirty="0">
              <a:latin typeface="微软雅黑" pitchFamily="34" charset="-122"/>
              <a:ea typeface="微软雅黑" pitchFamily="34" charset="-122"/>
              <a:cs typeface="Calibri" pitchFamily="34" charset="0"/>
            </a:endParaRPr>
          </a:p>
          <a:p>
            <a:pPr marL="609600" indent="-609600">
              <a:spcBef>
                <a:spcPts val="600"/>
              </a:spcBef>
              <a:defRPr/>
            </a:pPr>
            <a:r>
              <a:rPr lang="zh-CN" altLang="en-US"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int</a:t>
            </a:r>
            <a:r>
              <a:rPr lang="en-US" altLang="zh-CN"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currentLine</a:t>
            </a:r>
            <a:r>
              <a:rPr lang="en-US" altLang="zh-CN" sz="1600" dirty="0">
                <a:latin typeface="微软雅黑" pitchFamily="34" charset="-122"/>
                <a:ea typeface="微软雅黑" pitchFamily="34" charset="-122"/>
                <a:cs typeface="Calibri" pitchFamily="34" charset="0"/>
              </a:rPr>
              <a:t> ;  </a:t>
            </a:r>
            <a:endParaRPr lang="zh-CN" altLang="en-US" sz="1600" dirty="0">
              <a:latin typeface="微软雅黑" pitchFamily="34" charset="-122"/>
              <a:ea typeface="微软雅黑" pitchFamily="34" charset="-122"/>
              <a:cs typeface="Calibri" pitchFamily="34" charset="0"/>
            </a:endParaRPr>
          </a:p>
          <a:p>
            <a:pPr marL="609600" indent="-609600">
              <a:spcBef>
                <a:spcPts val="600"/>
              </a:spcBef>
              <a:defRPr/>
            </a:pPr>
            <a:r>
              <a:rPr lang="zh-CN" altLang="en-US"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int</a:t>
            </a:r>
            <a:r>
              <a:rPr lang="en-US" altLang="zh-CN" sz="1600" dirty="0">
                <a:latin typeface="微软雅黑" pitchFamily="34" charset="-122"/>
                <a:ea typeface="微软雅黑" pitchFamily="34" charset="-122"/>
                <a:cs typeface="Calibri" pitchFamily="34" charset="0"/>
              </a:rPr>
              <a:t> Errors;            </a:t>
            </a:r>
            <a:endParaRPr lang="zh-CN" altLang="en-US" sz="1600" dirty="0">
              <a:latin typeface="微软雅黑" pitchFamily="34" charset="-122"/>
              <a:ea typeface="微软雅黑" pitchFamily="34" charset="-122"/>
              <a:cs typeface="Calibri" pitchFamily="34" charset="0"/>
            </a:endParaRPr>
          </a:p>
          <a:p>
            <a:pPr marL="609600" indent="-609600">
              <a:spcBef>
                <a:spcPts val="600"/>
              </a:spcBef>
              <a:defRPr/>
            </a:pPr>
            <a:r>
              <a:rPr lang="zh-CN" altLang="en-US"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struct</a:t>
            </a:r>
            <a:r>
              <a:rPr lang="en-US" altLang="zh-CN" sz="1600" dirty="0">
                <a:latin typeface="微软雅黑" pitchFamily="34" charset="-122"/>
                <a:ea typeface="微软雅黑" pitchFamily="34" charset="-122"/>
                <a:cs typeface="Calibri" pitchFamily="34" charset="0"/>
              </a:rPr>
              <a:t> Symbol { char Token;  </a:t>
            </a:r>
            <a:r>
              <a:rPr lang="en-US" altLang="zh-CN" sz="1600" dirty="0" err="1">
                <a:latin typeface="微软雅黑" pitchFamily="34" charset="-122"/>
                <a:ea typeface="微软雅黑" pitchFamily="34" charset="-122"/>
                <a:cs typeface="Calibri" pitchFamily="34" charset="0"/>
              </a:rPr>
              <a:t>int</a:t>
            </a:r>
            <a:r>
              <a:rPr lang="en-US" altLang="zh-CN"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TheLine</a:t>
            </a:r>
            <a:r>
              <a:rPr lang="en-US" altLang="zh-CN" sz="1600" dirty="0">
                <a:latin typeface="微软雅黑" pitchFamily="34" charset="-122"/>
                <a:ea typeface="微软雅黑" pitchFamily="34" charset="-122"/>
                <a:cs typeface="Calibri" pitchFamily="34" charset="0"/>
              </a:rPr>
              <a:t>;};</a:t>
            </a:r>
          </a:p>
          <a:p>
            <a:pPr marL="609600" indent="-609600">
              <a:spcBef>
                <a:spcPts val="600"/>
              </a:spcBef>
              <a:defRPr/>
            </a:pPr>
            <a:r>
              <a:rPr lang="en-US" altLang="zh-CN"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enum</a:t>
            </a:r>
            <a:r>
              <a:rPr lang="en-US" altLang="zh-CN"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CommentType</a:t>
            </a:r>
            <a:r>
              <a:rPr lang="en-US" altLang="zh-CN" sz="1600" dirty="0">
                <a:latin typeface="微软雅黑" pitchFamily="34" charset="-122"/>
                <a:ea typeface="微软雅黑" pitchFamily="34" charset="-122"/>
                <a:cs typeface="Calibri" pitchFamily="34" charset="0"/>
              </a:rPr>
              <a:t> { </a:t>
            </a:r>
            <a:r>
              <a:rPr lang="en-US" altLang="zh-CN" sz="1600" dirty="0" err="1">
                <a:latin typeface="微软雅黑" pitchFamily="34" charset="-122"/>
                <a:ea typeface="微软雅黑" pitchFamily="34" charset="-122"/>
                <a:cs typeface="Calibri" pitchFamily="34" charset="0"/>
              </a:rPr>
              <a:t>SlashSlash</a:t>
            </a:r>
            <a:r>
              <a:rPr lang="en-US" altLang="zh-CN"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SlashStar</a:t>
            </a:r>
            <a:r>
              <a:rPr lang="en-US" altLang="zh-CN" sz="1600" dirty="0">
                <a:latin typeface="微软雅黑" pitchFamily="34" charset="-122"/>
                <a:ea typeface="微软雅黑" pitchFamily="34" charset="-122"/>
                <a:cs typeface="Calibri" pitchFamily="34" charset="0"/>
              </a:rPr>
              <a:t> }; </a:t>
            </a:r>
          </a:p>
          <a:p>
            <a:pPr marL="609600" indent="-609600">
              <a:spcBef>
                <a:spcPts val="600"/>
              </a:spcBef>
              <a:defRPr/>
            </a:pPr>
            <a:r>
              <a:rPr lang="en-US" altLang="zh-CN" sz="1600" dirty="0">
                <a:latin typeface="微软雅黑" pitchFamily="34" charset="-122"/>
                <a:ea typeface="微软雅黑" pitchFamily="34" charset="-122"/>
                <a:cs typeface="Calibri" pitchFamily="34" charset="0"/>
              </a:rPr>
              <a:t>   public:</a:t>
            </a:r>
          </a:p>
          <a:p>
            <a:pPr marL="609600" indent="-609600">
              <a:spcBef>
                <a:spcPts val="600"/>
              </a:spcBef>
              <a:defRPr/>
            </a:pPr>
            <a:r>
              <a:rPr lang="en-US" altLang="zh-CN" sz="1600" dirty="0">
                <a:latin typeface="微软雅黑" pitchFamily="34" charset="-122"/>
                <a:ea typeface="微软雅黑" pitchFamily="34" charset="-122"/>
                <a:cs typeface="Calibri" pitchFamily="34" charset="0"/>
              </a:rPr>
              <a:t>	balance(const char *s) ;</a:t>
            </a:r>
          </a:p>
          <a:p>
            <a:pPr marL="609600" indent="-609600">
              <a:spcBef>
                <a:spcPts val="600"/>
              </a:spcBef>
              <a:defRPr/>
            </a:pPr>
            <a:r>
              <a:rPr lang="en-US" altLang="zh-CN"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int</a:t>
            </a:r>
            <a:r>
              <a:rPr lang="en-US" altLang="zh-CN" sz="1600" dirty="0">
                <a:latin typeface="微软雅黑" pitchFamily="34" charset="-122"/>
                <a:ea typeface="微软雅黑" pitchFamily="34" charset="-122"/>
                <a:cs typeface="Calibri" pitchFamily="34" charset="0"/>
              </a:rPr>
              <a:t> </a:t>
            </a:r>
            <a:r>
              <a:rPr lang="en-US" altLang="zh-CN" sz="1600" dirty="0" err="1">
                <a:latin typeface="微软雅黑" pitchFamily="34" charset="-122"/>
                <a:ea typeface="微软雅黑" pitchFamily="34" charset="-122"/>
                <a:cs typeface="Calibri" pitchFamily="34" charset="0"/>
              </a:rPr>
              <a:t>CheckBalance</a:t>
            </a:r>
            <a:r>
              <a:rPr lang="en-US" altLang="zh-CN" sz="1600" dirty="0">
                <a:latin typeface="微软雅黑" pitchFamily="34" charset="-122"/>
                <a:ea typeface="微软雅黑" pitchFamily="34" charset="-122"/>
                <a:cs typeface="Calibri" pitchFamily="34" charset="0"/>
              </a:rPr>
              <a:t>() ;</a:t>
            </a:r>
          </a:p>
        </p:txBody>
      </p:sp>
      <p:sp>
        <p:nvSpPr>
          <p:cNvPr id="7" name="圆角矩形标注 6"/>
          <p:cNvSpPr>
            <a:spLocks noChangeArrowheads="1"/>
          </p:cNvSpPr>
          <p:nvPr/>
        </p:nvSpPr>
        <p:spPr bwMode="auto">
          <a:xfrm>
            <a:off x="3347864" y="1491630"/>
            <a:ext cx="1008062" cy="504825"/>
          </a:xfrm>
          <a:prstGeom prst="wedgeRoundRectCallout">
            <a:avLst>
              <a:gd name="adj1" fmla="val -99833"/>
              <a:gd name="adj2" fmla="val 48847"/>
              <a:gd name="adj3" fmla="val 16667"/>
            </a:avLst>
          </a:prstGeom>
          <a:noFill/>
          <a:ln w="9525" algn="ctr">
            <a:solidFill>
              <a:schemeClr val="tx1"/>
            </a:solidFill>
            <a:round/>
            <a:headEnd/>
            <a:tailEnd/>
          </a:ln>
        </p:spPr>
        <p:txBody>
          <a:bodyPr/>
          <a:lstStyle/>
          <a:p>
            <a:r>
              <a:rPr lang="zh-CN" altLang="en-US" sz="1400" b="1" dirty="0">
                <a:ea typeface="楷体_GB2312" pitchFamily="49" charset="-122"/>
              </a:rPr>
              <a:t>为什么不用文件名？</a:t>
            </a:r>
          </a:p>
        </p:txBody>
      </p:sp>
      <mc:AlternateContent xmlns:mc="http://schemas.openxmlformats.org/markup-compatibility/2006" xmlns:p14="http://schemas.microsoft.com/office/powerpoint/2010/main">
        <mc:Choice Requires="p14">
          <p:contentPart p14:bwMode="auto" r:id="rId3">
            <p14:nvContentPartPr>
              <p14:cNvPr id="7577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577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blinds(horizontal)">
                                      <p:cBhvr>
                                        <p:cTn id="12" dur="500"/>
                                        <p:tgtEl>
                                          <p:spTgt spid="6">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Effect transition="in" filter="blinds(horizontal)">
                                      <p:cBhvr>
                                        <p:cTn id="1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矩形 34"/>
          <p:cNvSpPr>
            <a:spLocks noChangeArrowheads="1"/>
          </p:cNvSpPr>
          <p:nvPr/>
        </p:nvSpPr>
        <p:spPr bwMode="auto">
          <a:xfrm>
            <a:off x="323528" y="195486"/>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类的定义</a:t>
            </a:r>
          </a:p>
        </p:txBody>
      </p:sp>
      <p:sp>
        <p:nvSpPr>
          <p:cNvPr id="8" name="TextBox 7"/>
          <p:cNvSpPr txBox="1"/>
          <p:nvPr/>
        </p:nvSpPr>
        <p:spPr>
          <a:xfrm>
            <a:off x="683568" y="987574"/>
            <a:ext cx="7776864" cy="3372846"/>
          </a:xfrm>
          <a:prstGeom prst="rect">
            <a:avLst/>
          </a:prstGeom>
          <a:noFill/>
        </p:spPr>
        <p:txBody>
          <a:bodyPr wrap="square">
            <a:spAutoFit/>
          </a:bodyPr>
          <a:lstStyle/>
          <a:p>
            <a:pPr>
              <a:lnSpc>
                <a:spcPct val="150000"/>
              </a:lnSpc>
              <a:defRPr/>
            </a:pPr>
            <a:r>
              <a:rPr lang="en-US" altLang="zh-CN" sz="1600" dirty="0">
                <a:latin typeface="微软雅黑" pitchFamily="34" charset="-122"/>
                <a:ea typeface="微软雅黑" pitchFamily="34" charset="-122"/>
              </a:rPr>
              <a:t>private</a:t>
            </a:r>
            <a:r>
              <a:rPr lang="zh-CN" altLang="en-US" sz="1600" dirty="0">
                <a:latin typeface="微软雅黑" pitchFamily="34" charset="-122"/>
                <a:ea typeface="微软雅黑" pitchFamily="34" charset="-122"/>
              </a:rPr>
              <a:t>：</a:t>
            </a:r>
          </a:p>
          <a:p>
            <a:pPr lvl="1">
              <a:lnSpc>
                <a:spcPct val="150000"/>
              </a:lnSpc>
              <a:defRPr/>
            </a:pPr>
            <a:r>
              <a:rPr lang="zh-CN" altLang="en-US"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bool</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CheckMatch</a:t>
            </a:r>
            <a:r>
              <a:rPr lang="en-US" altLang="zh-CN" sz="1600" dirty="0">
                <a:latin typeface="微软雅黑" pitchFamily="34" charset="-122"/>
                <a:ea typeface="微软雅黑" pitchFamily="34" charset="-122"/>
              </a:rPr>
              <a:t>(char Symb1,  char Symb2,   </a:t>
            </a: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Line1,  </a:t>
            </a: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Line2 ) ;</a:t>
            </a:r>
          </a:p>
          <a:p>
            <a:pPr lvl="1">
              <a:lnSpc>
                <a:spcPct val="150000"/>
              </a:lnSpc>
              <a:defRPr/>
            </a:pPr>
            <a:r>
              <a:rPr lang="en-US" altLang="zh-CN" sz="1600" dirty="0">
                <a:latin typeface="微软雅黑" pitchFamily="34" charset="-122"/>
                <a:ea typeface="微软雅黑" pitchFamily="34" charset="-122"/>
              </a:rPr>
              <a:t> char </a:t>
            </a:r>
            <a:r>
              <a:rPr lang="en-US" altLang="zh-CN" sz="1600" dirty="0" err="1">
                <a:latin typeface="微软雅黑" pitchFamily="34" charset="-122"/>
                <a:ea typeface="微软雅黑" pitchFamily="34" charset="-122"/>
              </a:rPr>
              <a:t>GetNextSymbol</a:t>
            </a:r>
            <a:r>
              <a:rPr lang="en-US" altLang="zh-CN" sz="1600" dirty="0">
                <a:latin typeface="微软雅黑" pitchFamily="34" charset="-122"/>
                <a:ea typeface="微软雅黑" pitchFamily="34" charset="-122"/>
              </a:rPr>
              <a:t>();</a:t>
            </a:r>
          </a:p>
          <a:p>
            <a:pPr lvl="1">
              <a:lnSpc>
                <a:spcPct val="150000"/>
              </a:lnSpc>
              <a:defRPr/>
            </a:pPr>
            <a:r>
              <a:rPr lang="en-US" altLang="zh-CN" sz="1600" dirty="0">
                <a:latin typeface="微软雅黑" pitchFamily="34" charset="-122"/>
                <a:ea typeface="微软雅黑" pitchFamily="34" charset="-122"/>
              </a:rPr>
              <a:t> void </a:t>
            </a:r>
            <a:r>
              <a:rPr lang="en-US" altLang="zh-CN" sz="1600" dirty="0" err="1">
                <a:latin typeface="微软雅黑" pitchFamily="34" charset="-122"/>
                <a:ea typeface="微软雅黑" pitchFamily="34" charset="-122"/>
              </a:rPr>
              <a:t>PutBackChar</a:t>
            </a:r>
            <a:r>
              <a:rPr lang="en-US" altLang="zh-CN" sz="1600" dirty="0">
                <a:latin typeface="微软雅黑" pitchFamily="34" charset="-122"/>
                <a:ea typeface="微软雅黑" pitchFamily="34" charset="-122"/>
              </a:rPr>
              <a:t>(char </a:t>
            </a:r>
            <a:r>
              <a:rPr lang="en-US" altLang="zh-CN" sz="1600" dirty="0" err="1">
                <a:latin typeface="微软雅黑" pitchFamily="34" charset="-122"/>
                <a:ea typeface="微软雅黑" pitchFamily="34" charset="-122"/>
              </a:rPr>
              <a:t>ch</a:t>
            </a:r>
            <a:r>
              <a:rPr lang="en-US" altLang="zh-CN" sz="1600" dirty="0">
                <a:latin typeface="微软雅黑" pitchFamily="34" charset="-122"/>
                <a:ea typeface="微软雅黑" pitchFamily="34" charset="-122"/>
              </a:rPr>
              <a:t>);</a:t>
            </a:r>
          </a:p>
          <a:p>
            <a:pPr lvl="1">
              <a:lnSpc>
                <a:spcPct val="150000"/>
              </a:lnSpc>
              <a:defRPr/>
            </a:pPr>
            <a:r>
              <a:rPr lang="en-US" altLang="zh-CN" sz="1600" dirty="0">
                <a:latin typeface="微软雅黑" pitchFamily="34" charset="-122"/>
                <a:ea typeface="微软雅黑" pitchFamily="34" charset="-122"/>
              </a:rPr>
              <a:t> void </a:t>
            </a:r>
            <a:r>
              <a:rPr lang="en-US" altLang="zh-CN" sz="1600" dirty="0" err="1">
                <a:latin typeface="微软雅黑" pitchFamily="34" charset="-122"/>
                <a:ea typeface="微软雅黑" pitchFamily="34" charset="-122"/>
              </a:rPr>
              <a:t>SkipComment</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enum</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CommentType</a:t>
            </a:r>
            <a:r>
              <a:rPr lang="en-US" altLang="zh-CN" sz="1600" dirty="0">
                <a:latin typeface="微软雅黑" pitchFamily="34" charset="-122"/>
                <a:ea typeface="微软雅黑" pitchFamily="34" charset="-122"/>
              </a:rPr>
              <a:t> type);</a:t>
            </a:r>
          </a:p>
          <a:p>
            <a:pPr lvl="1">
              <a:lnSpc>
                <a:spcPct val="150000"/>
              </a:lnSpc>
              <a:defRPr/>
            </a:pPr>
            <a:r>
              <a:rPr lang="en-US" altLang="zh-CN" sz="1600" dirty="0">
                <a:latin typeface="微软雅黑" pitchFamily="34" charset="-122"/>
                <a:ea typeface="微软雅黑" pitchFamily="34" charset="-122"/>
              </a:rPr>
              <a:t> void </a:t>
            </a:r>
            <a:r>
              <a:rPr lang="en-US" altLang="zh-CN" sz="1600" dirty="0" err="1">
                <a:latin typeface="微软雅黑" pitchFamily="34" charset="-122"/>
                <a:ea typeface="微软雅黑" pitchFamily="34" charset="-122"/>
              </a:rPr>
              <a:t>SkipQuote</a:t>
            </a:r>
            <a:r>
              <a:rPr lang="en-US" altLang="zh-CN" sz="1600" dirty="0">
                <a:latin typeface="微软雅黑" pitchFamily="34" charset="-122"/>
                <a:ea typeface="微软雅黑" pitchFamily="34" charset="-122"/>
              </a:rPr>
              <a:t>(char type);</a:t>
            </a:r>
          </a:p>
          <a:p>
            <a:pPr lvl="1">
              <a:lnSpc>
                <a:spcPct val="150000"/>
              </a:lnSpc>
              <a:defRPr/>
            </a:pPr>
            <a:r>
              <a:rPr lang="en-US" altLang="zh-CN" sz="1600" dirty="0">
                <a:latin typeface="微软雅黑" pitchFamily="34" charset="-122"/>
                <a:ea typeface="微软雅黑" pitchFamily="34" charset="-122"/>
              </a:rPr>
              <a:t> char </a:t>
            </a:r>
            <a:r>
              <a:rPr lang="en-US" altLang="zh-CN" sz="1600" dirty="0" err="1">
                <a:latin typeface="微软雅黑" pitchFamily="34" charset="-122"/>
                <a:ea typeface="微软雅黑" pitchFamily="34" charset="-122"/>
              </a:rPr>
              <a:t>NextChar</a:t>
            </a:r>
            <a:r>
              <a:rPr lang="en-US" altLang="zh-CN" sz="1600" dirty="0">
                <a:latin typeface="微软雅黑" pitchFamily="34" charset="-122"/>
                <a:ea typeface="微软雅黑" pitchFamily="34" charset="-122"/>
              </a:rPr>
              <a:t>();</a:t>
            </a:r>
          </a:p>
          <a:p>
            <a:pPr>
              <a:lnSpc>
                <a:spcPct val="150000"/>
              </a:lnSpc>
              <a:defRPr/>
            </a:pPr>
            <a:r>
              <a:rPr lang="en-US" altLang="zh-CN" sz="1600" dirty="0">
                <a:latin typeface="微软雅黑" pitchFamily="34" charset="-122"/>
                <a:ea typeface="微软雅黑" pitchFamily="34" charset="-122"/>
              </a:rPr>
              <a:t>};</a:t>
            </a:r>
          </a:p>
          <a:p>
            <a:pPr>
              <a:lnSpc>
                <a:spcPct val="150000"/>
              </a:lnSpc>
              <a:defRPr/>
            </a:pPr>
            <a:r>
              <a:rPr lang="en-US" altLang="zh-CN" sz="1600" dirty="0">
                <a:latin typeface="微软雅黑" pitchFamily="34" charset="-122"/>
                <a:ea typeface="微软雅黑" pitchFamily="34" charset="-122"/>
              </a:rPr>
              <a:t>class </a:t>
            </a:r>
            <a:r>
              <a:rPr lang="en-US" altLang="zh-CN" sz="1600" dirty="0" err="1">
                <a:latin typeface="微软雅黑" pitchFamily="34" charset="-122"/>
                <a:ea typeface="微软雅黑" pitchFamily="34" charset="-122"/>
              </a:rPr>
              <a:t>noFile</a:t>
            </a:r>
            <a:r>
              <a:rPr lang="en-US" altLang="zh-CN" sz="1600" dirty="0">
                <a:latin typeface="微软雅黑" pitchFamily="34" charset="-122"/>
                <a:ea typeface="微软雅黑" pitchFamily="34" charset="-122"/>
              </a:rPr>
              <a:t> {};</a:t>
            </a:r>
          </a:p>
        </p:txBody>
      </p:sp>
      <mc:AlternateContent xmlns:mc="http://schemas.openxmlformats.org/markup-compatibility/2006" xmlns:p14="http://schemas.microsoft.com/office/powerpoint/2010/main">
        <mc:Choice Requires="p14">
          <p:contentPart p14:bwMode="auto" r:id="rId3">
            <p14:nvContentPartPr>
              <p14:cNvPr id="38195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8195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矩形 34"/>
          <p:cNvSpPr>
            <a:spLocks noChangeArrowheads="1"/>
          </p:cNvSpPr>
          <p:nvPr/>
        </p:nvSpPr>
        <p:spPr bwMode="auto">
          <a:xfrm>
            <a:off x="539552" y="411510"/>
            <a:ext cx="4487862" cy="523875"/>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构造函数 </a:t>
            </a:r>
          </a:p>
        </p:txBody>
      </p:sp>
      <p:sp>
        <p:nvSpPr>
          <p:cNvPr id="76805" name="TextBox 5"/>
          <p:cNvSpPr txBox="1">
            <a:spLocks noChangeArrowheads="1"/>
          </p:cNvSpPr>
          <p:nvPr/>
        </p:nvSpPr>
        <p:spPr bwMode="auto">
          <a:xfrm>
            <a:off x="611560" y="1203598"/>
            <a:ext cx="4248150" cy="2354263"/>
          </a:xfrm>
          <a:prstGeom prst="rect">
            <a:avLst/>
          </a:prstGeom>
          <a:noFill/>
          <a:ln w="9525">
            <a:noFill/>
            <a:miter lim="800000"/>
            <a:headEnd/>
            <a:tailEnd/>
          </a:ln>
        </p:spPr>
        <p:txBody>
          <a:bodyPr>
            <a:spAutoFit/>
          </a:bodyPr>
          <a:lstStyle/>
          <a:p>
            <a:pPr marL="609600" indent="-609600">
              <a:lnSpc>
                <a:spcPct val="150000"/>
              </a:lnSpc>
            </a:pPr>
            <a:r>
              <a:rPr lang="en-US" altLang="zh-CN" sz="1400" b="1" dirty="0">
                <a:latin typeface="微软雅黑" pitchFamily="34" charset="-122"/>
                <a:ea typeface="微软雅黑" pitchFamily="34" charset="-122"/>
              </a:rPr>
              <a:t>balance::balance(const char *s)</a:t>
            </a:r>
          </a:p>
          <a:p>
            <a:pPr marL="609600" indent="-609600">
              <a:lnSpc>
                <a:spcPct val="150000"/>
              </a:lnSpc>
            </a:pPr>
            <a:r>
              <a:rPr lang="en-US" altLang="zh-CN" sz="1400" b="1" dirty="0">
                <a:latin typeface="微软雅黑" pitchFamily="34" charset="-122"/>
                <a:ea typeface="微软雅黑" pitchFamily="34" charset="-122"/>
              </a:rPr>
              <a:t>{ </a:t>
            </a:r>
          </a:p>
          <a:p>
            <a:pPr marL="1066800" lvl="1" indent="-609600">
              <a:lnSpc>
                <a:spcPct val="150000"/>
              </a:lnSpc>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fin.open</a:t>
            </a:r>
            <a:r>
              <a:rPr lang="en-US" altLang="zh-CN" sz="1400" b="1" dirty="0">
                <a:latin typeface="微软雅黑" pitchFamily="34" charset="-122"/>
                <a:ea typeface="微软雅黑" pitchFamily="34" charset="-122"/>
              </a:rPr>
              <a:t>(s); </a:t>
            </a:r>
          </a:p>
          <a:p>
            <a:pPr marL="1066800" lvl="1" indent="-609600">
              <a:lnSpc>
                <a:spcPct val="150000"/>
              </a:lnSpc>
            </a:pPr>
            <a:r>
              <a:rPr lang="en-US" altLang="zh-CN" sz="1400" b="1" dirty="0">
                <a:latin typeface="微软雅黑" pitchFamily="34" charset="-122"/>
                <a:ea typeface="微软雅黑" pitchFamily="34" charset="-122"/>
              </a:rPr>
              <a:t>  if (!fin) throw </a:t>
            </a:r>
            <a:r>
              <a:rPr lang="en-US" altLang="zh-CN" sz="1400" b="1" dirty="0" err="1">
                <a:latin typeface="微软雅黑" pitchFamily="34" charset="-122"/>
                <a:ea typeface="微软雅黑" pitchFamily="34" charset="-122"/>
              </a:rPr>
              <a:t>noFile</a:t>
            </a:r>
            <a:r>
              <a:rPr lang="en-US" altLang="zh-CN" sz="1400" b="1" dirty="0">
                <a:latin typeface="微软雅黑" pitchFamily="34" charset="-122"/>
                <a:ea typeface="微软雅黑" pitchFamily="34" charset="-122"/>
              </a:rPr>
              <a:t>();</a:t>
            </a:r>
          </a:p>
          <a:p>
            <a:pPr marL="1066800" lvl="1" indent="-609600">
              <a:lnSpc>
                <a:spcPct val="150000"/>
              </a:lnSpc>
            </a:pPr>
            <a:r>
              <a:rPr lang="en-US" altLang="zh-CN" sz="1400" b="1" dirty="0">
                <a:latin typeface="微软雅黑" pitchFamily="34" charset="-122"/>
                <a:ea typeface="微软雅黑" pitchFamily="34" charset="-122"/>
              </a:rPr>
              <a:t>  </a:t>
            </a:r>
            <a:r>
              <a:rPr lang="en-US" altLang="zh-CN" sz="1400" b="1" dirty="0" err="1">
                <a:latin typeface="微软雅黑" pitchFamily="34" charset="-122"/>
                <a:ea typeface="微软雅黑" pitchFamily="34" charset="-122"/>
              </a:rPr>
              <a:t>currentLine</a:t>
            </a:r>
            <a:r>
              <a:rPr lang="en-US" altLang="zh-CN" sz="1400" b="1" dirty="0">
                <a:latin typeface="微软雅黑" pitchFamily="34" charset="-122"/>
                <a:ea typeface="微软雅黑" pitchFamily="34" charset="-122"/>
              </a:rPr>
              <a:t> = 1;</a:t>
            </a:r>
          </a:p>
          <a:p>
            <a:pPr marL="1066800" lvl="1" indent="-609600">
              <a:lnSpc>
                <a:spcPct val="150000"/>
              </a:lnSpc>
            </a:pPr>
            <a:r>
              <a:rPr lang="en-US" altLang="zh-CN" sz="1400" b="1" dirty="0">
                <a:latin typeface="微软雅黑" pitchFamily="34" charset="-122"/>
                <a:ea typeface="微软雅黑" pitchFamily="34" charset="-122"/>
              </a:rPr>
              <a:t>  Errors = 0;</a:t>
            </a:r>
          </a:p>
          <a:p>
            <a:pPr marL="609600" indent="-609600">
              <a:lnSpc>
                <a:spcPct val="150000"/>
              </a:lnSpc>
            </a:pPr>
            <a:r>
              <a:rPr lang="en-US" altLang="zh-CN" sz="1400" b="1" dirty="0">
                <a:latin typeface="微软雅黑" pitchFamily="34" charset="-122"/>
                <a:ea typeface="微软雅黑" pitchFamily="34" charset="-122"/>
              </a:rPr>
              <a:t>} </a:t>
            </a:r>
          </a:p>
        </p:txBody>
      </p:sp>
      <mc:AlternateContent xmlns:mc="http://schemas.openxmlformats.org/markup-compatibility/2006" xmlns:p14="http://schemas.microsoft.com/office/powerpoint/2010/main">
        <mc:Choice Requires="p14">
          <p:contentPart p14:bwMode="auto" r:id="rId3">
            <p14:nvContentPartPr>
              <p14:cNvPr id="76802"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6802"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矩形 34"/>
          <p:cNvSpPr>
            <a:spLocks noChangeArrowheads="1"/>
          </p:cNvSpPr>
          <p:nvPr/>
        </p:nvSpPr>
        <p:spPr bwMode="auto">
          <a:xfrm>
            <a:off x="611560" y="267494"/>
            <a:ext cx="448786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CheckBalance</a:t>
            </a:r>
            <a:r>
              <a:rPr lang="zh-CN" altLang="en-US" b="1" dirty="0">
                <a:latin typeface="微软雅黑" pitchFamily="34" charset="-122"/>
                <a:ea typeface="微软雅黑" pitchFamily="34" charset="-122"/>
              </a:rPr>
              <a:t>的算法</a:t>
            </a:r>
          </a:p>
        </p:txBody>
      </p:sp>
      <p:sp>
        <p:nvSpPr>
          <p:cNvPr id="77829" name="TextBox 5"/>
          <p:cNvSpPr txBox="1">
            <a:spLocks noChangeArrowheads="1"/>
          </p:cNvSpPr>
          <p:nvPr/>
        </p:nvSpPr>
        <p:spPr bwMode="auto">
          <a:xfrm>
            <a:off x="611188" y="1058863"/>
            <a:ext cx="5329237" cy="3984625"/>
          </a:xfrm>
          <a:prstGeom prst="rect">
            <a:avLst/>
          </a:prstGeom>
          <a:noFill/>
          <a:ln w="9525">
            <a:noFill/>
            <a:miter lim="800000"/>
            <a:headEnd/>
            <a:tailEnd/>
          </a:ln>
        </p:spPr>
        <p:txBody>
          <a:bodyPr>
            <a:spAutoFit/>
          </a:bodyPr>
          <a:lstStyle/>
          <a:p>
            <a:pPr>
              <a:lnSpc>
                <a:spcPct val="130000"/>
              </a:lnSpc>
            </a:pPr>
            <a:r>
              <a:rPr lang="zh-CN" altLang="en-US" sz="1400" b="1" dirty="0">
                <a:ea typeface="楷体_GB2312" pitchFamily="49" charset="-122"/>
              </a:rPr>
              <a:t>初始化栈为空；</a:t>
            </a:r>
          </a:p>
          <a:p>
            <a:pPr>
              <a:lnSpc>
                <a:spcPct val="130000"/>
              </a:lnSpc>
            </a:pPr>
            <a:r>
              <a:rPr lang="en-US" altLang="zh-CN" sz="1400" b="1" dirty="0">
                <a:ea typeface="楷体_GB2312" pitchFamily="49" charset="-122"/>
              </a:rPr>
              <a:t>while ( </a:t>
            </a:r>
            <a:r>
              <a:rPr lang="en-US" altLang="zh-CN" sz="1400" b="1" dirty="0" err="1">
                <a:ea typeface="楷体_GB2312" pitchFamily="49" charset="-122"/>
              </a:rPr>
              <a:t>lastChar</a:t>
            </a:r>
            <a:r>
              <a:rPr lang="en-US" altLang="zh-CN" sz="1400" b="1" dirty="0">
                <a:ea typeface="楷体_GB2312" pitchFamily="49" charset="-122"/>
              </a:rPr>
              <a:t> = </a:t>
            </a:r>
            <a:r>
              <a:rPr lang="zh-CN" altLang="en-US" sz="1400" b="1" dirty="0">
                <a:ea typeface="楷体_GB2312" pitchFamily="49" charset="-122"/>
              </a:rPr>
              <a:t>读文件，直到读入一有效的括号 </a:t>
            </a:r>
            <a:r>
              <a:rPr lang="en-US" altLang="zh-CN" sz="1400" b="1" dirty="0">
                <a:ea typeface="楷体_GB2312" pitchFamily="49" charset="-122"/>
              </a:rPr>
              <a:t>)</a:t>
            </a:r>
          </a:p>
          <a:p>
            <a:pPr>
              <a:lnSpc>
                <a:spcPct val="130000"/>
              </a:lnSpc>
            </a:pPr>
            <a:r>
              <a:rPr lang="en-US" altLang="zh-CN" sz="1400" b="1" dirty="0">
                <a:ea typeface="楷体_GB2312" pitchFamily="49" charset="-122"/>
              </a:rPr>
              <a:t>     switch (</a:t>
            </a:r>
            <a:r>
              <a:rPr lang="en-US" altLang="zh-CN" sz="1400" b="1" dirty="0" err="1">
                <a:ea typeface="楷体_GB2312" pitchFamily="49" charset="-122"/>
              </a:rPr>
              <a:t>lastChar</a:t>
            </a:r>
            <a:r>
              <a:rPr lang="en-US" altLang="zh-CN" sz="1400" b="1" dirty="0">
                <a:ea typeface="楷体_GB2312" pitchFamily="49" charset="-122"/>
              </a:rPr>
              <a:t>) {</a:t>
            </a:r>
          </a:p>
          <a:p>
            <a:pPr>
              <a:lnSpc>
                <a:spcPct val="130000"/>
              </a:lnSpc>
            </a:pPr>
            <a:r>
              <a:rPr lang="en-US" altLang="zh-CN" sz="1400" b="1" dirty="0">
                <a:ea typeface="楷体_GB2312" pitchFamily="49" charset="-122"/>
              </a:rPr>
              <a:t>          case ‘{‘, ‘[‘, ‘(‘</a:t>
            </a:r>
            <a:r>
              <a:rPr lang="zh-CN" altLang="en-US" sz="1400" b="1" dirty="0">
                <a:ea typeface="楷体_GB2312" pitchFamily="49" charset="-122"/>
              </a:rPr>
              <a:t>：进栈</a:t>
            </a:r>
          </a:p>
          <a:p>
            <a:pPr>
              <a:lnSpc>
                <a:spcPct val="130000"/>
              </a:lnSpc>
            </a:pPr>
            <a:r>
              <a:rPr lang="zh-CN" altLang="en-US" sz="1400" b="1" dirty="0">
                <a:ea typeface="楷体_GB2312" pitchFamily="49" charset="-122"/>
              </a:rPr>
              <a:t>          </a:t>
            </a:r>
            <a:r>
              <a:rPr lang="en-US" altLang="zh-CN" sz="1400" b="1" dirty="0">
                <a:ea typeface="楷体_GB2312" pitchFamily="49" charset="-122"/>
              </a:rPr>
              <a:t>case ‘}’,’]’,’)’</a:t>
            </a:r>
            <a:r>
              <a:rPr lang="zh-CN" altLang="en-US" sz="1400" b="1" dirty="0">
                <a:ea typeface="楷体_GB2312" pitchFamily="49" charset="-122"/>
              </a:rPr>
              <a:t>：</a:t>
            </a:r>
          </a:p>
          <a:p>
            <a:pPr>
              <a:lnSpc>
                <a:spcPct val="130000"/>
              </a:lnSpc>
            </a:pPr>
            <a:r>
              <a:rPr lang="zh-CN" altLang="en-US" sz="1400" b="1" dirty="0">
                <a:ea typeface="楷体_GB2312" pitchFamily="49" charset="-122"/>
              </a:rPr>
              <a:t>                  </a:t>
            </a:r>
            <a:r>
              <a:rPr lang="en-US" altLang="zh-CN" sz="1400" b="1" dirty="0">
                <a:ea typeface="楷体_GB2312" pitchFamily="49" charset="-122"/>
              </a:rPr>
              <a:t>if (</a:t>
            </a:r>
            <a:r>
              <a:rPr lang="zh-CN" altLang="en-US" sz="1400" b="1" dirty="0">
                <a:ea typeface="楷体_GB2312" pitchFamily="49" charset="-122"/>
              </a:rPr>
              <a:t>栈空）</a:t>
            </a:r>
          </a:p>
          <a:p>
            <a:pPr>
              <a:lnSpc>
                <a:spcPct val="130000"/>
              </a:lnSpc>
            </a:pPr>
            <a:r>
              <a:rPr lang="zh-CN" altLang="en-US" sz="1400" b="1" dirty="0">
                <a:ea typeface="楷体_GB2312" pitchFamily="49" charset="-122"/>
              </a:rPr>
              <a:t>                            输出某行某符号不匹配；出错数加</a:t>
            </a:r>
            <a:r>
              <a:rPr lang="en-US" altLang="zh-CN" sz="1400" b="1" dirty="0">
                <a:ea typeface="楷体_GB2312" pitchFamily="49" charset="-122"/>
              </a:rPr>
              <a:t>1;</a:t>
            </a:r>
          </a:p>
          <a:p>
            <a:pPr>
              <a:lnSpc>
                <a:spcPct val="130000"/>
              </a:lnSpc>
            </a:pPr>
            <a:r>
              <a:rPr lang="en-US" altLang="zh-CN" sz="1400" b="1" dirty="0">
                <a:ea typeface="楷体_GB2312" pitchFamily="49" charset="-122"/>
              </a:rPr>
              <a:t>                  else { match = </a:t>
            </a:r>
            <a:r>
              <a:rPr lang="zh-CN" altLang="en-US" sz="1400" b="1" dirty="0">
                <a:ea typeface="楷体_GB2312" pitchFamily="49" charset="-122"/>
              </a:rPr>
              <a:t>出栈的符号；</a:t>
            </a:r>
          </a:p>
          <a:p>
            <a:pPr>
              <a:lnSpc>
                <a:spcPct val="130000"/>
              </a:lnSpc>
            </a:pPr>
            <a:r>
              <a:rPr lang="zh-CN" altLang="en-US" sz="1400" b="1" dirty="0">
                <a:ea typeface="楷体_GB2312" pitchFamily="49" charset="-122"/>
              </a:rPr>
              <a:t>                            检查</a:t>
            </a:r>
            <a:r>
              <a:rPr lang="en-US" altLang="zh-CN" sz="1400" b="1" dirty="0" err="1">
                <a:ea typeface="楷体_GB2312" pitchFamily="49" charset="-122"/>
              </a:rPr>
              <a:t>lastChar</a:t>
            </a:r>
            <a:r>
              <a:rPr lang="zh-CN" altLang="en-US" sz="1400" b="1" dirty="0">
                <a:ea typeface="楷体_GB2312" pitchFamily="49" charset="-122"/>
              </a:rPr>
              <a:t>与</a:t>
            </a:r>
            <a:r>
              <a:rPr lang="en-US" altLang="zh-CN" sz="1400" b="1" dirty="0">
                <a:ea typeface="楷体_GB2312" pitchFamily="49" charset="-122"/>
              </a:rPr>
              <a:t>match</a:t>
            </a:r>
            <a:r>
              <a:rPr lang="zh-CN" altLang="en-US" sz="1400" b="1" dirty="0">
                <a:ea typeface="楷体_GB2312" pitchFamily="49" charset="-122"/>
              </a:rPr>
              <a:t>是否匹配；</a:t>
            </a:r>
          </a:p>
          <a:p>
            <a:pPr>
              <a:lnSpc>
                <a:spcPct val="130000"/>
              </a:lnSpc>
            </a:pPr>
            <a:r>
              <a:rPr lang="zh-CN" altLang="en-US" sz="1400" b="1" dirty="0">
                <a:ea typeface="楷体_GB2312" pitchFamily="49" charset="-122"/>
              </a:rPr>
              <a:t>                            如不匹配，输出出错信息，出错数加</a:t>
            </a:r>
            <a:r>
              <a:rPr lang="en-US" altLang="zh-CN" sz="1400" b="1" dirty="0">
                <a:ea typeface="楷体_GB2312" pitchFamily="49" charset="-122"/>
              </a:rPr>
              <a:t>1</a:t>
            </a:r>
            <a:r>
              <a:rPr lang="zh-CN" altLang="en-US" sz="1400" b="1" dirty="0">
                <a:ea typeface="楷体_GB2312" pitchFamily="49" charset="-122"/>
              </a:rPr>
              <a:t>；</a:t>
            </a:r>
          </a:p>
          <a:p>
            <a:pPr>
              <a:lnSpc>
                <a:spcPct val="130000"/>
              </a:lnSpc>
            </a:pPr>
            <a:r>
              <a:rPr lang="zh-CN" altLang="en-US" sz="1400" b="1" dirty="0">
                <a:ea typeface="楷体_GB2312" pitchFamily="49" charset="-122"/>
              </a:rPr>
              <a:t>         </a:t>
            </a:r>
            <a:r>
              <a:rPr lang="en-US" altLang="zh-CN" sz="1400" b="1" dirty="0">
                <a:ea typeface="楷体_GB2312" pitchFamily="49" charset="-122"/>
              </a:rPr>
              <a:t>}</a:t>
            </a:r>
          </a:p>
          <a:p>
            <a:pPr>
              <a:lnSpc>
                <a:spcPct val="130000"/>
              </a:lnSpc>
            </a:pPr>
            <a:r>
              <a:rPr lang="en-US" altLang="zh-CN" sz="1400" b="1" dirty="0">
                <a:ea typeface="楷体_GB2312" pitchFamily="49" charset="-122"/>
              </a:rPr>
              <a:t>  }</a:t>
            </a:r>
          </a:p>
          <a:p>
            <a:pPr>
              <a:lnSpc>
                <a:spcPct val="130000"/>
              </a:lnSpc>
            </a:pPr>
            <a:r>
              <a:rPr lang="en-US" altLang="zh-CN" sz="1400" b="1" dirty="0">
                <a:ea typeface="楷体_GB2312" pitchFamily="49" charset="-122"/>
              </a:rPr>
              <a:t> if (</a:t>
            </a:r>
            <a:r>
              <a:rPr lang="zh-CN" altLang="en-US" sz="1400" b="1" dirty="0">
                <a:ea typeface="楷体_GB2312" pitchFamily="49" charset="-122"/>
              </a:rPr>
              <a:t>栈非空</a:t>
            </a:r>
            <a:r>
              <a:rPr lang="en-US" altLang="zh-CN" sz="1400" b="1" dirty="0">
                <a:ea typeface="楷体_GB2312" pitchFamily="49" charset="-122"/>
              </a:rPr>
              <a:t>)  </a:t>
            </a:r>
            <a:r>
              <a:rPr lang="zh-CN" altLang="en-US" sz="1400" b="1" dirty="0">
                <a:ea typeface="楷体_GB2312" pitchFamily="49" charset="-122"/>
              </a:rPr>
              <a:t>栈中元素均没有找到匹配的闭符号，输出这些错误 </a:t>
            </a:r>
          </a:p>
          <a:p>
            <a:pPr>
              <a:lnSpc>
                <a:spcPct val="130000"/>
              </a:lnSpc>
            </a:pPr>
            <a:r>
              <a:rPr lang="zh-CN" altLang="en-US" sz="1400" b="1" dirty="0">
                <a:ea typeface="楷体_GB2312" pitchFamily="49" charset="-122"/>
              </a:rPr>
              <a:t> </a:t>
            </a:r>
            <a:r>
              <a:rPr lang="en-US" altLang="zh-CN" sz="1400" b="1" dirty="0">
                <a:ea typeface="楷体_GB2312" pitchFamily="49" charset="-122"/>
              </a:rPr>
              <a:t>return    </a:t>
            </a:r>
            <a:r>
              <a:rPr lang="zh-CN" altLang="en-US" sz="1400" b="1" dirty="0">
                <a:ea typeface="楷体_GB2312" pitchFamily="49" charset="-122"/>
              </a:rPr>
              <a:t>出错数</a:t>
            </a:r>
            <a:endParaRPr lang="en-US" altLang="zh-CN" sz="1400" b="1" dirty="0">
              <a:ea typeface="楷体_GB2312" pitchFamily="49" charset="-122"/>
            </a:endParaRPr>
          </a:p>
        </p:txBody>
      </p:sp>
      <p:sp>
        <p:nvSpPr>
          <p:cNvPr id="8" name="圆角矩形标注 7"/>
          <p:cNvSpPr>
            <a:spLocks noChangeArrowheads="1"/>
          </p:cNvSpPr>
          <p:nvPr/>
        </p:nvSpPr>
        <p:spPr bwMode="auto">
          <a:xfrm>
            <a:off x="4716463" y="842963"/>
            <a:ext cx="2447825" cy="360635"/>
          </a:xfrm>
          <a:prstGeom prst="wedgeRoundRectCallout">
            <a:avLst>
              <a:gd name="adj1" fmla="val -76662"/>
              <a:gd name="adj2" fmla="val 152106"/>
              <a:gd name="adj3" fmla="val 16667"/>
            </a:avLst>
          </a:prstGeom>
          <a:noFill/>
          <a:ln w="9525" algn="ctr">
            <a:solidFill>
              <a:schemeClr val="tx1"/>
            </a:solidFill>
            <a:round/>
            <a:headEnd/>
            <a:tailEnd/>
          </a:ln>
        </p:spPr>
        <p:txBody>
          <a:bodyPr/>
          <a:lstStyle/>
          <a:p>
            <a:r>
              <a:rPr lang="en-US" altLang="zh-CN" sz="1400" b="1">
                <a:latin typeface="楷体_GB2312" pitchFamily="49" charset="-122"/>
                <a:ea typeface="楷体_GB2312" pitchFamily="49" charset="-122"/>
              </a:rPr>
              <a:t>char GetNextSymbol</a:t>
            </a:r>
            <a:r>
              <a:rPr lang="zh-CN" altLang="en-US" sz="1400" b="1">
                <a:latin typeface="楷体_GB2312" pitchFamily="49" charset="-122"/>
                <a:ea typeface="楷体_GB2312" pitchFamily="49" charset="-122"/>
              </a:rPr>
              <a:t>（）</a:t>
            </a:r>
            <a:endParaRPr lang="zh-CN" altLang="en-US" sz="1400">
              <a:ea typeface="楷体_GB2312" pitchFamily="49" charset="-122"/>
            </a:endParaRPr>
          </a:p>
          <a:p>
            <a:endParaRPr lang="zh-CN" altLang="en-US" sz="1400">
              <a:ea typeface="楷体_GB2312" pitchFamily="49" charset="-122"/>
            </a:endParaRPr>
          </a:p>
        </p:txBody>
      </p:sp>
      <p:sp>
        <p:nvSpPr>
          <p:cNvPr id="9" name="圆角矩形标注 8"/>
          <p:cNvSpPr>
            <a:spLocks noChangeArrowheads="1"/>
          </p:cNvSpPr>
          <p:nvPr/>
        </p:nvSpPr>
        <p:spPr bwMode="auto">
          <a:xfrm>
            <a:off x="5148263" y="2859088"/>
            <a:ext cx="3816350" cy="576262"/>
          </a:xfrm>
          <a:prstGeom prst="wedgeRoundRectCallout">
            <a:avLst>
              <a:gd name="adj1" fmla="val -68944"/>
              <a:gd name="adj2" fmla="val 36898"/>
              <a:gd name="adj3" fmla="val 16667"/>
            </a:avLst>
          </a:prstGeom>
          <a:noFill/>
          <a:ln w="9525" algn="ctr">
            <a:solidFill>
              <a:schemeClr val="tx1"/>
            </a:solidFill>
            <a:round/>
            <a:headEnd/>
            <a:tailEnd/>
          </a:ln>
        </p:spPr>
        <p:txBody>
          <a:bodyPr/>
          <a:lstStyle/>
          <a:p>
            <a:r>
              <a:rPr lang="en-US" altLang="zh-CN" sz="1400" b="1">
                <a:latin typeface="楷体_GB2312" pitchFamily="49" charset="-122"/>
                <a:ea typeface="楷体_GB2312" pitchFamily="49" charset="-122"/>
              </a:rPr>
              <a:t>bool balance::CheckMatch(char Symb1, </a:t>
            </a:r>
          </a:p>
          <a:p>
            <a:r>
              <a:rPr lang="en-US" altLang="zh-CN" sz="1400" b="1">
                <a:latin typeface="楷体_GB2312" pitchFamily="49" charset="-122"/>
                <a:ea typeface="楷体_GB2312" pitchFamily="49" charset="-122"/>
              </a:rPr>
              <a:t>      char Symb2, int Line1, int Line2 ) </a:t>
            </a:r>
            <a:endParaRPr lang="zh-CN" altLang="en-US" sz="1400">
              <a:ea typeface="楷体_GB2312" pitchFamily="49" charset="-122"/>
            </a:endParaRPr>
          </a:p>
          <a:p>
            <a:endParaRPr lang="zh-CN" altLang="en-US" sz="1400">
              <a:ea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77826"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7826"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矩形 34"/>
          <p:cNvSpPr>
            <a:spLocks noChangeArrowheads="1"/>
          </p:cNvSpPr>
          <p:nvPr/>
        </p:nvSpPr>
        <p:spPr bwMode="auto">
          <a:xfrm>
            <a:off x="395536" y="483518"/>
            <a:ext cx="448786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CheckBalance</a:t>
            </a:r>
            <a:r>
              <a:rPr lang="zh-CN" altLang="en-US" b="1" dirty="0">
                <a:latin typeface="微软雅黑" pitchFamily="34" charset="-122"/>
                <a:ea typeface="微软雅黑" pitchFamily="34" charset="-122"/>
              </a:rPr>
              <a:t>的实现</a:t>
            </a:r>
          </a:p>
        </p:txBody>
      </p:sp>
      <p:sp>
        <p:nvSpPr>
          <p:cNvPr id="6" name="TextBox 5"/>
          <p:cNvSpPr txBox="1"/>
          <p:nvPr/>
        </p:nvSpPr>
        <p:spPr>
          <a:xfrm>
            <a:off x="683568" y="1347614"/>
            <a:ext cx="6192688" cy="1895519"/>
          </a:xfrm>
          <a:prstGeom prst="rect">
            <a:avLst/>
          </a:prstGeom>
          <a:noFill/>
        </p:spPr>
        <p:txBody>
          <a:bodyPr wrap="square">
            <a:spAutoFit/>
          </a:bodyPr>
          <a:lstStyle/>
          <a:p>
            <a:pPr marL="609600" indent="-609600">
              <a:lnSpc>
                <a:spcPct val="150000"/>
              </a:lnSpc>
              <a:defRPr/>
            </a:pP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balance::</a:t>
            </a:r>
            <a:r>
              <a:rPr lang="en-US" altLang="zh-CN" sz="1600" dirty="0" err="1">
                <a:latin typeface="微软雅黑" pitchFamily="34" charset="-122"/>
                <a:ea typeface="微软雅黑" pitchFamily="34" charset="-122"/>
              </a:rPr>
              <a:t>CheckBalance</a:t>
            </a:r>
            <a:r>
              <a:rPr lang="en-US" altLang="zh-CN" sz="1600" dirty="0">
                <a:latin typeface="微软雅黑" pitchFamily="34" charset="-122"/>
                <a:ea typeface="微软雅黑" pitchFamily="34" charset="-122"/>
              </a:rPr>
              <a:t>()</a:t>
            </a:r>
          </a:p>
          <a:p>
            <a:pPr marL="609600" indent="-609600">
              <a:lnSpc>
                <a:spcPct val="150000"/>
              </a:lnSpc>
              <a:defRPr/>
            </a:pPr>
            <a:r>
              <a:rPr lang="en-US" altLang="zh-CN" sz="1600" dirty="0">
                <a:latin typeface="微软雅黑" pitchFamily="34" charset="-122"/>
                <a:ea typeface="微软雅黑" pitchFamily="34" charset="-122"/>
              </a:rPr>
              <a:t>{</a:t>
            </a:r>
          </a:p>
          <a:p>
            <a:pPr marL="609600" indent="-609600">
              <a:lnSpc>
                <a:spcPct val="150000"/>
              </a:lnSpc>
              <a:defRPr/>
            </a:pPr>
            <a:r>
              <a:rPr lang="en-US" altLang="zh-CN" sz="1600" dirty="0">
                <a:latin typeface="微软雅黑" pitchFamily="34" charset="-122"/>
                <a:ea typeface="微软雅黑" pitchFamily="34" charset="-122"/>
              </a:rPr>
              <a:t>       Symbol node;</a:t>
            </a:r>
          </a:p>
          <a:p>
            <a:pPr marL="609600" indent="-609600">
              <a:lnSpc>
                <a:spcPct val="150000"/>
              </a:lnSpc>
              <a:defRPr/>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seqStack</a:t>
            </a:r>
            <a:r>
              <a:rPr lang="en-US" altLang="zh-CN" sz="1600" dirty="0">
                <a:latin typeface="微软雅黑" pitchFamily="34" charset="-122"/>
                <a:ea typeface="微软雅黑" pitchFamily="34" charset="-122"/>
              </a:rPr>
              <a:t>&lt;Symbol&gt;   </a:t>
            </a:r>
            <a:r>
              <a:rPr lang="en-US" altLang="zh-CN" sz="1600" dirty="0" err="1">
                <a:latin typeface="微软雅黑" pitchFamily="34" charset="-122"/>
                <a:ea typeface="微软雅黑" pitchFamily="34" charset="-122"/>
              </a:rPr>
              <a:t>st</a:t>
            </a:r>
            <a:r>
              <a:rPr lang="en-US" altLang="zh-CN" sz="1600" dirty="0">
                <a:latin typeface="微软雅黑" pitchFamily="34" charset="-122"/>
                <a:ea typeface="微软雅黑" pitchFamily="34" charset="-122"/>
              </a:rPr>
              <a:t>;</a:t>
            </a:r>
          </a:p>
          <a:p>
            <a:pPr marL="609600" indent="-609600">
              <a:lnSpc>
                <a:spcPct val="150000"/>
              </a:lnSpc>
              <a:defRPr/>
            </a:pPr>
            <a:r>
              <a:rPr lang="en-US" altLang="zh-CN" sz="1600" dirty="0">
                <a:latin typeface="微软雅黑" pitchFamily="34" charset="-122"/>
                <a:ea typeface="微软雅黑" pitchFamily="34" charset="-122"/>
              </a:rPr>
              <a:t>       char </a:t>
            </a:r>
            <a:r>
              <a:rPr lang="en-US" altLang="zh-CN" sz="1600" dirty="0" err="1">
                <a:latin typeface="微软雅黑" pitchFamily="34" charset="-122"/>
                <a:ea typeface="微软雅黑" pitchFamily="34" charset="-122"/>
              </a:rPr>
              <a:t>LastChar</a:t>
            </a:r>
            <a:r>
              <a:rPr lang="en-US" altLang="zh-CN" sz="1600" dirty="0">
                <a:latin typeface="微软雅黑" pitchFamily="34" charset="-122"/>
                <a:ea typeface="微软雅黑" pitchFamily="34" charset="-122"/>
              </a:rPr>
              <a:t>,  Match; </a:t>
            </a:r>
          </a:p>
        </p:txBody>
      </p:sp>
      <mc:AlternateContent xmlns:mc="http://schemas.openxmlformats.org/markup-compatibility/2006" xmlns:p14="http://schemas.microsoft.com/office/powerpoint/2010/main">
        <mc:Choice Requires="p14">
          <p:contentPart p14:bwMode="auto" r:id="rId3">
            <p14:nvContentPartPr>
              <p14:cNvPr id="78850"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8850"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矩形 34"/>
          <p:cNvSpPr>
            <a:spLocks noChangeArrowheads="1"/>
          </p:cNvSpPr>
          <p:nvPr/>
        </p:nvSpPr>
        <p:spPr bwMode="auto">
          <a:xfrm>
            <a:off x="179512" y="123478"/>
            <a:ext cx="448786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CheckBalance</a:t>
            </a:r>
            <a:r>
              <a:rPr lang="zh-CN" altLang="en-US" b="1" dirty="0">
                <a:latin typeface="微软雅黑" pitchFamily="34" charset="-122"/>
                <a:ea typeface="微软雅黑" pitchFamily="34" charset="-122"/>
              </a:rPr>
              <a:t>的实现</a:t>
            </a:r>
          </a:p>
        </p:txBody>
      </p:sp>
      <p:sp>
        <p:nvSpPr>
          <p:cNvPr id="6" name="TextBox 5"/>
          <p:cNvSpPr txBox="1"/>
          <p:nvPr/>
        </p:nvSpPr>
        <p:spPr>
          <a:xfrm>
            <a:off x="107504" y="742295"/>
            <a:ext cx="9036496" cy="4406334"/>
          </a:xfrm>
          <a:prstGeom prst="rect">
            <a:avLst/>
          </a:prstGeom>
          <a:noFill/>
        </p:spPr>
        <p:txBody>
          <a:bodyPr wrap="square">
            <a:spAutoFit/>
          </a:bodyPr>
          <a:lstStyle/>
          <a:p>
            <a:pPr marL="609600" indent="-609600">
              <a:spcBef>
                <a:spcPts val="200"/>
              </a:spcBef>
              <a:defRPr/>
            </a:pPr>
            <a:r>
              <a:rPr lang="en-US" altLang="zh-CN" sz="1400" dirty="0">
                <a:latin typeface="微软雅黑" pitchFamily="34" charset="-122"/>
                <a:ea typeface="微软雅黑" pitchFamily="34" charset="-122"/>
              </a:rPr>
              <a:t>     while( </a:t>
            </a:r>
            <a:r>
              <a:rPr lang="en-US" altLang="zh-CN" sz="1400" dirty="0" err="1">
                <a:latin typeface="微软雅黑" pitchFamily="34" charset="-122"/>
                <a:ea typeface="微软雅黑" pitchFamily="34" charset="-122"/>
              </a:rPr>
              <a:t>LastChar</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GetNextSymbol</a:t>
            </a:r>
            <a:r>
              <a:rPr lang="en-US" altLang="zh-CN" sz="1400" dirty="0">
                <a:latin typeface="微软雅黑" pitchFamily="34" charset="-122"/>
                <a:ea typeface="微软雅黑" pitchFamily="34" charset="-122"/>
              </a:rPr>
              <a:t>() ) {</a:t>
            </a:r>
          </a:p>
          <a:p>
            <a:pPr>
              <a:spcBef>
                <a:spcPts val="200"/>
              </a:spcBef>
              <a:defRPr/>
            </a:pPr>
            <a:r>
              <a:rPr lang="en-US" altLang="zh-CN" sz="1400" dirty="0">
                <a:latin typeface="微软雅黑" pitchFamily="34" charset="-122"/>
                <a:ea typeface="微软雅黑" pitchFamily="34" charset="-122"/>
              </a:rPr>
              <a:t>           switch ( </a:t>
            </a:r>
            <a:r>
              <a:rPr lang="en-US" altLang="zh-CN" sz="1400" dirty="0" err="1">
                <a:latin typeface="微软雅黑" pitchFamily="34" charset="-122"/>
                <a:ea typeface="微软雅黑" pitchFamily="34" charset="-122"/>
              </a:rPr>
              <a:t>LastChar</a:t>
            </a:r>
            <a:r>
              <a:rPr lang="en-US" altLang="zh-CN" sz="1400" dirty="0">
                <a:latin typeface="微软雅黑" pitchFamily="34" charset="-122"/>
                <a:ea typeface="微软雅黑" pitchFamily="34" charset="-122"/>
              </a:rPr>
              <a:t> ) {</a:t>
            </a:r>
          </a:p>
          <a:p>
            <a:pPr>
              <a:spcBef>
                <a:spcPts val="200"/>
              </a:spcBef>
              <a:defRPr/>
            </a:pPr>
            <a:r>
              <a:rPr lang="en-US" altLang="zh-CN" sz="1400" dirty="0">
                <a:latin typeface="微软雅黑" pitchFamily="34" charset="-122"/>
                <a:ea typeface="微软雅黑" pitchFamily="34" charset="-122"/>
              </a:rPr>
              <a:t>                 case '(': case '[': case '{':  </a:t>
            </a:r>
            <a:r>
              <a:rPr lang="en-US" altLang="zh-CN" sz="1400" dirty="0" err="1">
                <a:latin typeface="微软雅黑" pitchFamily="34" charset="-122"/>
                <a:ea typeface="微软雅黑" pitchFamily="34" charset="-122"/>
              </a:rPr>
              <a:t>node.Token</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LastChar</a:t>
            </a:r>
            <a:r>
              <a:rPr lang="en-US" altLang="zh-CN" sz="1400" dirty="0">
                <a:latin typeface="微软雅黑" pitchFamily="34" charset="-122"/>
                <a:ea typeface="微软雅黑" pitchFamily="34" charset="-122"/>
              </a:rPr>
              <a:t>;   </a:t>
            </a:r>
          </a:p>
          <a:p>
            <a:pPr>
              <a:spcBef>
                <a:spcPts val="200"/>
              </a:spcBef>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node.TheLine</a:t>
            </a:r>
            <a:r>
              <a:rPr lang="en-US" altLang="zh-CN" sz="1400" dirty="0">
                <a:latin typeface="微软雅黑" pitchFamily="34" charset="-122"/>
                <a:ea typeface="微软雅黑" pitchFamily="34" charset="-122"/>
              </a:rPr>
              <a:t> = </a:t>
            </a:r>
            <a:r>
              <a:rPr lang="en-US" altLang="zh-CN" sz="1400" dirty="0" err="1">
                <a:latin typeface="微软雅黑" pitchFamily="34" charset="-122"/>
                <a:ea typeface="微软雅黑" pitchFamily="34" charset="-122"/>
              </a:rPr>
              <a:t>currentLine</a:t>
            </a:r>
            <a:r>
              <a:rPr lang="en-US" altLang="zh-CN" sz="1400" dirty="0">
                <a:latin typeface="微软雅黑" pitchFamily="34" charset="-122"/>
                <a:ea typeface="微软雅黑" pitchFamily="34" charset="-122"/>
              </a:rPr>
              <a:t>; </a:t>
            </a:r>
          </a:p>
          <a:p>
            <a:pPr>
              <a:spcBef>
                <a:spcPts val="200"/>
              </a:spcBef>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st.push</a:t>
            </a:r>
            <a:r>
              <a:rPr lang="en-US" altLang="zh-CN" sz="1400" dirty="0">
                <a:latin typeface="微软雅黑" pitchFamily="34" charset="-122"/>
                <a:ea typeface="微软雅黑" pitchFamily="34" charset="-122"/>
              </a:rPr>
              <a:t>(node);    break;</a:t>
            </a:r>
          </a:p>
          <a:p>
            <a:pPr>
              <a:spcBef>
                <a:spcPts val="200"/>
              </a:spcBef>
              <a:defRPr/>
            </a:pPr>
            <a:r>
              <a:rPr lang="en-US" altLang="zh-CN" sz="1400" dirty="0">
                <a:latin typeface="微软雅黑" pitchFamily="34" charset="-122"/>
                <a:ea typeface="微软雅黑" pitchFamily="34" charset="-122"/>
              </a:rPr>
              <a:t>                 case ')': case ']': case '}‘: </a:t>
            </a:r>
          </a:p>
          <a:p>
            <a:pPr>
              <a:spcBef>
                <a:spcPts val="200"/>
              </a:spcBef>
              <a:defRPr/>
            </a:pPr>
            <a:r>
              <a:rPr lang="en-US" altLang="zh-CN" sz="1400" dirty="0">
                <a:latin typeface="微软雅黑" pitchFamily="34" charset="-122"/>
                <a:ea typeface="微软雅黑" pitchFamily="34" charset="-122"/>
              </a:rPr>
              <a:t>                              if (</a:t>
            </a:r>
            <a:r>
              <a:rPr lang="en-US" altLang="zh-CN" sz="1400" dirty="0" err="1">
                <a:latin typeface="微软雅黑" pitchFamily="34" charset="-122"/>
                <a:ea typeface="微软雅黑" pitchFamily="34" charset="-122"/>
              </a:rPr>
              <a:t>st.isEmpty</a:t>
            </a:r>
            <a:r>
              <a:rPr lang="en-US" altLang="zh-CN" sz="1400" dirty="0">
                <a:latin typeface="微软雅黑" pitchFamily="34" charset="-122"/>
                <a:ea typeface="微软雅黑" pitchFamily="34" charset="-122"/>
              </a:rPr>
              <a:t>()) {   Errors++;</a:t>
            </a:r>
          </a:p>
          <a:p>
            <a:pPr>
              <a:spcBef>
                <a:spcPts val="200"/>
              </a:spcBef>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在第</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currentLine</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有一个多余的 </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LastChar</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endl</a:t>
            </a:r>
            <a:r>
              <a:rPr lang="en-US" altLang="zh-CN" sz="1400" dirty="0">
                <a:latin typeface="微软雅黑" pitchFamily="34" charset="-122"/>
                <a:ea typeface="微软雅黑" pitchFamily="34" charset="-122"/>
              </a:rPr>
              <a:t>;    }</a:t>
            </a:r>
          </a:p>
          <a:p>
            <a:pPr>
              <a:spcBef>
                <a:spcPts val="200"/>
              </a:spcBef>
              <a:defRPr/>
            </a:pPr>
            <a:r>
              <a:rPr lang="en-US" altLang="zh-CN" sz="1400" dirty="0">
                <a:latin typeface="微软雅黑" pitchFamily="34" charset="-122"/>
                <a:ea typeface="微软雅黑" pitchFamily="34" charset="-122"/>
              </a:rPr>
              <a:t>                             else  { node = st.pop(); Match = </a:t>
            </a:r>
            <a:r>
              <a:rPr lang="en-US" altLang="zh-CN" sz="1400" dirty="0" err="1">
                <a:latin typeface="微软雅黑" pitchFamily="34" charset="-122"/>
                <a:ea typeface="微软雅黑" pitchFamily="34" charset="-122"/>
              </a:rPr>
              <a:t>node.Token</a:t>
            </a:r>
            <a:r>
              <a:rPr lang="en-US" altLang="zh-CN" sz="1400" dirty="0">
                <a:latin typeface="微软雅黑" pitchFamily="34" charset="-122"/>
                <a:ea typeface="微软雅黑" pitchFamily="34" charset="-122"/>
              </a:rPr>
              <a:t>;</a:t>
            </a:r>
          </a:p>
          <a:p>
            <a:pPr>
              <a:spcBef>
                <a:spcPts val="200"/>
              </a:spcBef>
              <a:defRPr/>
            </a:pPr>
            <a:r>
              <a:rPr lang="en-US" altLang="zh-CN" sz="1400" dirty="0">
                <a:latin typeface="微软雅黑" pitchFamily="34" charset="-122"/>
                <a:ea typeface="微软雅黑" pitchFamily="34" charset="-122"/>
              </a:rPr>
              <a:t>	                   if  (!</a:t>
            </a:r>
            <a:r>
              <a:rPr lang="en-US" altLang="zh-CN" sz="1400" dirty="0" err="1">
                <a:latin typeface="微软雅黑" pitchFamily="34" charset="-122"/>
                <a:ea typeface="微软雅黑" pitchFamily="34" charset="-122"/>
              </a:rPr>
              <a:t>CheckMatch</a:t>
            </a:r>
            <a:r>
              <a:rPr lang="en-US" altLang="zh-CN" sz="1400" dirty="0">
                <a:latin typeface="微软雅黑" pitchFamily="34" charset="-122"/>
                <a:ea typeface="微软雅黑" pitchFamily="34" charset="-122"/>
              </a:rPr>
              <a:t>( Match, </a:t>
            </a:r>
            <a:r>
              <a:rPr lang="en-US" altLang="zh-CN" sz="1400" dirty="0" err="1">
                <a:latin typeface="微软雅黑" pitchFamily="34" charset="-122"/>
                <a:ea typeface="微软雅黑" pitchFamily="34" charset="-122"/>
              </a:rPr>
              <a:t>LastChar</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node.TheLine</a:t>
            </a: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currentLine</a:t>
            </a:r>
            <a:r>
              <a:rPr lang="en-US" altLang="zh-CN" sz="1400" dirty="0">
                <a:latin typeface="微软雅黑" pitchFamily="34" charset="-122"/>
                <a:ea typeface="微软雅黑" pitchFamily="34" charset="-122"/>
              </a:rPr>
              <a:t>))  ++Errors;    }</a:t>
            </a:r>
          </a:p>
          <a:p>
            <a:pPr>
              <a:spcBef>
                <a:spcPts val="200"/>
              </a:spcBef>
              <a:defRPr/>
            </a:pPr>
            <a:r>
              <a:rPr lang="en-US" altLang="zh-CN" sz="1400" dirty="0">
                <a:latin typeface="微软雅黑" pitchFamily="34" charset="-122"/>
                <a:ea typeface="微软雅黑" pitchFamily="34" charset="-122"/>
              </a:rPr>
              <a:t>           }		</a:t>
            </a:r>
          </a:p>
          <a:p>
            <a:pPr>
              <a:spcBef>
                <a:spcPts val="200"/>
              </a:spcBef>
              <a:defRPr/>
            </a:pPr>
            <a:r>
              <a:rPr lang="en-US" altLang="zh-CN" sz="1400" dirty="0">
                <a:latin typeface="微软雅黑" pitchFamily="34" charset="-122"/>
                <a:ea typeface="微软雅黑" pitchFamily="34" charset="-122"/>
              </a:rPr>
              <a:t>      }</a:t>
            </a:r>
          </a:p>
          <a:p>
            <a:pPr>
              <a:spcBef>
                <a:spcPts val="200"/>
              </a:spcBef>
              <a:defRPr/>
            </a:pPr>
            <a:r>
              <a:rPr lang="en-US" altLang="zh-CN" sz="1400" dirty="0">
                <a:latin typeface="微软雅黑" pitchFamily="34" charset="-122"/>
                <a:ea typeface="微软雅黑" pitchFamily="34" charset="-122"/>
              </a:rPr>
              <a:t>      while( !</a:t>
            </a:r>
            <a:r>
              <a:rPr lang="en-US" altLang="zh-CN" sz="1400" dirty="0" err="1">
                <a:latin typeface="微软雅黑" pitchFamily="34" charset="-122"/>
                <a:ea typeface="微软雅黑" pitchFamily="34" charset="-122"/>
              </a:rPr>
              <a:t>st.isEmpty</a:t>
            </a:r>
            <a:r>
              <a:rPr lang="en-US" altLang="zh-CN" sz="1400" dirty="0">
                <a:latin typeface="微软雅黑" pitchFamily="34" charset="-122"/>
                <a:ea typeface="微软雅黑" pitchFamily="34" charset="-122"/>
              </a:rPr>
              <a:t>()) {  </a:t>
            </a:r>
          </a:p>
          <a:p>
            <a:pPr>
              <a:spcBef>
                <a:spcPts val="200"/>
              </a:spcBef>
              <a:defRPr/>
            </a:pPr>
            <a:r>
              <a:rPr lang="en-US" altLang="zh-CN" sz="1400" dirty="0">
                <a:latin typeface="微软雅黑" pitchFamily="34" charset="-122"/>
                <a:ea typeface="微软雅黑" pitchFamily="34" charset="-122"/>
              </a:rPr>
              <a:t>            Errors++;      node = st.pop();</a:t>
            </a:r>
          </a:p>
          <a:p>
            <a:pPr>
              <a:spcBef>
                <a:spcPts val="200"/>
              </a:spcBef>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第</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node.TheLine</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行的符号</a:t>
            </a:r>
            <a:r>
              <a:rPr lang="en-US" altLang="zh-CN" sz="1400" dirty="0">
                <a:latin typeface="微软雅黑" pitchFamily="34" charset="-122"/>
                <a:ea typeface="微软雅黑" pitchFamily="34" charset="-122"/>
              </a:rPr>
              <a:t>" &lt;&lt; </a:t>
            </a:r>
            <a:r>
              <a:rPr lang="en-US" altLang="zh-CN" sz="1400" dirty="0" err="1">
                <a:latin typeface="微软雅黑" pitchFamily="34" charset="-122"/>
                <a:ea typeface="微软雅黑" pitchFamily="34" charset="-122"/>
              </a:rPr>
              <a:t>node.Token</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不匹配</a:t>
            </a:r>
            <a:r>
              <a:rPr lang="en-US" altLang="zh-CN" sz="1400" dirty="0">
                <a:latin typeface="微软雅黑" pitchFamily="34" charset="-122"/>
                <a:ea typeface="微软雅黑" pitchFamily="34" charset="-122"/>
              </a:rPr>
              <a:t>\n";</a:t>
            </a:r>
          </a:p>
          <a:p>
            <a:pPr>
              <a:spcBef>
                <a:spcPts val="200"/>
              </a:spcBef>
              <a:defRPr/>
            </a:pPr>
            <a:r>
              <a:rPr lang="en-US" altLang="zh-CN" sz="1400" dirty="0">
                <a:latin typeface="微软雅黑" pitchFamily="34" charset="-122"/>
                <a:ea typeface="微软雅黑" pitchFamily="34" charset="-122"/>
              </a:rPr>
              <a:t>      }</a:t>
            </a:r>
          </a:p>
          <a:p>
            <a:pPr>
              <a:spcBef>
                <a:spcPts val="200"/>
              </a:spcBef>
              <a:defRPr/>
            </a:pPr>
            <a:r>
              <a:rPr lang="en-US" altLang="zh-CN" sz="1400" dirty="0">
                <a:latin typeface="微软雅黑" pitchFamily="34" charset="-122"/>
                <a:ea typeface="微软雅黑" pitchFamily="34" charset="-122"/>
              </a:rPr>
              <a:t>      return Errors;</a:t>
            </a:r>
          </a:p>
          <a:p>
            <a:pPr>
              <a:spcBef>
                <a:spcPts val="200"/>
              </a:spcBef>
              <a:defRPr/>
            </a:pPr>
            <a:r>
              <a:rPr lang="en-US" altLang="zh-CN" sz="1400" dirty="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p14:bwMode="auto" r:id="rId3">
            <p14:nvContentPartPr>
              <p14:cNvPr id="38297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38297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矩形 34"/>
          <p:cNvSpPr>
            <a:spLocks noChangeArrowheads="1"/>
          </p:cNvSpPr>
          <p:nvPr/>
        </p:nvSpPr>
        <p:spPr bwMode="auto">
          <a:xfrm>
            <a:off x="467544" y="339502"/>
            <a:ext cx="4487862" cy="523875"/>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CheckMatch</a:t>
            </a:r>
            <a:r>
              <a:rPr lang="zh-CN" altLang="en-US" b="1" dirty="0">
                <a:latin typeface="微软雅黑" pitchFamily="34" charset="-122"/>
                <a:ea typeface="微软雅黑" pitchFamily="34" charset="-122"/>
              </a:rPr>
              <a:t>函数的实现</a:t>
            </a:r>
          </a:p>
        </p:txBody>
      </p:sp>
      <p:sp>
        <p:nvSpPr>
          <p:cNvPr id="6" name="TextBox 5"/>
          <p:cNvSpPr txBox="1"/>
          <p:nvPr/>
        </p:nvSpPr>
        <p:spPr>
          <a:xfrm>
            <a:off x="323850" y="1058863"/>
            <a:ext cx="8496300" cy="3323987"/>
          </a:xfrm>
          <a:prstGeom prst="rect">
            <a:avLst/>
          </a:prstGeom>
          <a:noFill/>
        </p:spPr>
        <p:txBody>
          <a:bodyPr>
            <a:spAutoFit/>
          </a:bodyPr>
          <a:lstStyle/>
          <a:p>
            <a:pPr marL="609600" indent="-609600">
              <a:lnSpc>
                <a:spcPct val="150000"/>
              </a:lnSpc>
              <a:defRPr/>
            </a:pPr>
            <a:r>
              <a:rPr lang="en-US" altLang="zh-CN" sz="1400" dirty="0" err="1">
                <a:latin typeface="微软雅黑" pitchFamily="34" charset="-122"/>
                <a:ea typeface="微软雅黑" pitchFamily="34" charset="-122"/>
              </a:rPr>
              <a:t>bool</a:t>
            </a:r>
            <a:r>
              <a:rPr lang="en-US" altLang="zh-CN" sz="1400" dirty="0">
                <a:latin typeface="微软雅黑" pitchFamily="34" charset="-122"/>
                <a:ea typeface="微软雅黑" pitchFamily="34" charset="-122"/>
              </a:rPr>
              <a:t> balance::</a:t>
            </a:r>
            <a:r>
              <a:rPr lang="en-US" altLang="zh-CN" sz="1400" dirty="0" err="1">
                <a:latin typeface="微软雅黑" pitchFamily="34" charset="-122"/>
                <a:ea typeface="微软雅黑" pitchFamily="34" charset="-122"/>
              </a:rPr>
              <a:t>CheckMatch</a:t>
            </a:r>
            <a:r>
              <a:rPr lang="en-US" altLang="zh-CN" sz="1400" dirty="0">
                <a:latin typeface="微软雅黑" pitchFamily="34" charset="-122"/>
                <a:ea typeface="微软雅黑" pitchFamily="34" charset="-122"/>
              </a:rPr>
              <a:t>(char Symb1, char Symb2,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Line1, </a:t>
            </a:r>
            <a:r>
              <a:rPr lang="en-US" altLang="zh-CN" sz="1400" dirty="0" err="1">
                <a:latin typeface="微软雅黑" pitchFamily="34" charset="-122"/>
                <a:ea typeface="微软雅黑" pitchFamily="34" charset="-122"/>
              </a:rPr>
              <a:t>int</a:t>
            </a:r>
            <a:r>
              <a:rPr lang="en-US" altLang="zh-CN" sz="1400" dirty="0">
                <a:latin typeface="微软雅黑" pitchFamily="34" charset="-122"/>
                <a:ea typeface="微软雅黑" pitchFamily="34" charset="-122"/>
              </a:rPr>
              <a:t> Line2 ) </a:t>
            </a:r>
          </a:p>
          <a:p>
            <a:pPr marL="609600" indent="-609600">
              <a:lnSpc>
                <a:spcPct val="150000"/>
              </a:lnSpc>
              <a:defRPr/>
            </a:pPr>
            <a:r>
              <a:rPr lang="en-US" altLang="zh-CN" sz="1400" dirty="0">
                <a:latin typeface="微软雅黑" pitchFamily="34" charset="-122"/>
                <a:ea typeface="微软雅黑" pitchFamily="34" charset="-122"/>
              </a:rPr>
              <a:t>{ </a:t>
            </a:r>
          </a:p>
          <a:p>
            <a:pPr marL="609600" indent="-609600">
              <a:lnSpc>
                <a:spcPct val="150000"/>
              </a:lnSpc>
              <a:defRPr/>
            </a:pPr>
            <a:r>
              <a:rPr lang="en-US" altLang="zh-CN" sz="1400" dirty="0">
                <a:latin typeface="微软雅黑" pitchFamily="34" charset="-122"/>
                <a:ea typeface="微软雅黑" pitchFamily="34" charset="-122"/>
              </a:rPr>
              <a:t>       if ( Symb1 == '(' &amp;&amp; Symb2 != ')‘   ||  Symb1 == '[' &amp;&amp; Symb2 != ']’ </a:t>
            </a:r>
          </a:p>
          <a:p>
            <a:pPr marL="609600" indent="-609600">
              <a:lnSpc>
                <a:spcPct val="150000"/>
              </a:lnSpc>
              <a:defRPr/>
            </a:pPr>
            <a:r>
              <a:rPr lang="en-US" altLang="zh-CN" sz="1400" dirty="0">
                <a:latin typeface="微软雅黑" pitchFamily="34" charset="-122"/>
                <a:ea typeface="微软雅黑" pitchFamily="34" charset="-122"/>
              </a:rPr>
              <a:t>             ||  Symb1 == '{' &amp;&amp; Symb2 != '}')  {</a:t>
            </a:r>
          </a:p>
          <a:p>
            <a:pPr marL="609600" indent="-609600">
              <a:lnSpc>
                <a:spcPct val="150000"/>
              </a:lnSpc>
              <a:defRPr/>
            </a:pPr>
            <a:r>
              <a:rPr lang="en-US" altLang="zh-CN" sz="1400" dirty="0">
                <a:latin typeface="微软雅黑" pitchFamily="34" charset="-122"/>
                <a:ea typeface="微软雅黑" pitchFamily="34" charset="-122"/>
              </a:rPr>
              <a:t>	    </a:t>
            </a:r>
            <a:r>
              <a:rPr lang="en-US" altLang="zh-CN" sz="1400" dirty="0" err="1">
                <a:latin typeface="微软雅黑" pitchFamily="34" charset="-122"/>
                <a:ea typeface="微软雅黑" pitchFamily="34" charset="-122"/>
              </a:rPr>
              <a:t>cout</a:t>
            </a: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发现第</a:t>
            </a:r>
            <a:r>
              <a:rPr lang="en-US" altLang="zh-CN" sz="1400" dirty="0">
                <a:latin typeface="微软雅黑" pitchFamily="34" charset="-122"/>
                <a:ea typeface="微软雅黑" pitchFamily="34" charset="-122"/>
              </a:rPr>
              <a:t>" &lt;&lt;  Line2 &lt;&lt; "</a:t>
            </a:r>
            <a:r>
              <a:rPr lang="zh-CN" altLang="en-US" sz="1400" dirty="0">
                <a:latin typeface="微软雅黑" pitchFamily="34" charset="-122"/>
                <a:ea typeface="微软雅黑" pitchFamily="34" charset="-122"/>
              </a:rPr>
              <a:t>的符号</a:t>
            </a:r>
            <a:r>
              <a:rPr lang="en-US" altLang="zh-CN" sz="1400" dirty="0">
                <a:latin typeface="微软雅黑" pitchFamily="34" charset="-122"/>
                <a:ea typeface="微软雅黑" pitchFamily="34" charset="-122"/>
              </a:rPr>
              <a:t>“    &lt;&lt; Symb2  &lt;&lt; "</a:t>
            </a:r>
            <a:r>
              <a:rPr lang="zh-CN" altLang="en-US" sz="1400" dirty="0">
                <a:latin typeface="微软雅黑" pitchFamily="34" charset="-122"/>
                <a:ea typeface="微软雅黑" pitchFamily="34" charset="-122"/>
              </a:rPr>
              <a:t>与第</a:t>
            </a:r>
            <a:r>
              <a:rPr lang="en-US" altLang="zh-CN" sz="1400" dirty="0">
                <a:latin typeface="微软雅黑" pitchFamily="34" charset="-122"/>
                <a:ea typeface="微软雅黑" pitchFamily="34" charset="-122"/>
              </a:rPr>
              <a:t>"  &lt;&lt; Line1 </a:t>
            </a:r>
          </a:p>
          <a:p>
            <a:pPr marL="609600" indent="-609600">
              <a:lnSpc>
                <a:spcPct val="150000"/>
              </a:lnSpc>
              <a:defRPr/>
            </a:pPr>
            <a:r>
              <a:rPr lang="en-US" altLang="zh-CN" sz="1400" dirty="0">
                <a:latin typeface="微软雅黑" pitchFamily="34" charset="-122"/>
                <a:ea typeface="微软雅黑" pitchFamily="34" charset="-122"/>
              </a:rPr>
              <a:t>                           &lt;&lt; "</a:t>
            </a:r>
            <a:r>
              <a:rPr lang="zh-CN" altLang="en-US" sz="1400" dirty="0">
                <a:latin typeface="微软雅黑" pitchFamily="34" charset="-122"/>
                <a:ea typeface="微软雅黑" pitchFamily="34" charset="-122"/>
              </a:rPr>
              <a:t>的符号</a:t>
            </a:r>
            <a:r>
              <a:rPr lang="en-US" altLang="zh-CN" sz="1400" dirty="0">
                <a:latin typeface="微软雅黑" pitchFamily="34" charset="-122"/>
                <a:ea typeface="微软雅黑" pitchFamily="34" charset="-122"/>
              </a:rPr>
              <a:t>" &lt;&lt;  Symb1 &lt;&lt; "</a:t>
            </a:r>
            <a:r>
              <a:rPr lang="zh-CN" altLang="en-US" sz="1400" dirty="0">
                <a:latin typeface="微软雅黑" pitchFamily="34" charset="-122"/>
                <a:ea typeface="微软雅黑" pitchFamily="34" charset="-122"/>
              </a:rPr>
              <a:t>不匹配</a:t>
            </a:r>
            <a:r>
              <a:rPr lang="en-US" altLang="zh-CN" sz="1400" dirty="0">
                <a:latin typeface="微软雅黑" pitchFamily="34" charset="-122"/>
                <a:ea typeface="微软雅黑" pitchFamily="34" charset="-122"/>
              </a:rPr>
              <a:t>\n";</a:t>
            </a:r>
          </a:p>
          <a:p>
            <a:pPr marL="609600" indent="-609600">
              <a:lnSpc>
                <a:spcPct val="150000"/>
              </a:lnSpc>
              <a:defRPr/>
            </a:pPr>
            <a:r>
              <a:rPr lang="en-US" altLang="zh-CN" sz="1400" dirty="0">
                <a:latin typeface="微软雅黑" pitchFamily="34" charset="-122"/>
                <a:ea typeface="微软雅黑" pitchFamily="34" charset="-122"/>
              </a:rPr>
              <a:t>	    return false;				</a:t>
            </a:r>
          </a:p>
          <a:p>
            <a:pPr marL="609600" indent="-609600">
              <a:lnSpc>
                <a:spcPct val="150000"/>
              </a:lnSpc>
              <a:defRPr/>
            </a:pPr>
            <a:r>
              <a:rPr lang="en-US" altLang="zh-CN" sz="1400" dirty="0">
                <a:latin typeface="微软雅黑" pitchFamily="34" charset="-122"/>
                <a:ea typeface="微软雅黑" pitchFamily="34" charset="-122"/>
              </a:rPr>
              <a:t>       }</a:t>
            </a:r>
          </a:p>
          <a:p>
            <a:pPr marL="609600" indent="-609600">
              <a:lnSpc>
                <a:spcPct val="150000"/>
              </a:lnSpc>
              <a:defRPr/>
            </a:pPr>
            <a:r>
              <a:rPr lang="en-US" altLang="zh-CN" sz="1400" dirty="0">
                <a:latin typeface="微软雅黑" pitchFamily="34" charset="-122"/>
                <a:ea typeface="微软雅黑" pitchFamily="34" charset="-122"/>
              </a:rPr>
              <a:t>      else return true;</a:t>
            </a:r>
          </a:p>
          <a:p>
            <a:pPr marL="609600" indent="-609600">
              <a:lnSpc>
                <a:spcPct val="150000"/>
              </a:lnSpc>
              <a:defRPr/>
            </a:pPr>
            <a:r>
              <a:rPr lang="en-US" altLang="zh-CN" sz="1400" dirty="0">
                <a:latin typeface="微软雅黑" pitchFamily="34" charset="-122"/>
                <a:ea typeface="微软雅黑" pitchFamily="34" charset="-122"/>
              </a:rPr>
              <a:t>} </a:t>
            </a:r>
          </a:p>
        </p:txBody>
      </p:sp>
      <mc:AlternateContent xmlns:mc="http://schemas.openxmlformats.org/markup-compatibility/2006" xmlns:p14="http://schemas.microsoft.com/office/powerpoint/2010/main">
        <mc:Choice Requires="p14">
          <p:contentPart p14:bwMode="auto" r:id="rId3">
            <p14:nvContentPartPr>
              <p14:cNvPr id="79874"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79874"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矩形 34"/>
          <p:cNvSpPr>
            <a:spLocks noChangeArrowheads="1"/>
          </p:cNvSpPr>
          <p:nvPr/>
        </p:nvSpPr>
        <p:spPr bwMode="auto">
          <a:xfrm>
            <a:off x="467544" y="339502"/>
            <a:ext cx="5472112" cy="522288"/>
          </a:xfrm>
          <a:prstGeom prst="rect">
            <a:avLst/>
          </a:prstGeom>
          <a:noFill/>
          <a:ln w="9525">
            <a:noFill/>
            <a:miter lim="800000"/>
            <a:headEnd/>
            <a:tailEnd/>
          </a:ln>
        </p:spPr>
        <p:txBody>
          <a:bodyPr>
            <a:spAutoFit/>
          </a:bodyPr>
          <a:lstStyle/>
          <a:p>
            <a:r>
              <a:rPr lang="en-US" altLang="zh-CN" b="1" dirty="0" err="1">
                <a:latin typeface="微软雅黑" pitchFamily="34" charset="-122"/>
                <a:ea typeface="微软雅黑" pitchFamily="34" charset="-122"/>
              </a:rPr>
              <a:t>GetNextSymbol</a:t>
            </a:r>
            <a:r>
              <a:rPr lang="zh-CN" altLang="en-US" b="1" dirty="0">
                <a:latin typeface="微软雅黑" pitchFamily="34" charset="-122"/>
                <a:ea typeface="微软雅黑" pitchFamily="34" charset="-122"/>
              </a:rPr>
              <a:t>函数的实现</a:t>
            </a:r>
          </a:p>
        </p:txBody>
      </p:sp>
      <p:sp>
        <p:nvSpPr>
          <p:cNvPr id="5" name="矩形 4"/>
          <p:cNvSpPr>
            <a:spLocks noChangeArrowheads="1"/>
          </p:cNvSpPr>
          <p:nvPr/>
        </p:nvSpPr>
        <p:spPr bwMode="auto">
          <a:xfrm>
            <a:off x="323850" y="1131888"/>
            <a:ext cx="5545138" cy="3185487"/>
          </a:xfrm>
          <a:prstGeom prst="rect">
            <a:avLst/>
          </a:prstGeom>
          <a:noFill/>
          <a:ln w="9525">
            <a:noFill/>
            <a:miter lim="800000"/>
            <a:headEnd/>
            <a:tailEnd/>
          </a:ln>
        </p:spPr>
        <p:txBody>
          <a:bodyPr>
            <a:spAutoFit/>
          </a:bodyPr>
          <a:lstStyle/>
          <a:p>
            <a:pPr>
              <a:lnSpc>
                <a:spcPct val="150000"/>
              </a:lnSpc>
            </a:pPr>
            <a:r>
              <a:rPr lang="zh-CN" altLang="en-US" sz="1800" b="1" dirty="0">
                <a:latin typeface="微软雅黑" pitchFamily="34" charset="-122"/>
                <a:ea typeface="微软雅黑" pitchFamily="34" charset="-122"/>
              </a:rPr>
              <a:t>不断从文件读一个字符，如果是各类括号，则返回</a:t>
            </a:r>
          </a:p>
          <a:p>
            <a:pPr>
              <a:lnSpc>
                <a:spcPct val="150000"/>
              </a:lnSpc>
            </a:pPr>
            <a:r>
              <a:rPr lang="zh-CN" altLang="en-US" sz="1800" b="1" dirty="0">
                <a:latin typeface="微软雅黑" pitchFamily="34" charset="-122"/>
                <a:ea typeface="微软雅黑" pitchFamily="34" charset="-122"/>
              </a:rPr>
              <a:t>特殊情况</a:t>
            </a:r>
            <a:endParaRPr lang="en-US" altLang="zh-CN" sz="1800" b="1"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注释中的括号不用考虑</a:t>
            </a:r>
            <a:endParaRPr lang="en-US" altLang="zh-CN" sz="1400"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字符串常量和字符常量中的括号不用考虑。</a:t>
            </a: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endParaRPr lang="en-US" altLang="zh-CN" sz="1400" dirty="0">
              <a:latin typeface="微软雅黑" pitchFamily="34" charset="-122"/>
              <a:ea typeface="微软雅黑" pitchFamily="34" charset="-122"/>
            </a:endParaRPr>
          </a:p>
          <a:p>
            <a:pPr>
              <a:lnSpc>
                <a:spcPct val="150000"/>
              </a:lnSpc>
            </a:pPr>
            <a:r>
              <a:rPr lang="en-US" altLang="zh-CN" sz="1400" dirty="0">
                <a:latin typeface="微软雅黑" pitchFamily="34" charset="-122"/>
                <a:ea typeface="微软雅黑" pitchFamily="34" charset="-122"/>
              </a:rPr>
              <a:t>C++</a:t>
            </a:r>
            <a:r>
              <a:rPr lang="zh-CN" altLang="en-US" sz="1400" dirty="0">
                <a:latin typeface="微软雅黑" pitchFamily="34" charset="-122"/>
                <a:ea typeface="微软雅黑" pitchFamily="34" charset="-122"/>
              </a:rPr>
              <a:t>中的注释又有两种形式</a:t>
            </a:r>
            <a:endParaRPr lang="en-US" altLang="zh-CN" sz="1400" dirty="0">
              <a:latin typeface="微软雅黑" pitchFamily="34" charset="-122"/>
              <a:ea typeface="微软雅黑" pitchFamily="34" charset="-122"/>
            </a:endParaRPr>
          </a:p>
          <a:p>
            <a:pPr lvl="1">
              <a:lnSpc>
                <a:spcPct val="150000"/>
              </a:lnSpc>
              <a:buFont typeface="Wingdings" pitchFamily="2" charset="2"/>
              <a:buChar char="Ø"/>
            </a:pPr>
            <a:r>
              <a:rPr lang="zh-CN" altLang="en-US" sz="1400" dirty="0">
                <a:latin typeface="微软雅黑" pitchFamily="34" charset="-122"/>
                <a:ea typeface="微软雅黑" pitchFamily="34" charset="-122"/>
              </a:rPr>
              <a:t>  以“</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开始到本行结束</a:t>
            </a:r>
            <a:endParaRPr lang="en-US" altLang="zh-CN" sz="1400" dirty="0">
              <a:latin typeface="微软雅黑" pitchFamily="34" charset="-122"/>
              <a:ea typeface="微软雅黑" pitchFamily="34" charset="-122"/>
            </a:endParaRPr>
          </a:p>
          <a:p>
            <a:pPr lvl="1">
              <a:lnSpc>
                <a:spcPct val="150000"/>
              </a:lnSpc>
              <a:buFont typeface="Wingdings" pitchFamily="2" charset="2"/>
              <a:buChar char="Ø"/>
            </a:pPr>
            <a:r>
              <a:rPr lang="zh-CN" altLang="en-US" sz="1400" dirty="0">
                <a:latin typeface="微软雅黑" pitchFamily="34" charset="-122"/>
                <a:ea typeface="微软雅黑" pitchFamily="34" charset="-122"/>
              </a:rPr>
              <a:t>  以“</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开始到“*</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结束，可以跨行</a:t>
            </a:r>
          </a:p>
        </p:txBody>
      </p:sp>
      <p:sp>
        <p:nvSpPr>
          <p:cNvPr id="7" name="TextBox 6"/>
          <p:cNvSpPr txBox="1">
            <a:spLocks noChangeArrowheads="1"/>
          </p:cNvSpPr>
          <p:nvPr/>
        </p:nvSpPr>
        <p:spPr bwMode="auto">
          <a:xfrm>
            <a:off x="6300788" y="1635125"/>
            <a:ext cx="1295400" cy="369888"/>
          </a:xfrm>
          <a:prstGeom prst="rect">
            <a:avLst/>
          </a:prstGeom>
          <a:noFill/>
          <a:ln w="9525">
            <a:noFill/>
            <a:miter lim="800000"/>
            <a:headEnd/>
            <a:tailEnd/>
          </a:ln>
        </p:spPr>
        <p:txBody>
          <a:bodyPr>
            <a:spAutoFit/>
          </a:bodyPr>
          <a:lstStyle/>
          <a:p>
            <a:r>
              <a:rPr lang="zh-CN" altLang="en-US" sz="1800" b="1">
                <a:latin typeface="微软雅黑" pitchFamily="34" charset="-122"/>
                <a:ea typeface="微软雅黑" pitchFamily="34" charset="-122"/>
              </a:rPr>
              <a:t>问题</a:t>
            </a:r>
          </a:p>
        </p:txBody>
      </p:sp>
      <p:sp>
        <p:nvSpPr>
          <p:cNvPr id="8" name="TextBox 7"/>
          <p:cNvSpPr txBox="1">
            <a:spLocks noChangeArrowheads="1"/>
          </p:cNvSpPr>
          <p:nvPr/>
        </p:nvSpPr>
        <p:spPr bwMode="auto">
          <a:xfrm>
            <a:off x="5076825" y="2066925"/>
            <a:ext cx="4067175" cy="369888"/>
          </a:xfrm>
          <a:prstGeom prst="rect">
            <a:avLst/>
          </a:prstGeom>
          <a:noFill/>
          <a:ln w="9525">
            <a:noFill/>
            <a:miter lim="800000"/>
            <a:headEnd/>
            <a:tailEnd/>
          </a:ln>
        </p:spPr>
        <p:txBody>
          <a:bodyPr>
            <a:spAutoFit/>
          </a:bodyPr>
          <a:lstStyle/>
          <a:p>
            <a:r>
              <a:rPr lang="zh-CN" altLang="en-US" sz="1800">
                <a:latin typeface="微软雅黑" pitchFamily="34" charset="-122"/>
                <a:ea typeface="微软雅黑" pitchFamily="34" charset="-122"/>
              </a:rPr>
              <a:t>如何跳过字符或字符串常量中的括号</a:t>
            </a:r>
          </a:p>
        </p:txBody>
      </p:sp>
      <p:sp>
        <p:nvSpPr>
          <p:cNvPr id="9" name="TextBox 8"/>
          <p:cNvSpPr txBox="1">
            <a:spLocks noChangeArrowheads="1"/>
          </p:cNvSpPr>
          <p:nvPr/>
        </p:nvSpPr>
        <p:spPr bwMode="auto">
          <a:xfrm>
            <a:off x="5435600" y="2500313"/>
            <a:ext cx="3240088" cy="738187"/>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读到单引号或双引号，继续往下读，直到遇到另一个单引号或双引号。如果没有遇到，则报错</a:t>
            </a:r>
          </a:p>
        </p:txBody>
      </p:sp>
      <p:sp>
        <p:nvSpPr>
          <p:cNvPr id="10" name="TextBox 9"/>
          <p:cNvSpPr txBox="1">
            <a:spLocks noChangeArrowheads="1"/>
          </p:cNvSpPr>
          <p:nvPr/>
        </p:nvSpPr>
        <p:spPr bwMode="auto">
          <a:xfrm>
            <a:off x="5219700" y="3363913"/>
            <a:ext cx="3240088" cy="369887"/>
          </a:xfrm>
          <a:prstGeom prst="rect">
            <a:avLst/>
          </a:prstGeom>
          <a:noFill/>
          <a:ln w="9525">
            <a:noFill/>
            <a:miter lim="800000"/>
            <a:headEnd/>
            <a:tailEnd/>
          </a:ln>
        </p:spPr>
        <p:txBody>
          <a:bodyPr>
            <a:spAutoFit/>
          </a:bodyPr>
          <a:lstStyle/>
          <a:p>
            <a:r>
              <a:rPr lang="zh-CN" altLang="en-US" sz="1800">
                <a:latin typeface="微软雅黑" pitchFamily="34" charset="-122"/>
                <a:ea typeface="微软雅黑" pitchFamily="34" charset="-122"/>
              </a:rPr>
              <a:t>如何跳过注释中的括号</a:t>
            </a:r>
          </a:p>
        </p:txBody>
      </p:sp>
      <p:sp>
        <p:nvSpPr>
          <p:cNvPr id="11" name="TextBox 10"/>
          <p:cNvSpPr txBox="1">
            <a:spLocks noChangeArrowheads="1"/>
          </p:cNvSpPr>
          <p:nvPr/>
        </p:nvSpPr>
        <p:spPr bwMode="auto">
          <a:xfrm>
            <a:off x="5003800" y="3724275"/>
            <a:ext cx="3816350" cy="738188"/>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读到</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，继续往下读，直到遇到回车或</a:t>
            </a:r>
            <a:r>
              <a:rPr lang="en-US" altLang="zh-CN" sz="1400">
                <a:latin typeface="微软雅黑" pitchFamily="34" charset="-122"/>
                <a:ea typeface="微软雅黑" pitchFamily="34" charset="-122"/>
              </a:rPr>
              <a:t>EOF</a:t>
            </a:r>
          </a:p>
          <a:p>
            <a:r>
              <a:rPr lang="zh-CN" altLang="en-US" sz="1400">
                <a:latin typeface="微软雅黑" pitchFamily="34" charset="-122"/>
                <a:ea typeface="微软雅黑" pitchFamily="34" charset="-122"/>
              </a:rPr>
              <a:t>读到</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，继续往下读，直到遇到</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。如果没有遇到，则报错</a:t>
            </a:r>
          </a:p>
        </p:txBody>
      </p:sp>
      <mc:AlternateContent xmlns:mc="http://schemas.openxmlformats.org/markup-compatibility/2006" xmlns:p14="http://schemas.microsoft.com/office/powerpoint/2010/main">
        <mc:Choice Requires="p14">
          <p:contentPart p14:bwMode="auto" r:id="rId3">
            <p14:nvContentPartPr>
              <p14:cNvPr id="80898" name="Ink 4"/>
              <p14:cNvContentPartPr>
                <a14:cpLocks xmlns:a14="http://schemas.microsoft.com/office/drawing/2010/main" noRot="1" noChangeAspect="1" noEditPoints="1" noChangeArrowheads="1" noChangeShapeType="1"/>
              </p14:cNvContentPartPr>
              <p14:nvPr/>
            </p14:nvContentPartPr>
            <p14:xfrm>
              <a:off x="289726688" y="81351438"/>
              <a:ext cx="0" cy="0"/>
            </p14:xfrm>
          </p:contentPart>
        </mc:Choice>
        <mc:Fallback xmlns="">
          <p:pic>
            <p:nvPicPr>
              <p:cNvPr id="80898" name="Ink 4"/>
              <p:cNvPicPr>
                <a:picLocks noRot="1" noChangeAspect="1" noEditPoints="1" noChangeArrowheads="1" noChangeShapeType="1"/>
              </p:cNvPicPr>
              <p:nvPr/>
            </p:nvPicPr>
            <p:blipFill>
              <a:blip r:embed="rId4"/>
              <a:stretch>
                <a:fillRect/>
              </a:stretch>
            </p:blipFill>
            <p:spPr>
              <a:xfrm>
                <a:off x="289726688" y="81351438"/>
                <a:ext cx="0" cy="0"/>
              </a:xfrm>
              <a:prstGeom prst="rect">
                <a:avLst/>
              </a:prstGeom>
            </p:spPr>
          </p:pic>
        </mc:Fallback>
      </mc:AlternateContent>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blinds(horizontal)">
                                      <p:cBhvr>
                                        <p:cTn id="45" dur="500"/>
                                        <p:tgtEl>
                                          <p:spTgt spid="5">
                                            <p:txEl>
                                              <p:pRg st="6" end="6"/>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linds(horizontal)">
                                      <p:cBhvr>
                                        <p:cTn id="48" dur="500"/>
                                        <p:tgtEl>
                                          <p:spTgt spid="5">
                                            <p:txEl>
                                              <p:pRg st="7" end="7"/>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blinds(horizontal)">
                                      <p:cBhvr>
                                        <p:cTn id="51" dur="500"/>
                                        <p:tgtEl>
                                          <p:spTgt spid="5">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23124</TotalTime>
  <Words>17033</Words>
  <Application>Microsoft Office PowerPoint</Application>
  <PresentationFormat>全屏显示(16:9)</PresentationFormat>
  <Paragraphs>2809</Paragraphs>
  <Slides>186</Slides>
  <Notes>186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186</vt:i4>
      </vt:variant>
    </vt:vector>
  </HeadingPairs>
  <TitlesOfParts>
    <vt:vector size="199" baseType="lpstr">
      <vt:lpstr>华文楷体</vt:lpstr>
      <vt:lpstr>楷体</vt:lpstr>
      <vt:lpstr>楷体_GB2312</vt:lpstr>
      <vt:lpstr>宋体</vt:lpstr>
      <vt:lpstr>微软雅黑</vt:lpstr>
      <vt:lpstr>字魂36号-正文宋楷</vt:lpstr>
      <vt:lpstr>Arial</vt:lpstr>
      <vt:lpstr>Calibri</vt:lpstr>
      <vt:lpstr>Franklin Gothic Book</vt:lpstr>
      <vt:lpstr>Times New Roman</vt:lpstr>
      <vt:lpstr>Wingdings</vt:lpstr>
      <vt:lpstr>Wingdings 2</vt:lpstr>
      <vt:lpstr>技巧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user</dc:creator>
  <cp:lastModifiedBy>翁 惠玉</cp:lastModifiedBy>
  <cp:revision>732</cp:revision>
  <dcterms:created xsi:type="dcterms:W3CDTF">2006-12-13T11:38:56Z</dcterms:created>
  <dcterms:modified xsi:type="dcterms:W3CDTF">2022-02-27T07:14:46Z</dcterms:modified>
</cp:coreProperties>
</file>